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6858000" cx="12192000"/>
  <p:notesSz cx="6858000" cy="9144000"/>
  <p:embeddedFontLst>
    <p:embeddedFont>
      <p:font typeface="Red Hat Text Medium"/>
      <p:regular r:id="rId55"/>
      <p:bold r:id="rId56"/>
      <p:italic r:id="rId57"/>
      <p:boldItalic r:id="rId58"/>
    </p:embeddedFont>
    <p:embeddedFont>
      <p:font typeface="Roboto"/>
      <p:regular r:id="rId59"/>
      <p:bold r:id="rId60"/>
      <p:italic r:id="rId61"/>
      <p:boldItalic r:id="rId62"/>
    </p:embeddedFont>
    <p:embeddedFont>
      <p:font typeface="Red Hat Display Medium"/>
      <p:regular r:id="rId63"/>
      <p:bold r:id="rId64"/>
      <p:italic r:id="rId65"/>
      <p:boldItalic r:id="rId66"/>
    </p:embeddedFont>
    <p:embeddedFont>
      <p:font typeface="Red Hat Display"/>
      <p:regular r:id="rId67"/>
      <p:bold r:id="rId68"/>
      <p:italic r:id="rId69"/>
      <p:boldItalic r:id="rId70"/>
    </p:embeddedFont>
    <p:embeddedFont>
      <p:font typeface="Overpass SemiBold"/>
      <p:regular r:id="rId71"/>
      <p:bold r:id="rId72"/>
      <p:italic r:id="rId73"/>
      <p:boldItalic r:id="rId74"/>
    </p:embeddedFont>
    <p:embeddedFont>
      <p:font typeface="Red Hat Text"/>
      <p:regular r:id="rId75"/>
      <p:bold r:id="rId76"/>
      <p:italic r:id="rId77"/>
      <p:boldItalic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verpassSemiBold-italic.fntdata"/><Relationship Id="rId72" Type="http://schemas.openxmlformats.org/officeDocument/2006/relationships/font" Target="fonts/OverpassSemiBold-bold.fntdata"/><Relationship Id="rId31" Type="http://schemas.openxmlformats.org/officeDocument/2006/relationships/slide" Target="slides/slide26.xml"/><Relationship Id="rId75" Type="http://schemas.openxmlformats.org/officeDocument/2006/relationships/font" Target="fonts/RedHatText-regular.fntdata"/><Relationship Id="rId30" Type="http://schemas.openxmlformats.org/officeDocument/2006/relationships/slide" Target="slides/slide25.xml"/><Relationship Id="rId74" Type="http://schemas.openxmlformats.org/officeDocument/2006/relationships/font" Target="fonts/OverpassSemiBold-boldItalic.fntdata"/><Relationship Id="rId33" Type="http://schemas.openxmlformats.org/officeDocument/2006/relationships/slide" Target="slides/slide28.xml"/><Relationship Id="rId77" Type="http://schemas.openxmlformats.org/officeDocument/2006/relationships/font" Target="fonts/RedHatText-italic.fntdata"/><Relationship Id="rId32" Type="http://schemas.openxmlformats.org/officeDocument/2006/relationships/slide" Target="slides/slide27.xml"/><Relationship Id="rId76" Type="http://schemas.openxmlformats.org/officeDocument/2006/relationships/font" Target="fonts/RedHatText-bold.fntdata"/><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font" Target="fonts/RedHatText-boldItalic.fntdata"/><Relationship Id="rId71" Type="http://schemas.openxmlformats.org/officeDocument/2006/relationships/font" Target="fonts/OverpassSemiBold-regular.fntdata"/><Relationship Id="rId70" Type="http://schemas.openxmlformats.org/officeDocument/2006/relationships/font" Target="fonts/RedHatDisplay-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5.xml"/><Relationship Id="rId64" Type="http://schemas.openxmlformats.org/officeDocument/2006/relationships/font" Target="fonts/RedHatDisplayMedium-bold.fntdata"/><Relationship Id="rId63" Type="http://schemas.openxmlformats.org/officeDocument/2006/relationships/font" Target="fonts/RedHatDisplayMedium-regular.fntdata"/><Relationship Id="rId22" Type="http://schemas.openxmlformats.org/officeDocument/2006/relationships/slide" Target="slides/slide17.xml"/><Relationship Id="rId66" Type="http://schemas.openxmlformats.org/officeDocument/2006/relationships/font" Target="fonts/RedHatDisplayMedium-boldItalic.fntdata"/><Relationship Id="rId21" Type="http://schemas.openxmlformats.org/officeDocument/2006/relationships/slide" Target="slides/slide16.xml"/><Relationship Id="rId65" Type="http://schemas.openxmlformats.org/officeDocument/2006/relationships/font" Target="fonts/RedHatDisplayMedium-italic.fntdata"/><Relationship Id="rId24" Type="http://schemas.openxmlformats.org/officeDocument/2006/relationships/slide" Target="slides/slide19.xml"/><Relationship Id="rId68" Type="http://schemas.openxmlformats.org/officeDocument/2006/relationships/font" Target="fonts/RedHatDisplay-bold.fntdata"/><Relationship Id="rId23" Type="http://schemas.openxmlformats.org/officeDocument/2006/relationships/slide" Target="slides/slide18.xml"/><Relationship Id="rId67" Type="http://schemas.openxmlformats.org/officeDocument/2006/relationships/font" Target="fonts/RedHatDisplay-regular.fntdata"/><Relationship Id="rId60" Type="http://schemas.openxmlformats.org/officeDocument/2006/relationships/font" Target="fonts/Roboto-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edHatDisplay-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edHatTextMedium-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edHatTextMedium-italic.fntdata"/><Relationship Id="rId12" Type="http://schemas.openxmlformats.org/officeDocument/2006/relationships/slide" Target="slides/slide7.xml"/><Relationship Id="rId56" Type="http://schemas.openxmlformats.org/officeDocument/2006/relationships/font" Target="fonts/RedHatTextMedium-bold.fntdata"/><Relationship Id="rId15" Type="http://schemas.openxmlformats.org/officeDocument/2006/relationships/slide" Target="slides/slide10.xml"/><Relationship Id="rId59" Type="http://schemas.openxmlformats.org/officeDocument/2006/relationships/font" Target="fonts/Roboto-regular.fntdata"/><Relationship Id="rId14" Type="http://schemas.openxmlformats.org/officeDocument/2006/relationships/slide" Target="slides/slide9.xml"/><Relationship Id="rId58" Type="http://schemas.openxmlformats.org/officeDocument/2006/relationships/font" Target="fonts/RedHatTextMedium-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547716335e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547716335e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7d289aeb9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7d289aeb9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Java based API for monitoring and managing Kafka brokers</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Most of the CLI utilities connecting to Kafka are based on Admin API</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Always up to date with the latest broker release</a:t>
            </a:r>
            <a:endParaRPr sz="1600">
              <a:solidFill>
                <a:schemeClr val="dk1"/>
              </a:solidFill>
              <a:latin typeface="Red Hat Display"/>
              <a:ea typeface="Red Hat Display"/>
              <a:cs typeface="Red Hat Display"/>
              <a:sym typeface="Red Hat Display"/>
            </a:endParaRPr>
          </a:p>
          <a:p>
            <a:pPr indent="-330200" lvl="1" marL="9144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Can be used to automate tasks and build custom tools</a:t>
            </a:r>
            <a:endParaRPr sz="1600">
              <a:solidFill>
                <a:schemeClr val="dk1"/>
              </a:solidFill>
              <a:latin typeface="Red Hat Display"/>
              <a:ea typeface="Red Hat Display"/>
              <a:cs typeface="Red Hat Display"/>
              <a:sym typeface="Red Hat Display"/>
            </a:endParaRPr>
          </a:p>
          <a:p>
            <a:pPr indent="-330200" lvl="0" marL="457200" rtl="0" algn="l">
              <a:lnSpc>
                <a:spcPct val="150000"/>
              </a:lnSpc>
              <a:spcBef>
                <a:spcPts val="0"/>
              </a:spcBef>
              <a:spcAft>
                <a:spcPts val="0"/>
              </a:spcAft>
              <a:buClr>
                <a:schemeClr val="dk1"/>
              </a:buClr>
              <a:buSzPts val="1600"/>
              <a:buFont typeface="Red Hat Display"/>
              <a:buChar char="●"/>
            </a:pPr>
            <a:r>
              <a:rPr lang="en" sz="1600">
                <a:solidFill>
                  <a:schemeClr val="dk1"/>
                </a:solidFill>
                <a:latin typeface="Red Hat Display"/>
                <a:ea typeface="Red Hat Display"/>
                <a:cs typeface="Red Hat Display"/>
                <a:sym typeface="Red Hat Display"/>
              </a:rPr>
              <a:t>Supported part of AMQ Streams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b88dff99f0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1b88dff99f0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1b88dff99f0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1b88dff99f0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1b88dff99f0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1b88dff99f0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1b88dff99f0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1b88dff99f0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b88dff99f0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b88dff99f0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1b88dff99f0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1b88dff99f0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1b88dff99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1b88dff99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1b88dff99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1b88dff99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1b88dff99f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1b88dff99f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7d289aeb9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7d289aeb9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1b88dff99f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1b88dff99f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1b88dff99f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1b88dff99f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b88dff99f0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b88dff99f0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g1b88dff99f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7" name="Google Shape;1047;g1b88dff99f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1b88dff99f0_0_1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1b88dff99f0_0_1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1b88dff99f0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1b88dff99f0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1b88dff99f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1b88dff99f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1b88dff99f0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1b88dff99f0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g1b88dff99f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6" name="Google Shape;1086;g1b88dff99f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1b88dff99f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1b88dff99f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7d289aeb9b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7d289aeb9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1b88dff99f0_0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1b88dff99f0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1b88dff99f0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1b88dff99f0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1b88dff99f0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1b88dff99f0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1b88dff99f0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1b88dff99f0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1b88dff99f0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1b88dff99f0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7d289aeb9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7" name="Google Shape;1157;g7d289aeb9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7d289aeb9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7d289aeb9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7d289aeb9b_0_9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7d289aeb9b_0_9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7d289aeb9b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7d289aeb9b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1b88dff99f0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1b88dff99f0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7d289aeb9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7d289aeb9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2" name="Shape 1192"/>
        <p:cNvGrpSpPr/>
        <p:nvPr/>
      </p:nvGrpSpPr>
      <p:grpSpPr>
        <a:xfrm>
          <a:off x="0" y="0"/>
          <a:ext cx="0" cy="0"/>
          <a:chOff x="0" y="0"/>
          <a:chExt cx="0" cy="0"/>
        </a:xfrm>
      </p:grpSpPr>
      <p:sp>
        <p:nvSpPr>
          <p:cNvPr id="1193" name="Google Shape;1193;g1b88dff99f0_0_1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4" name="Google Shape;1194;g1b88dff99f0_0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7d289aeb9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7d289aeb9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g7d289aeb9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7d289aeb9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7d289aeb9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7d289aeb9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7d289aeb9b_0_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7d289aeb9b_0_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547716335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547716335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1c5d46ee8e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1c5d46ee8e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1c5d46ee8e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5" name="Google Shape;1245;g1c5d46ee8e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1c5d46ee8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1c5d46ee8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g1c5d46ee8e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8" name="Google Shape;1258;g1c5d46ee8e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d289aeb9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d289aeb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7d289aeb9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7d289aeb9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7d289aeb9b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7d289aeb9b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Allowing the unclean broker to become leader as a last resort increases availability at the expense of durability, as new reads and writes are still possible for the topic partition.</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sz="1500">
              <a:solidFill>
                <a:srgbClr val="292929"/>
              </a:solidFill>
              <a:highlight>
                <a:srgbClr val="FFFFFF"/>
              </a:highlight>
              <a:latin typeface="Georgia"/>
              <a:ea typeface="Georgia"/>
              <a:cs typeface="Georgia"/>
              <a:sym typeface="Georgia"/>
            </a:endParaRPr>
          </a:p>
          <a:p>
            <a:pPr indent="0" lvl="0" marL="0" rtl="0" algn="l">
              <a:spcBef>
                <a:spcPts val="0"/>
              </a:spcBef>
              <a:spcAft>
                <a:spcPts val="0"/>
              </a:spcAft>
              <a:buNone/>
            </a:pPr>
            <a:r>
              <a:rPr lang="en" sz="1500">
                <a:solidFill>
                  <a:srgbClr val="292929"/>
                </a:solidFill>
                <a:highlight>
                  <a:srgbClr val="FFFFFF"/>
                </a:highlight>
                <a:latin typeface="Georgia"/>
                <a:ea typeface="Georgia"/>
                <a:cs typeface="Georgia"/>
                <a:sym typeface="Georgia"/>
              </a:rPr>
              <a:t>In this failure scenario, if unclean leader election was not enabled, then clients would have to wait for a consistent in-sync replica to come back online before it can perform further reads and writes to that topic partition. This configuration therefore favours durability over availability.</a:t>
            </a:r>
            <a:endParaRPr sz="1500">
              <a:solidFill>
                <a:srgbClr val="292929"/>
              </a:solidFill>
              <a:highlight>
                <a:srgbClr val="FFFFFF"/>
              </a:highlight>
              <a:latin typeface="Georgia"/>
              <a:ea typeface="Georgia"/>
              <a:cs typeface="Georgia"/>
              <a:sym typeface="Georgi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7d289aeb9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7d289aeb9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7d289aeb9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7d289aeb9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500"/>
              </a:spcBef>
              <a:spcAft>
                <a:spcPts val="0"/>
              </a:spcAft>
              <a:buNone/>
            </a:pPr>
            <a:r>
              <a:rPr b="1" lang="en" sz="2300">
                <a:solidFill>
                  <a:srgbClr val="333333"/>
                </a:solidFill>
                <a:latin typeface="Roboto"/>
                <a:ea typeface="Roboto"/>
                <a:cs typeface="Roboto"/>
                <a:sym typeface="Roboto"/>
              </a:rPr>
              <a:t>Disk Replacement</a:t>
            </a:r>
            <a:endParaRPr b="1" sz="2300">
              <a:solidFill>
                <a:srgbClr val="333333"/>
              </a:solidFill>
              <a:latin typeface="Roboto"/>
              <a:ea typeface="Roboto"/>
              <a:cs typeface="Roboto"/>
              <a:sym typeface="Roboto"/>
            </a:endParaRPr>
          </a:p>
          <a:p>
            <a:pPr indent="-304800" lvl="0" marL="457200" rtl="0" algn="l">
              <a:lnSpc>
                <a:spcPct val="115000"/>
              </a:lnSpc>
              <a:spcBef>
                <a:spcPts val="150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Stop the broker that has a faulty disk:</a:t>
            </a:r>
            <a:endParaRPr sz="1200">
              <a:solidFill>
                <a:srgbClr val="333333"/>
              </a:solidFill>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Replace the disk.</a:t>
            </a:r>
            <a:endParaRPr sz="1200">
              <a:solidFill>
                <a:srgbClr val="333333"/>
              </a:solidFill>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Mount the disk.</a:t>
            </a:r>
            <a:endParaRPr sz="1200">
              <a:solidFill>
                <a:srgbClr val="333333"/>
              </a:solidFill>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Set up the directory structure on the new disk the same way as it was set up on the previous disk.</a:t>
            </a:r>
            <a:endParaRPr sz="1200">
              <a:solidFill>
                <a:srgbClr val="333333"/>
              </a:solidFill>
              <a:highlight>
                <a:srgbClr val="EEF4F7"/>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Start the broker:</a:t>
            </a:r>
            <a:endParaRPr sz="1200">
              <a:solidFill>
                <a:srgbClr val="333333"/>
              </a:solidFill>
              <a:latin typeface="Roboto"/>
              <a:ea typeface="Roboto"/>
              <a:cs typeface="Roboto"/>
              <a:sym typeface="Roboto"/>
            </a:endParaRPr>
          </a:p>
          <a:p>
            <a:pPr indent="0" lvl="0" marL="0" rtl="0" algn="l">
              <a:spcBef>
                <a:spcPts val="1200"/>
              </a:spcBef>
              <a:spcAft>
                <a:spcPts val="0"/>
              </a:spcAft>
              <a:buNone/>
            </a:pPr>
            <a:r>
              <a:rPr lang="en" sz="1200">
                <a:solidFill>
                  <a:srgbClr val="333333"/>
                </a:solidFill>
                <a:latin typeface="Roboto"/>
                <a:ea typeface="Roboto"/>
                <a:cs typeface="Roboto"/>
                <a:sym typeface="Roboto"/>
              </a:rPr>
              <a:t>The disk is replaced. The Kafka broker re-creates topic partitions in the same directory by replicating data from other brokers.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title" type="title">
  <p:cSld name="TITLE">
    <p:bg>
      <p:bgPr>
        <a:blipFill>
          <a:blip r:embed="rId2">
            <a:alphaModFix/>
          </a:blip>
          <a:stretch>
            <a:fillRect/>
          </a:stretch>
        </a:blipFill>
      </p:bgPr>
    </p:bg>
    <p:spTree>
      <p:nvGrpSpPr>
        <p:cNvPr id="8" name="Shape 8"/>
        <p:cNvGrpSpPr/>
        <p:nvPr/>
      </p:nvGrpSpPr>
      <p:grpSpPr>
        <a:xfrm>
          <a:off x="0" y="0"/>
          <a:ext cx="0" cy="0"/>
          <a:chOff x="0" y="0"/>
          <a:chExt cx="0" cy="0"/>
        </a:xfrm>
      </p:grpSpPr>
      <p:sp>
        <p:nvSpPr>
          <p:cNvPr id="9" name="Google Shape;9;p2"/>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1" name="Google Shape;11;p2"/>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12" name="Google Shape;12;p2"/>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13" name="Google Shape;13;p2"/>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14" name="Google Shape;14;p2"/>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15" name="Google Shape;15;p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16" name="Google Shape;16;p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D">
  <p:cSld name="CUSTOM_3">
    <p:bg>
      <p:bgPr>
        <a:blipFill>
          <a:blip r:embed="rId2">
            <a:alphaModFix/>
          </a:blip>
          <a:stretch>
            <a:fillRect/>
          </a:stretch>
        </a:blipFill>
      </p:bgPr>
    </p:bg>
    <p:spTree>
      <p:nvGrpSpPr>
        <p:cNvPr id="92" name="Shape 92"/>
        <p:cNvGrpSpPr/>
        <p:nvPr/>
      </p:nvGrpSpPr>
      <p:grpSpPr>
        <a:xfrm>
          <a:off x="0" y="0"/>
          <a:ext cx="0" cy="0"/>
          <a:chOff x="0" y="0"/>
          <a:chExt cx="0" cy="0"/>
        </a:xfrm>
      </p:grpSpPr>
      <p:sp>
        <p:nvSpPr>
          <p:cNvPr id="93" name="Google Shape;93;p11"/>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accent1"/>
                </a:solidFill>
              </a:defRPr>
            </a:lvl1pPr>
            <a:lvl2pPr lvl="1" rtl="0">
              <a:lnSpc>
                <a:spcPct val="100000"/>
              </a:lnSpc>
              <a:spcBef>
                <a:spcPts val="0"/>
              </a:spcBef>
              <a:spcAft>
                <a:spcPts val="0"/>
              </a:spcAft>
              <a:buNone/>
              <a:defRPr sz="5400">
                <a:solidFill>
                  <a:schemeClr val="accent1"/>
                </a:solidFill>
              </a:defRPr>
            </a:lvl2pPr>
            <a:lvl3pPr lvl="2" rtl="0">
              <a:lnSpc>
                <a:spcPct val="100000"/>
              </a:lnSpc>
              <a:spcBef>
                <a:spcPts val="0"/>
              </a:spcBef>
              <a:spcAft>
                <a:spcPts val="0"/>
              </a:spcAft>
              <a:buNone/>
              <a:defRPr sz="5400">
                <a:solidFill>
                  <a:schemeClr val="accent1"/>
                </a:solidFill>
              </a:defRPr>
            </a:lvl3pPr>
            <a:lvl4pPr lvl="3" rtl="0">
              <a:lnSpc>
                <a:spcPct val="100000"/>
              </a:lnSpc>
              <a:spcBef>
                <a:spcPts val="0"/>
              </a:spcBef>
              <a:spcAft>
                <a:spcPts val="0"/>
              </a:spcAft>
              <a:buNone/>
              <a:defRPr sz="5400">
                <a:solidFill>
                  <a:schemeClr val="accent1"/>
                </a:solidFill>
              </a:defRPr>
            </a:lvl4pPr>
            <a:lvl5pPr lvl="4" rtl="0">
              <a:lnSpc>
                <a:spcPct val="100000"/>
              </a:lnSpc>
              <a:spcBef>
                <a:spcPts val="0"/>
              </a:spcBef>
              <a:spcAft>
                <a:spcPts val="0"/>
              </a:spcAft>
              <a:buNone/>
              <a:defRPr sz="5400">
                <a:solidFill>
                  <a:schemeClr val="accent1"/>
                </a:solidFill>
              </a:defRPr>
            </a:lvl5pPr>
            <a:lvl6pPr lvl="5" rtl="0">
              <a:lnSpc>
                <a:spcPct val="100000"/>
              </a:lnSpc>
              <a:spcBef>
                <a:spcPts val="0"/>
              </a:spcBef>
              <a:spcAft>
                <a:spcPts val="0"/>
              </a:spcAft>
              <a:buNone/>
              <a:defRPr sz="5400">
                <a:solidFill>
                  <a:schemeClr val="accent1"/>
                </a:solidFill>
              </a:defRPr>
            </a:lvl6pPr>
            <a:lvl7pPr lvl="6" rtl="0">
              <a:lnSpc>
                <a:spcPct val="100000"/>
              </a:lnSpc>
              <a:spcBef>
                <a:spcPts val="0"/>
              </a:spcBef>
              <a:spcAft>
                <a:spcPts val="0"/>
              </a:spcAft>
              <a:buNone/>
              <a:defRPr sz="5400">
                <a:solidFill>
                  <a:schemeClr val="accent1"/>
                </a:solidFill>
              </a:defRPr>
            </a:lvl7pPr>
            <a:lvl8pPr lvl="7" rtl="0">
              <a:lnSpc>
                <a:spcPct val="100000"/>
              </a:lnSpc>
              <a:spcBef>
                <a:spcPts val="0"/>
              </a:spcBef>
              <a:spcAft>
                <a:spcPts val="0"/>
              </a:spcAft>
              <a:buNone/>
              <a:defRPr sz="5400">
                <a:solidFill>
                  <a:schemeClr val="accent1"/>
                </a:solidFill>
              </a:defRPr>
            </a:lvl8pPr>
            <a:lvl9pPr lvl="8" rtl="0">
              <a:lnSpc>
                <a:spcPct val="100000"/>
              </a:lnSpc>
              <a:spcBef>
                <a:spcPts val="0"/>
              </a:spcBef>
              <a:spcAft>
                <a:spcPts val="0"/>
              </a:spcAft>
              <a:buNone/>
              <a:defRPr sz="5400">
                <a:solidFill>
                  <a:schemeClr val="accent1"/>
                </a:solidFill>
              </a:defRPr>
            </a:lvl9pPr>
          </a:lstStyle>
          <a:p/>
        </p:txBody>
      </p:sp>
      <p:cxnSp>
        <p:nvCxnSpPr>
          <p:cNvPr id="94" name="Google Shape;94;p1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95" name="Google Shape;95;p11"/>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96" name="Google Shape;96;p11"/>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97" name="Google Shape;97;p11"/>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sp>
        <p:nvSpPr>
          <p:cNvPr id="98" name="Google Shape;98;p1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divider">
  <p:cSld name="CUSTOM_3_1">
    <p:bg>
      <p:bgPr>
        <a:blipFill>
          <a:blip r:embed="rId2">
            <a:alphaModFix/>
          </a:blip>
          <a:stretch>
            <a:fillRect/>
          </a:stretch>
        </a:blipFill>
      </p:bgPr>
    </p:bg>
    <p:spTree>
      <p:nvGrpSpPr>
        <p:cNvPr id="99" name="Shape 99"/>
        <p:cNvGrpSpPr/>
        <p:nvPr/>
      </p:nvGrpSpPr>
      <p:grpSpPr>
        <a:xfrm>
          <a:off x="0" y="0"/>
          <a:ext cx="0" cy="0"/>
          <a:chOff x="0" y="0"/>
          <a:chExt cx="0" cy="0"/>
        </a:xfrm>
      </p:grpSpPr>
      <p:sp>
        <p:nvSpPr>
          <p:cNvPr id="100" name="Google Shape;100;p12"/>
          <p:cNvSpPr txBox="1"/>
          <p:nvPr>
            <p:ph type="title"/>
          </p:nvPr>
        </p:nvSpPr>
        <p:spPr>
          <a:xfrm>
            <a:off x="2076025" y="1883250"/>
            <a:ext cx="7992000" cy="30711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01" name="Google Shape;101;p12"/>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pic>
        <p:nvPicPr>
          <p:cNvPr id="102" name="Google Shape;102;p12"/>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cxnSp>
        <p:nvCxnSpPr>
          <p:cNvPr id="103" name="Google Shape;103;p12"/>
          <p:cNvCxnSpPr/>
          <p:nvPr/>
        </p:nvCxnSpPr>
        <p:spPr>
          <a:xfrm>
            <a:off x="2076025" y="1653700"/>
            <a:ext cx="1390800" cy="0"/>
          </a:xfrm>
          <a:prstGeom prst="straightConnector1">
            <a:avLst/>
          </a:prstGeom>
          <a:noFill/>
          <a:ln cap="flat" cmpd="sng" w="9525">
            <a:solidFill>
              <a:srgbClr val="EE0000"/>
            </a:solidFill>
            <a:prstDash val="solid"/>
            <a:round/>
            <a:headEnd len="med" w="med" type="none"/>
            <a:tailEnd len="med" w="med" type="none"/>
          </a:ln>
        </p:spPr>
      </p:cxnSp>
      <p:cxnSp>
        <p:nvCxnSpPr>
          <p:cNvPr id="104" name="Google Shape;104;p12"/>
          <p:cNvCxnSpPr/>
          <p:nvPr/>
        </p:nvCxnSpPr>
        <p:spPr>
          <a:xfrm rot="10800000">
            <a:off x="447775" y="100"/>
            <a:ext cx="0" cy="886500"/>
          </a:xfrm>
          <a:prstGeom prst="straightConnector1">
            <a:avLst/>
          </a:prstGeom>
          <a:noFill/>
          <a:ln cap="flat" cmpd="sng" w="9525">
            <a:solidFill>
              <a:srgbClr val="800000"/>
            </a:solidFill>
            <a:prstDash val="solid"/>
            <a:round/>
            <a:headEnd len="med" w="med" type="none"/>
            <a:tailEnd len="med" w="med" type="none"/>
          </a:ln>
        </p:spPr>
      </p:cxnSp>
      <p:sp>
        <p:nvSpPr>
          <p:cNvPr id="105" name="Google Shape;105;p1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106" name="Google Shape;106;p1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divider">
  <p:cSld name="CUSTOM_3_1_1">
    <p:bg>
      <p:bgPr>
        <a:blipFill>
          <a:blip r:embed="rId2">
            <a:alphaModFix/>
          </a:blip>
          <a:stretch>
            <a:fillRect/>
          </a:stretch>
        </a:blipFill>
      </p:bgPr>
    </p:bg>
    <p:spTree>
      <p:nvGrpSpPr>
        <p:cNvPr id="107" name="Shape 107"/>
        <p:cNvGrpSpPr/>
        <p:nvPr/>
      </p:nvGrpSpPr>
      <p:grpSpPr>
        <a:xfrm>
          <a:off x="0" y="0"/>
          <a:ext cx="0" cy="0"/>
          <a:chOff x="0" y="0"/>
          <a:chExt cx="0" cy="0"/>
        </a:xfrm>
      </p:grpSpPr>
      <p:sp>
        <p:nvSpPr>
          <p:cNvPr id="108" name="Google Shape;108;p13"/>
          <p:cNvSpPr txBox="1"/>
          <p:nvPr>
            <p:ph type="title"/>
          </p:nvPr>
        </p:nvSpPr>
        <p:spPr>
          <a:xfrm>
            <a:off x="5674100" y="1632950"/>
            <a:ext cx="5037300" cy="3882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5400">
                <a:solidFill>
                  <a:schemeClr val="lt1"/>
                </a:solidFill>
              </a:defRPr>
            </a:lvl1pPr>
            <a:lvl2pPr lvl="1" rtl="0">
              <a:lnSpc>
                <a:spcPct val="100000"/>
              </a:lnSpc>
              <a:spcBef>
                <a:spcPts val="0"/>
              </a:spcBef>
              <a:spcAft>
                <a:spcPts val="0"/>
              </a:spcAft>
              <a:buNone/>
              <a:defRPr sz="5400">
                <a:solidFill>
                  <a:schemeClr val="lt1"/>
                </a:solidFill>
              </a:defRPr>
            </a:lvl2pPr>
            <a:lvl3pPr lvl="2" rtl="0">
              <a:lnSpc>
                <a:spcPct val="100000"/>
              </a:lnSpc>
              <a:spcBef>
                <a:spcPts val="0"/>
              </a:spcBef>
              <a:spcAft>
                <a:spcPts val="0"/>
              </a:spcAft>
              <a:buNone/>
              <a:defRPr sz="5400">
                <a:solidFill>
                  <a:schemeClr val="lt1"/>
                </a:solidFill>
              </a:defRPr>
            </a:lvl3pPr>
            <a:lvl4pPr lvl="3" rtl="0">
              <a:lnSpc>
                <a:spcPct val="100000"/>
              </a:lnSpc>
              <a:spcBef>
                <a:spcPts val="0"/>
              </a:spcBef>
              <a:spcAft>
                <a:spcPts val="0"/>
              </a:spcAft>
              <a:buNone/>
              <a:defRPr sz="5400">
                <a:solidFill>
                  <a:schemeClr val="lt1"/>
                </a:solidFill>
              </a:defRPr>
            </a:lvl4pPr>
            <a:lvl5pPr lvl="4" rtl="0">
              <a:lnSpc>
                <a:spcPct val="100000"/>
              </a:lnSpc>
              <a:spcBef>
                <a:spcPts val="0"/>
              </a:spcBef>
              <a:spcAft>
                <a:spcPts val="0"/>
              </a:spcAft>
              <a:buNone/>
              <a:defRPr sz="5400">
                <a:solidFill>
                  <a:schemeClr val="lt1"/>
                </a:solidFill>
              </a:defRPr>
            </a:lvl5pPr>
            <a:lvl6pPr lvl="5" rtl="0">
              <a:lnSpc>
                <a:spcPct val="100000"/>
              </a:lnSpc>
              <a:spcBef>
                <a:spcPts val="0"/>
              </a:spcBef>
              <a:spcAft>
                <a:spcPts val="0"/>
              </a:spcAft>
              <a:buNone/>
              <a:defRPr sz="5400">
                <a:solidFill>
                  <a:schemeClr val="lt1"/>
                </a:solidFill>
              </a:defRPr>
            </a:lvl6pPr>
            <a:lvl7pPr lvl="6" rtl="0">
              <a:lnSpc>
                <a:spcPct val="100000"/>
              </a:lnSpc>
              <a:spcBef>
                <a:spcPts val="0"/>
              </a:spcBef>
              <a:spcAft>
                <a:spcPts val="0"/>
              </a:spcAft>
              <a:buNone/>
              <a:defRPr sz="5400">
                <a:solidFill>
                  <a:schemeClr val="lt1"/>
                </a:solidFill>
              </a:defRPr>
            </a:lvl7pPr>
            <a:lvl8pPr lvl="7" rtl="0">
              <a:lnSpc>
                <a:spcPct val="100000"/>
              </a:lnSpc>
              <a:spcBef>
                <a:spcPts val="0"/>
              </a:spcBef>
              <a:spcAft>
                <a:spcPts val="0"/>
              </a:spcAft>
              <a:buNone/>
              <a:defRPr sz="5400">
                <a:solidFill>
                  <a:schemeClr val="lt1"/>
                </a:solidFill>
              </a:defRPr>
            </a:lvl8pPr>
            <a:lvl9pPr lvl="8" rtl="0">
              <a:lnSpc>
                <a:spcPct val="100000"/>
              </a:lnSpc>
              <a:spcBef>
                <a:spcPts val="0"/>
              </a:spcBef>
              <a:spcAft>
                <a:spcPts val="0"/>
              </a:spcAft>
              <a:buNone/>
              <a:defRPr sz="5400">
                <a:solidFill>
                  <a:schemeClr val="lt1"/>
                </a:solidFill>
              </a:defRPr>
            </a:lvl9pPr>
          </a:lstStyle>
          <a:p/>
        </p:txBody>
      </p:sp>
      <p:cxnSp>
        <p:nvCxnSpPr>
          <p:cNvPr id="109" name="Google Shape;109;p13"/>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110" name="Google Shape;110;p1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pic>
        <p:nvPicPr>
          <p:cNvPr id="111" name="Google Shape;111;p13"/>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112" name="Google Shape;112;p1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p:cSld name="CUSTOM_4">
    <p:spTree>
      <p:nvGrpSpPr>
        <p:cNvPr id="113" name="Shape 113"/>
        <p:cNvGrpSpPr/>
        <p:nvPr/>
      </p:nvGrpSpPr>
      <p:grpSpPr>
        <a:xfrm>
          <a:off x="0" y="0"/>
          <a:ext cx="0" cy="0"/>
          <a:chOff x="0" y="0"/>
          <a:chExt cx="0" cy="0"/>
        </a:xfrm>
      </p:grpSpPr>
      <p:sp>
        <p:nvSpPr>
          <p:cNvPr id="114" name="Google Shape;114;p1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15" name="Google Shape;115;p1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16" name="Google Shape;116;p1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17" name="Google Shape;117;p1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18" name="Google Shape;118;p1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19" name="Google Shape;119;p1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20" name="Google Shape;120;p1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21" name="Google Shape;121;p1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hevrons">
  <p:cSld name="CUSTOM_4_20">
    <p:spTree>
      <p:nvGrpSpPr>
        <p:cNvPr id="122" name="Shape 122"/>
        <p:cNvGrpSpPr/>
        <p:nvPr/>
      </p:nvGrpSpPr>
      <p:grpSpPr>
        <a:xfrm>
          <a:off x="0" y="0"/>
          <a:ext cx="0" cy="0"/>
          <a:chOff x="0" y="0"/>
          <a:chExt cx="0" cy="0"/>
        </a:xfrm>
      </p:grpSpPr>
      <p:sp>
        <p:nvSpPr>
          <p:cNvPr id="123" name="Google Shape;123;p1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24" name="Google Shape;124;p1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25" name="Google Shape;125;p1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26" name="Google Shape;126;p1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27" name="Google Shape;127;p1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28" name="Google Shape;128;p1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29" name="Google Shape;129;p15"/>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30" name="Google Shape;130;p1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31" name="Google Shape;131;p15"/>
          <p:cNvSpPr/>
          <p:nvPr/>
        </p:nvSpPr>
        <p:spPr>
          <a:xfrm>
            <a:off x="3901500" y="2473638"/>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p:nvPr/>
        </p:nvSpPr>
        <p:spPr>
          <a:xfrm>
            <a:off x="780300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5"/>
          <p:cNvSpPr/>
          <p:nvPr/>
        </p:nvSpPr>
        <p:spPr>
          <a:xfrm>
            <a:off x="0" y="2473650"/>
            <a:ext cx="43890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txBox="1"/>
          <p:nvPr>
            <p:ph idx="4" type="subTitle"/>
          </p:nvPr>
        </p:nvSpPr>
        <p:spPr>
          <a:xfrm>
            <a:off x="3901500" y="2473650"/>
            <a:ext cx="4389000" cy="2702400"/>
          </a:xfrm>
          <a:prstGeom prst="rect">
            <a:avLst/>
          </a:prstGeom>
        </p:spPr>
        <p:txBody>
          <a:bodyPr anchorCtr="0" anchor="ctr" bIns="0" lIns="1097275" spcFirstLastPara="1" rIns="457200" wrap="square" tIns="91425">
            <a:noAutofit/>
          </a:bodyPr>
          <a:lstStyle>
            <a:lvl1pPr lvl="0">
              <a:lnSpc>
                <a:spcPct val="115000"/>
              </a:lnSpc>
              <a:spcBef>
                <a:spcPts val="0"/>
              </a:spcBef>
              <a:spcAft>
                <a:spcPts val="0"/>
              </a:spcAft>
              <a:buNone/>
              <a:defRPr/>
            </a:lvl1pPr>
            <a:lvl2pPr lvl="1">
              <a:lnSpc>
                <a:spcPct val="115000"/>
              </a:lnSpc>
              <a:spcBef>
                <a:spcPts val="1000"/>
              </a:spcBef>
              <a:spcAft>
                <a:spcPts val="0"/>
              </a:spcAft>
              <a:buNone/>
              <a:defRPr/>
            </a:lvl2pPr>
            <a:lvl3pPr lvl="2">
              <a:lnSpc>
                <a:spcPct val="115000"/>
              </a:lnSpc>
              <a:spcBef>
                <a:spcPts val="1000"/>
              </a:spcBef>
              <a:spcAft>
                <a:spcPts val="0"/>
              </a:spcAft>
              <a:buNone/>
              <a:defRPr/>
            </a:lvl3pPr>
            <a:lvl4pPr lvl="3">
              <a:lnSpc>
                <a:spcPct val="115000"/>
              </a:lnSpc>
              <a:spcBef>
                <a:spcPts val="1000"/>
              </a:spcBef>
              <a:spcAft>
                <a:spcPts val="0"/>
              </a:spcAft>
              <a:buNone/>
              <a:defRPr/>
            </a:lvl4pPr>
            <a:lvl5pPr lvl="4">
              <a:lnSpc>
                <a:spcPct val="115000"/>
              </a:lnSpc>
              <a:spcBef>
                <a:spcPts val="1000"/>
              </a:spcBef>
              <a:spcAft>
                <a:spcPts val="0"/>
              </a:spcAft>
              <a:buNone/>
              <a:defRPr/>
            </a:lvl5pPr>
            <a:lvl6pPr lvl="5">
              <a:lnSpc>
                <a:spcPct val="115000"/>
              </a:lnSpc>
              <a:spcBef>
                <a:spcPts val="1000"/>
              </a:spcBef>
              <a:spcAft>
                <a:spcPts val="0"/>
              </a:spcAft>
              <a:buNone/>
              <a:defRPr/>
            </a:lvl6pPr>
            <a:lvl7pPr lvl="6">
              <a:lnSpc>
                <a:spcPct val="115000"/>
              </a:lnSpc>
              <a:spcBef>
                <a:spcPts val="1000"/>
              </a:spcBef>
              <a:spcAft>
                <a:spcPts val="0"/>
              </a:spcAft>
              <a:buNone/>
              <a:defRPr/>
            </a:lvl7pPr>
            <a:lvl8pPr lvl="7">
              <a:lnSpc>
                <a:spcPct val="115000"/>
              </a:lnSpc>
              <a:spcBef>
                <a:spcPts val="1000"/>
              </a:spcBef>
              <a:spcAft>
                <a:spcPts val="0"/>
              </a:spcAft>
              <a:buNone/>
              <a:defRPr/>
            </a:lvl8pPr>
            <a:lvl9pPr lvl="8">
              <a:lnSpc>
                <a:spcPct val="115000"/>
              </a:lnSpc>
              <a:spcBef>
                <a:spcPts val="1000"/>
              </a:spcBef>
              <a:spcAft>
                <a:spcPts val="1000"/>
              </a:spcAft>
              <a:buNone/>
              <a:defRPr/>
            </a:lvl9pPr>
          </a:lstStyle>
          <a:p/>
        </p:txBody>
      </p:sp>
      <p:sp>
        <p:nvSpPr>
          <p:cNvPr id="137" name="Google Shape;137;p15"/>
          <p:cNvSpPr txBox="1"/>
          <p:nvPr>
            <p:ph idx="5" type="subTitle"/>
          </p:nvPr>
        </p:nvSpPr>
        <p:spPr>
          <a:xfrm>
            <a:off x="0" y="2473650"/>
            <a:ext cx="4389000" cy="2702400"/>
          </a:xfrm>
          <a:prstGeom prst="rect">
            <a:avLst/>
          </a:prstGeom>
        </p:spPr>
        <p:txBody>
          <a:bodyPr anchorCtr="0" anchor="ctr" bIns="0" lIns="868675" spcFirstLastPara="1" rIns="7315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38" name="Google Shape;138;p15"/>
          <p:cNvSpPr txBox="1"/>
          <p:nvPr>
            <p:ph idx="6" type="subTitle"/>
          </p:nvPr>
        </p:nvSpPr>
        <p:spPr>
          <a:xfrm>
            <a:off x="7803000" y="2473650"/>
            <a:ext cx="4389000" cy="2702400"/>
          </a:xfrm>
          <a:prstGeom prst="rect">
            <a:avLst/>
          </a:prstGeom>
        </p:spPr>
        <p:txBody>
          <a:bodyPr anchorCtr="0" anchor="ctr" bIns="0" lIns="1097275" spcFirstLastPara="1" rIns="4572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chevrons">
  <p:cSld name="CUSTOM_4_20_1">
    <p:spTree>
      <p:nvGrpSpPr>
        <p:cNvPr id="139" name="Shape 139"/>
        <p:cNvGrpSpPr/>
        <p:nvPr/>
      </p:nvGrpSpPr>
      <p:grpSpPr>
        <a:xfrm>
          <a:off x="0" y="0"/>
          <a:ext cx="0" cy="0"/>
          <a:chOff x="0" y="0"/>
          <a:chExt cx="0" cy="0"/>
        </a:xfrm>
      </p:grpSpPr>
      <p:sp>
        <p:nvSpPr>
          <p:cNvPr id="140" name="Google Shape;140;p1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41" name="Google Shape;141;p1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42" name="Google Shape;142;p1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43" name="Google Shape;143;p1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44" name="Google Shape;144;p1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45" name="Google Shape;145;p1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46" name="Google Shape;146;p1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47" name="Google Shape;147;p1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48" name="Google Shape;148;p16"/>
          <p:cNvSpPr/>
          <p:nvPr/>
        </p:nvSpPr>
        <p:spPr>
          <a:xfrm>
            <a:off x="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11071500" y="2473638"/>
            <a:ext cx="1120500" cy="2702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586380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0" y="2473650"/>
            <a:ext cx="6328200" cy="2702400"/>
          </a:xfrm>
          <a:prstGeom prst="chevron">
            <a:avLst>
              <a:gd fmla="val 27319"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txBox="1"/>
          <p:nvPr>
            <p:ph idx="4" type="subTitle"/>
          </p:nvPr>
        </p:nvSpPr>
        <p:spPr>
          <a:xfrm>
            <a:off x="0" y="2473650"/>
            <a:ext cx="6328200" cy="2702400"/>
          </a:xfrm>
          <a:prstGeom prst="rect">
            <a:avLst/>
          </a:prstGeom>
        </p:spPr>
        <p:txBody>
          <a:bodyPr anchorCtr="0" anchor="ctr" bIns="0" lIns="868675"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
        <p:nvSpPr>
          <p:cNvPr id="153" name="Google Shape;153;p16"/>
          <p:cNvSpPr txBox="1"/>
          <p:nvPr>
            <p:ph idx="5" type="subTitle"/>
          </p:nvPr>
        </p:nvSpPr>
        <p:spPr>
          <a:xfrm>
            <a:off x="5863800" y="2473650"/>
            <a:ext cx="6328200" cy="2702400"/>
          </a:xfrm>
          <a:prstGeom prst="rect">
            <a:avLst/>
          </a:prstGeom>
        </p:spPr>
        <p:txBody>
          <a:bodyPr anchorCtr="0" anchor="ctr" bIns="0" lIns="1188700" spcFirstLastPara="1" rIns="914400" wrap="square" tIns="91425">
            <a:noAutofit/>
          </a:bodyPr>
          <a:lstStyle>
            <a:lvl1pPr lvl="0" rtl="0">
              <a:lnSpc>
                <a:spcPct val="115000"/>
              </a:lnSpc>
              <a:spcBef>
                <a:spcPts val="0"/>
              </a:spcBef>
              <a:spcAft>
                <a:spcPts val="0"/>
              </a:spcAft>
              <a:buNone/>
              <a:defRPr/>
            </a:lvl1pPr>
            <a:lvl2pPr lvl="1" rtl="0">
              <a:lnSpc>
                <a:spcPct val="115000"/>
              </a:lnSpc>
              <a:spcBef>
                <a:spcPts val="1000"/>
              </a:spcBef>
              <a:spcAft>
                <a:spcPts val="0"/>
              </a:spcAft>
              <a:buNone/>
              <a:defRPr/>
            </a:lvl2pPr>
            <a:lvl3pPr lvl="2" rtl="0">
              <a:lnSpc>
                <a:spcPct val="115000"/>
              </a:lnSpc>
              <a:spcBef>
                <a:spcPts val="1000"/>
              </a:spcBef>
              <a:spcAft>
                <a:spcPts val="0"/>
              </a:spcAft>
              <a:buNone/>
              <a:defRPr/>
            </a:lvl3pPr>
            <a:lvl4pPr lvl="3" rtl="0">
              <a:lnSpc>
                <a:spcPct val="115000"/>
              </a:lnSpc>
              <a:spcBef>
                <a:spcPts val="1000"/>
              </a:spcBef>
              <a:spcAft>
                <a:spcPts val="0"/>
              </a:spcAft>
              <a:buNone/>
              <a:defRPr/>
            </a:lvl4pPr>
            <a:lvl5pPr lvl="4" rtl="0">
              <a:lnSpc>
                <a:spcPct val="115000"/>
              </a:lnSpc>
              <a:spcBef>
                <a:spcPts val="1000"/>
              </a:spcBef>
              <a:spcAft>
                <a:spcPts val="0"/>
              </a:spcAft>
              <a:buNone/>
              <a:defRPr/>
            </a:lvl5pPr>
            <a:lvl6pPr lvl="5" rtl="0">
              <a:lnSpc>
                <a:spcPct val="115000"/>
              </a:lnSpc>
              <a:spcBef>
                <a:spcPts val="1000"/>
              </a:spcBef>
              <a:spcAft>
                <a:spcPts val="0"/>
              </a:spcAft>
              <a:buNone/>
              <a:defRPr/>
            </a:lvl6pPr>
            <a:lvl7pPr lvl="6" rtl="0">
              <a:lnSpc>
                <a:spcPct val="115000"/>
              </a:lnSpc>
              <a:spcBef>
                <a:spcPts val="1000"/>
              </a:spcBef>
              <a:spcAft>
                <a:spcPts val="0"/>
              </a:spcAft>
              <a:buNone/>
              <a:defRPr/>
            </a:lvl7pPr>
            <a:lvl8pPr lvl="7" rtl="0">
              <a:lnSpc>
                <a:spcPct val="115000"/>
              </a:lnSpc>
              <a:spcBef>
                <a:spcPts val="1000"/>
              </a:spcBef>
              <a:spcAft>
                <a:spcPts val="0"/>
              </a:spcAft>
              <a:buNone/>
              <a:defRPr/>
            </a:lvl8pPr>
            <a:lvl9pPr lvl="8" rtl="0">
              <a:lnSpc>
                <a:spcPct val="115000"/>
              </a:lnSpc>
              <a:spcBef>
                <a:spcPts val="1000"/>
              </a:spcBef>
              <a:spcAft>
                <a:spcPts val="1000"/>
              </a:spcAft>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ircles">
  <p:cSld name="CUSTOM_4_19">
    <p:spTree>
      <p:nvGrpSpPr>
        <p:cNvPr id="154" name="Shape 154"/>
        <p:cNvGrpSpPr/>
        <p:nvPr/>
      </p:nvGrpSpPr>
      <p:grpSpPr>
        <a:xfrm>
          <a:off x="0" y="0"/>
          <a:ext cx="0" cy="0"/>
          <a:chOff x="0" y="0"/>
          <a:chExt cx="0" cy="0"/>
        </a:xfrm>
      </p:grpSpPr>
      <p:sp>
        <p:nvSpPr>
          <p:cNvPr id="155" name="Google Shape;155;p1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56" name="Google Shape;156;p17"/>
          <p:cNvSpPr txBox="1"/>
          <p:nvPr>
            <p:ph type="title"/>
          </p:nvPr>
        </p:nvSpPr>
        <p:spPr>
          <a:xfrm>
            <a:off x="884963"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57" name="Google Shape;157;p1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58" name="Google Shape;158;p1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59" name="Google Shape;159;p1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60" name="Google Shape;160;p1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61" name="Google Shape;161;p17"/>
          <p:cNvSpPr txBox="1"/>
          <p:nvPr>
            <p:ph idx="2" type="subTitle"/>
          </p:nvPr>
        </p:nvSpPr>
        <p:spPr>
          <a:xfrm>
            <a:off x="885038"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62" name="Google Shape;162;p1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pic>
        <p:nvPicPr>
          <p:cNvPr id="163" name="Google Shape;163;p17"/>
          <p:cNvPicPr preferRelativeResize="0"/>
          <p:nvPr/>
        </p:nvPicPr>
        <p:blipFill rotWithShape="1">
          <a:blip r:embed="rId3">
            <a:alphaModFix/>
          </a:blip>
          <a:srcRect b="0" l="0" r="0" t="0"/>
          <a:stretch/>
        </p:blipFill>
        <p:spPr>
          <a:xfrm>
            <a:off x="1420039" y="2175762"/>
            <a:ext cx="9351922" cy="3488587"/>
          </a:xfrm>
          <a:prstGeom prst="rect">
            <a:avLst/>
          </a:prstGeom>
          <a:noFill/>
          <a:ln>
            <a:noFill/>
          </a:ln>
        </p:spPr>
      </p:pic>
      <p:sp>
        <p:nvSpPr>
          <p:cNvPr id="164" name="Google Shape;164;p17"/>
          <p:cNvSpPr txBox="1"/>
          <p:nvPr>
            <p:ph idx="4" type="subTitle"/>
          </p:nvPr>
        </p:nvSpPr>
        <p:spPr>
          <a:xfrm>
            <a:off x="1977450" y="2894055"/>
            <a:ext cx="2343600" cy="2052000"/>
          </a:xfrm>
          <a:prstGeom prst="rect">
            <a:avLst/>
          </a:prstGeom>
        </p:spPr>
        <p:txBody>
          <a:bodyPr anchorCtr="0" anchor="ctr" bIns="91425" lIns="274300" spcFirstLastPara="1" rIns="274300" wrap="square" tIns="91425">
            <a:noAutofit/>
          </a:bodyPr>
          <a:lstStyle>
            <a:lvl1pPr lvl="0" algn="ctr">
              <a:lnSpc>
                <a:spcPct val="100000"/>
              </a:lnSpc>
              <a:spcBef>
                <a:spcPts val="0"/>
              </a:spcBef>
              <a:spcAft>
                <a:spcPts val="0"/>
              </a:spcAft>
              <a:buNone/>
              <a:defRPr sz="1800"/>
            </a:lvl1pPr>
            <a:lvl2pPr lvl="1" algn="ctr">
              <a:lnSpc>
                <a:spcPct val="100000"/>
              </a:lnSpc>
              <a:spcBef>
                <a:spcPts val="0"/>
              </a:spcBef>
              <a:spcAft>
                <a:spcPts val="0"/>
              </a:spcAft>
              <a:buNone/>
              <a:defRPr sz="1800"/>
            </a:lvl2pPr>
            <a:lvl3pPr lvl="2" algn="ctr">
              <a:lnSpc>
                <a:spcPct val="100000"/>
              </a:lnSpc>
              <a:spcBef>
                <a:spcPts val="0"/>
              </a:spcBef>
              <a:spcAft>
                <a:spcPts val="0"/>
              </a:spcAft>
              <a:buNone/>
              <a:defRPr sz="1800"/>
            </a:lvl3pPr>
            <a:lvl4pPr lvl="3" algn="ctr">
              <a:lnSpc>
                <a:spcPct val="100000"/>
              </a:lnSpc>
              <a:spcBef>
                <a:spcPts val="0"/>
              </a:spcBef>
              <a:spcAft>
                <a:spcPts val="0"/>
              </a:spcAft>
              <a:buNone/>
              <a:defRPr sz="1800"/>
            </a:lvl4pPr>
            <a:lvl5pPr lvl="4" algn="ctr">
              <a:lnSpc>
                <a:spcPct val="100000"/>
              </a:lnSpc>
              <a:spcBef>
                <a:spcPts val="0"/>
              </a:spcBef>
              <a:spcAft>
                <a:spcPts val="0"/>
              </a:spcAft>
              <a:buNone/>
              <a:defRPr sz="1800"/>
            </a:lvl5pPr>
            <a:lvl6pPr lvl="5" algn="ctr">
              <a:lnSpc>
                <a:spcPct val="100000"/>
              </a:lnSpc>
              <a:spcBef>
                <a:spcPts val="0"/>
              </a:spcBef>
              <a:spcAft>
                <a:spcPts val="0"/>
              </a:spcAft>
              <a:buNone/>
              <a:defRPr sz="1800"/>
            </a:lvl6pPr>
            <a:lvl7pPr lvl="6" algn="ctr">
              <a:lnSpc>
                <a:spcPct val="100000"/>
              </a:lnSpc>
              <a:spcBef>
                <a:spcPts val="0"/>
              </a:spcBef>
              <a:spcAft>
                <a:spcPts val="0"/>
              </a:spcAft>
              <a:buNone/>
              <a:defRPr sz="1800"/>
            </a:lvl7pPr>
            <a:lvl8pPr lvl="7" algn="ctr">
              <a:lnSpc>
                <a:spcPct val="100000"/>
              </a:lnSpc>
              <a:spcBef>
                <a:spcPts val="0"/>
              </a:spcBef>
              <a:spcAft>
                <a:spcPts val="0"/>
              </a:spcAft>
              <a:buNone/>
              <a:defRPr sz="1800"/>
            </a:lvl8pPr>
            <a:lvl9pPr lvl="8" algn="ctr">
              <a:lnSpc>
                <a:spcPct val="100000"/>
              </a:lnSpc>
              <a:spcBef>
                <a:spcPts val="0"/>
              </a:spcBef>
              <a:spcAft>
                <a:spcPts val="0"/>
              </a:spcAft>
              <a:buNone/>
              <a:defRPr sz="1800"/>
            </a:lvl9pPr>
          </a:lstStyle>
          <a:p/>
        </p:txBody>
      </p:sp>
      <p:sp>
        <p:nvSpPr>
          <p:cNvPr id="165" name="Google Shape;165;p17"/>
          <p:cNvSpPr txBox="1"/>
          <p:nvPr>
            <p:ph idx="5" type="subTitle"/>
          </p:nvPr>
        </p:nvSpPr>
        <p:spPr>
          <a:xfrm>
            <a:off x="492420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
        <p:nvSpPr>
          <p:cNvPr id="166" name="Google Shape;166;p17"/>
          <p:cNvSpPr txBox="1"/>
          <p:nvPr>
            <p:ph idx="6" type="subTitle"/>
          </p:nvPr>
        </p:nvSpPr>
        <p:spPr>
          <a:xfrm>
            <a:off x="7870950" y="2894050"/>
            <a:ext cx="2343600" cy="2052000"/>
          </a:xfrm>
          <a:prstGeom prst="rect">
            <a:avLst/>
          </a:prstGeom>
        </p:spPr>
        <p:txBody>
          <a:bodyPr anchorCtr="0" anchor="ctr" bIns="91425" lIns="274300" spcFirstLastPara="1" rIns="274300" wrap="square" tIns="91425">
            <a:noAutofit/>
          </a:bodyPr>
          <a:lstStyle>
            <a:lvl1pPr lvl="0" rtl="0" algn="ctr">
              <a:lnSpc>
                <a:spcPct val="100000"/>
              </a:lnSpc>
              <a:spcBef>
                <a:spcPts val="0"/>
              </a:spcBef>
              <a:spcAft>
                <a:spcPts val="0"/>
              </a:spcAft>
              <a:buNone/>
              <a:defRPr sz="1800"/>
            </a:lvl1pPr>
            <a:lvl2pPr lvl="1" rtl="0" algn="ctr">
              <a:lnSpc>
                <a:spcPct val="100000"/>
              </a:lnSpc>
              <a:spcBef>
                <a:spcPts val="0"/>
              </a:spcBef>
              <a:spcAft>
                <a:spcPts val="0"/>
              </a:spcAft>
              <a:buNone/>
              <a:defRPr sz="1800"/>
            </a:lvl2pPr>
            <a:lvl3pPr lvl="2" rtl="0" algn="ctr">
              <a:lnSpc>
                <a:spcPct val="100000"/>
              </a:lnSpc>
              <a:spcBef>
                <a:spcPts val="0"/>
              </a:spcBef>
              <a:spcAft>
                <a:spcPts val="0"/>
              </a:spcAft>
              <a:buNone/>
              <a:defRPr sz="1800"/>
            </a:lvl3pPr>
            <a:lvl4pPr lvl="3" rtl="0" algn="ctr">
              <a:lnSpc>
                <a:spcPct val="100000"/>
              </a:lnSpc>
              <a:spcBef>
                <a:spcPts val="0"/>
              </a:spcBef>
              <a:spcAft>
                <a:spcPts val="0"/>
              </a:spcAft>
              <a:buNone/>
              <a:defRPr sz="1800"/>
            </a:lvl4pPr>
            <a:lvl5pPr lvl="4" rtl="0" algn="ctr">
              <a:lnSpc>
                <a:spcPct val="100000"/>
              </a:lnSpc>
              <a:spcBef>
                <a:spcPts val="0"/>
              </a:spcBef>
              <a:spcAft>
                <a:spcPts val="0"/>
              </a:spcAft>
              <a:buNone/>
              <a:defRPr sz="1800"/>
            </a:lvl5pPr>
            <a:lvl6pPr lvl="5" rtl="0" algn="ctr">
              <a:lnSpc>
                <a:spcPct val="100000"/>
              </a:lnSpc>
              <a:spcBef>
                <a:spcPts val="0"/>
              </a:spcBef>
              <a:spcAft>
                <a:spcPts val="0"/>
              </a:spcAft>
              <a:buNone/>
              <a:defRPr sz="1800"/>
            </a:lvl6pPr>
            <a:lvl7pPr lvl="6" rtl="0" algn="ctr">
              <a:lnSpc>
                <a:spcPct val="100000"/>
              </a:lnSpc>
              <a:spcBef>
                <a:spcPts val="0"/>
              </a:spcBef>
              <a:spcAft>
                <a:spcPts val="0"/>
              </a:spcAft>
              <a:buNone/>
              <a:defRPr sz="1800"/>
            </a:lvl7pPr>
            <a:lvl8pPr lvl="7" rtl="0" algn="ctr">
              <a:lnSpc>
                <a:spcPct val="100000"/>
              </a:lnSpc>
              <a:spcBef>
                <a:spcPts val="0"/>
              </a:spcBef>
              <a:spcAft>
                <a:spcPts val="0"/>
              </a:spcAft>
              <a:buNone/>
              <a:defRPr sz="1800"/>
            </a:lvl8pPr>
            <a:lvl9pPr lvl="8" rtl="0" algn="ctr">
              <a:lnSpc>
                <a:spcPct val="100000"/>
              </a:lnSpc>
              <a:spcBef>
                <a:spcPts val="0"/>
              </a:spcBef>
              <a:spcAft>
                <a:spcPts val="0"/>
              </a:spcAft>
              <a:buNone/>
              <a:defRPr sz="18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lank">
  <p:cSld name="CUSTOM_4_18">
    <p:spTree>
      <p:nvGrpSpPr>
        <p:cNvPr id="167" name="Shape 167"/>
        <p:cNvGrpSpPr/>
        <p:nvPr/>
      </p:nvGrpSpPr>
      <p:grpSpPr>
        <a:xfrm>
          <a:off x="0" y="0"/>
          <a:ext cx="0" cy="0"/>
          <a:chOff x="0" y="0"/>
          <a:chExt cx="0" cy="0"/>
        </a:xfrm>
      </p:grpSpPr>
      <p:sp>
        <p:nvSpPr>
          <p:cNvPr id="168" name="Google Shape;168;p1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69" name="Google Shape;169;p1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0" name="Google Shape;170;p1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1" name="Google Shape;171;p1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72" name="Google Shape;172;p1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73" name="Google Shape;173;p1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subhead, and body">
  <p:cSld name="CUSTOM_4_17">
    <p:spTree>
      <p:nvGrpSpPr>
        <p:cNvPr id="174" name="Shape 174"/>
        <p:cNvGrpSpPr/>
        <p:nvPr/>
      </p:nvGrpSpPr>
      <p:grpSpPr>
        <a:xfrm>
          <a:off x="0" y="0"/>
          <a:ext cx="0" cy="0"/>
          <a:chOff x="0" y="0"/>
          <a:chExt cx="0" cy="0"/>
        </a:xfrm>
      </p:grpSpPr>
      <p:sp>
        <p:nvSpPr>
          <p:cNvPr id="175" name="Google Shape;175;p1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76" name="Google Shape;176;p1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77" name="Google Shape;177;p1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78" name="Google Shape;178;p1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79" name="Google Shape;179;p1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80" name="Google Shape;180;p1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81" name="Google Shape;181;p1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182" name="Google Shape;182;p1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83" name="Google Shape;183;p19"/>
          <p:cNvSpPr txBox="1"/>
          <p:nvPr>
            <p:ph idx="4" type="body"/>
          </p:nvPr>
        </p:nvSpPr>
        <p:spPr>
          <a:xfrm>
            <a:off x="2438400" y="2286000"/>
            <a:ext cx="7315200" cy="3657600"/>
          </a:xfrm>
          <a:prstGeom prst="rect">
            <a:avLst/>
          </a:prstGeom>
        </p:spPr>
        <p:txBody>
          <a:bodyPr anchorCtr="0" anchor="t" bIns="0" lIns="0" spcFirstLastPara="1" rIns="0" wrap="square" tIns="0">
            <a:noAutofit/>
          </a:bodyPr>
          <a:lstStyle>
            <a:lvl1pPr indent="-317500" lvl="0" marL="457200">
              <a:lnSpc>
                <a:spcPct val="140000"/>
              </a:lnSpc>
              <a:spcBef>
                <a:spcPts val="1000"/>
              </a:spcBef>
              <a:spcAft>
                <a:spcPts val="0"/>
              </a:spcAft>
              <a:buSzPts val="1400"/>
              <a:buChar char="▸"/>
              <a:defRPr sz="1400"/>
            </a:lvl1pPr>
            <a:lvl2pPr indent="-304800" lvl="1" marL="914400">
              <a:lnSpc>
                <a:spcPct val="140000"/>
              </a:lnSpc>
              <a:spcBef>
                <a:spcPts val="1000"/>
              </a:spcBef>
              <a:spcAft>
                <a:spcPts val="0"/>
              </a:spcAft>
              <a:buSzPts val="1200"/>
              <a:buChar char="･"/>
              <a:defRPr sz="1200"/>
            </a:lvl2pPr>
            <a:lvl3pPr indent="-304800" lvl="2" marL="1371600">
              <a:lnSpc>
                <a:spcPct val="140000"/>
              </a:lnSpc>
              <a:spcBef>
                <a:spcPts val="1000"/>
              </a:spcBef>
              <a:spcAft>
                <a:spcPts val="0"/>
              </a:spcAft>
              <a:buSzPts val="1200"/>
              <a:buChar char="･"/>
              <a:defRPr sz="1200"/>
            </a:lvl3pPr>
            <a:lvl4pPr indent="-304800" lvl="3" marL="1828800">
              <a:lnSpc>
                <a:spcPct val="140000"/>
              </a:lnSpc>
              <a:spcBef>
                <a:spcPts val="1000"/>
              </a:spcBef>
              <a:spcAft>
                <a:spcPts val="0"/>
              </a:spcAft>
              <a:buSzPts val="1200"/>
              <a:buChar char="･"/>
              <a:defRPr sz="1200"/>
            </a:lvl4pPr>
            <a:lvl5pPr indent="-304800" lvl="4" marL="2286000">
              <a:lnSpc>
                <a:spcPct val="140000"/>
              </a:lnSpc>
              <a:spcBef>
                <a:spcPts val="1000"/>
              </a:spcBef>
              <a:spcAft>
                <a:spcPts val="0"/>
              </a:spcAft>
              <a:buSzPts val="1200"/>
              <a:buChar char="･"/>
              <a:defRPr sz="1200"/>
            </a:lvl5pPr>
            <a:lvl6pPr indent="-304800" lvl="5" marL="2743200">
              <a:lnSpc>
                <a:spcPct val="140000"/>
              </a:lnSpc>
              <a:spcBef>
                <a:spcPts val="1000"/>
              </a:spcBef>
              <a:spcAft>
                <a:spcPts val="0"/>
              </a:spcAft>
              <a:buSzPts val="1200"/>
              <a:buChar char="･"/>
              <a:defRPr sz="1200"/>
            </a:lvl6pPr>
            <a:lvl7pPr indent="-304800" lvl="6" marL="3200400">
              <a:lnSpc>
                <a:spcPct val="140000"/>
              </a:lnSpc>
              <a:spcBef>
                <a:spcPts val="1000"/>
              </a:spcBef>
              <a:spcAft>
                <a:spcPts val="0"/>
              </a:spcAft>
              <a:buSzPts val="1200"/>
              <a:buChar char="･"/>
              <a:defRPr sz="1200"/>
            </a:lvl7pPr>
            <a:lvl8pPr indent="-304800" lvl="7" marL="3657600">
              <a:lnSpc>
                <a:spcPct val="140000"/>
              </a:lnSpc>
              <a:spcBef>
                <a:spcPts val="1000"/>
              </a:spcBef>
              <a:spcAft>
                <a:spcPts val="0"/>
              </a:spcAft>
              <a:buSzPts val="1200"/>
              <a:buChar char="･"/>
              <a:defRPr sz="1200"/>
            </a:lvl8pPr>
            <a:lvl9pPr indent="-304800" lvl="8" marL="411480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body">
  <p:cSld name="CUSTOM_4_17_2">
    <p:spTree>
      <p:nvGrpSpPr>
        <p:cNvPr id="184" name="Shape 184"/>
        <p:cNvGrpSpPr/>
        <p:nvPr/>
      </p:nvGrpSpPr>
      <p:grpSpPr>
        <a:xfrm>
          <a:off x="0" y="0"/>
          <a:ext cx="0" cy="0"/>
          <a:chOff x="0" y="0"/>
          <a:chExt cx="0" cy="0"/>
        </a:xfrm>
      </p:grpSpPr>
      <p:sp>
        <p:nvSpPr>
          <p:cNvPr id="185" name="Google Shape;185;p2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186" name="Google Shape;186;p2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187" name="Google Shape;187;p2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88" name="Google Shape;188;p2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89" name="Google Shape;189;p2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90" name="Google Shape;190;p2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91" name="Google Shape;191;p2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192" name="Google Shape;192;p20"/>
          <p:cNvSpPr txBox="1"/>
          <p:nvPr>
            <p:ph idx="3" type="body"/>
          </p:nvPr>
        </p:nvSpPr>
        <p:spPr>
          <a:xfrm>
            <a:off x="2438400" y="1828800"/>
            <a:ext cx="7315200" cy="41148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1 closing">
  <p:cSld name="TITLE_1">
    <p:bg>
      <p:bgPr>
        <a:blipFill>
          <a:blip r:embed="rId2">
            <a:alphaModFix/>
          </a:blip>
          <a:stretch>
            <a:fillRect/>
          </a:stretch>
        </a:blipFill>
      </p:bgPr>
    </p:bg>
    <p:spTree>
      <p:nvGrpSpPr>
        <p:cNvPr id="17" name="Shape 17"/>
        <p:cNvGrpSpPr/>
        <p:nvPr/>
      </p:nvGrpSpPr>
      <p:grpSpPr>
        <a:xfrm>
          <a:off x="0" y="0"/>
          <a:ext cx="0" cy="0"/>
          <a:chOff x="0" y="0"/>
          <a:chExt cx="0" cy="0"/>
        </a:xfrm>
      </p:grpSpPr>
      <p:sp>
        <p:nvSpPr>
          <p:cNvPr id="18" name="Google Shape;18;p3"/>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20" name="Google Shape;20;p3"/>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21" name="Google Shape;21;p3"/>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22" name="Google Shape;22;p3"/>
          <p:cNvCxnSpPr/>
          <p:nvPr/>
        </p:nvCxnSpPr>
        <p:spPr>
          <a:xfrm rot="10800000">
            <a:off x="447775" y="50"/>
            <a:ext cx="0" cy="2282700"/>
          </a:xfrm>
          <a:prstGeom prst="straightConnector1">
            <a:avLst/>
          </a:prstGeom>
          <a:noFill/>
          <a:ln cap="flat" cmpd="sng" w="9525">
            <a:solidFill>
              <a:srgbClr val="800000"/>
            </a:solidFill>
            <a:prstDash val="solid"/>
            <a:round/>
            <a:headEnd len="med" w="med" type="none"/>
            <a:tailEnd len="med" w="med" type="none"/>
          </a:ln>
        </p:spPr>
      </p:cxnSp>
      <p:cxnSp>
        <p:nvCxnSpPr>
          <p:cNvPr id="23" name="Google Shape;23;p3"/>
          <p:cNvCxnSpPr/>
          <p:nvPr/>
        </p:nvCxnSpPr>
        <p:spPr>
          <a:xfrm rot="10800000">
            <a:off x="447767" y="6401400"/>
            <a:ext cx="0" cy="456600"/>
          </a:xfrm>
          <a:prstGeom prst="straightConnector1">
            <a:avLst/>
          </a:prstGeom>
          <a:noFill/>
          <a:ln cap="flat" cmpd="sng" w="9525">
            <a:solidFill>
              <a:srgbClr val="800000"/>
            </a:solidFill>
            <a:prstDash val="solid"/>
            <a:round/>
            <a:headEnd len="med" w="med" type="none"/>
            <a:tailEnd len="med" w="med" type="none"/>
          </a:ln>
        </p:spPr>
      </p:cxnSp>
      <p:sp>
        <p:nvSpPr>
          <p:cNvPr id="24" name="Google Shape;24;p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body">
  <p:cSld name="CUSTOM_4_17_2_1">
    <p:spTree>
      <p:nvGrpSpPr>
        <p:cNvPr id="193" name="Shape 193"/>
        <p:cNvGrpSpPr/>
        <p:nvPr/>
      </p:nvGrpSpPr>
      <p:grpSpPr>
        <a:xfrm>
          <a:off x="0" y="0"/>
          <a:ext cx="0" cy="0"/>
          <a:chOff x="0" y="0"/>
          <a:chExt cx="0" cy="0"/>
        </a:xfrm>
      </p:grpSpPr>
      <p:sp>
        <p:nvSpPr>
          <p:cNvPr id="194" name="Google Shape;194;p2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195" name="Google Shape;195;p2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196" name="Google Shape;196;p2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197" name="Google Shape;197;p2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198" name="Google Shape;198;p2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199" name="Google Shape;199;p2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00" name="Google Shape;200;p21"/>
          <p:cNvSpPr txBox="1"/>
          <p:nvPr>
            <p:ph idx="3" type="body"/>
          </p:nvPr>
        </p:nvSpPr>
        <p:spPr>
          <a:xfrm>
            <a:off x="2438400" y="886600"/>
            <a:ext cx="7315200" cy="4800600"/>
          </a:xfrm>
          <a:prstGeom prst="rect">
            <a:avLst/>
          </a:prstGeom>
        </p:spPr>
        <p:txBody>
          <a:bodyPr anchorCtr="0" anchor="ctr"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and two column body">
  <p:cSld name="CUSTOM_4_17_1">
    <p:spTree>
      <p:nvGrpSpPr>
        <p:cNvPr id="201" name="Shape 201"/>
        <p:cNvGrpSpPr/>
        <p:nvPr/>
      </p:nvGrpSpPr>
      <p:grpSpPr>
        <a:xfrm>
          <a:off x="0" y="0"/>
          <a:ext cx="0" cy="0"/>
          <a:chOff x="0" y="0"/>
          <a:chExt cx="0" cy="0"/>
        </a:xfrm>
      </p:grpSpPr>
      <p:sp>
        <p:nvSpPr>
          <p:cNvPr id="202" name="Google Shape;202;p2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03" name="Google Shape;203;p22"/>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04" name="Google Shape;204;p2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05" name="Google Shape;205;p2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06" name="Google Shape;206;p2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07" name="Google Shape;207;p2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08" name="Google Shape;208;p22"/>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09" name="Google Shape;209;p22"/>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10" name="Google Shape;210;p22"/>
          <p:cNvSpPr txBox="1"/>
          <p:nvPr>
            <p:ph idx="4" type="body"/>
          </p:nvPr>
        </p:nvSpPr>
        <p:spPr>
          <a:xfrm>
            <a:off x="885125" y="2291177"/>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
        <p:nvSpPr>
          <p:cNvPr id="211" name="Google Shape;211;p22"/>
          <p:cNvSpPr txBox="1"/>
          <p:nvPr>
            <p:ph idx="5" type="body"/>
          </p:nvPr>
        </p:nvSpPr>
        <p:spPr>
          <a:xfrm>
            <a:off x="6369425" y="2291175"/>
            <a:ext cx="4937700" cy="3727200"/>
          </a:xfrm>
          <a:prstGeom prst="rect">
            <a:avLst/>
          </a:prstGeom>
        </p:spPr>
        <p:txBody>
          <a:bodyPr anchorCtr="0" anchor="t" bIns="0" lIns="0" spcFirstLastPara="1" rIns="0" wrap="square" tIns="0">
            <a:noAutofit/>
          </a:bodyPr>
          <a:lstStyle>
            <a:lvl1pPr indent="-317500" lvl="0" marL="457200" rtl="0">
              <a:lnSpc>
                <a:spcPct val="140000"/>
              </a:lnSpc>
              <a:spcBef>
                <a:spcPts val="1000"/>
              </a:spcBef>
              <a:spcAft>
                <a:spcPts val="0"/>
              </a:spcAft>
              <a:buSzPts val="1400"/>
              <a:buChar char="▸"/>
              <a:defRPr sz="1400"/>
            </a:lvl1pPr>
            <a:lvl2pPr indent="-304800" lvl="1" marL="914400" rtl="0">
              <a:lnSpc>
                <a:spcPct val="140000"/>
              </a:lnSpc>
              <a:spcBef>
                <a:spcPts val="1000"/>
              </a:spcBef>
              <a:spcAft>
                <a:spcPts val="0"/>
              </a:spcAft>
              <a:buSzPts val="1200"/>
              <a:buChar char="･"/>
              <a:defRPr sz="1200"/>
            </a:lvl2pPr>
            <a:lvl3pPr indent="-304800" lvl="2" marL="1371600" rtl="0">
              <a:lnSpc>
                <a:spcPct val="140000"/>
              </a:lnSpc>
              <a:spcBef>
                <a:spcPts val="1000"/>
              </a:spcBef>
              <a:spcAft>
                <a:spcPts val="0"/>
              </a:spcAft>
              <a:buSzPts val="1200"/>
              <a:buChar char="･"/>
              <a:defRPr sz="1200"/>
            </a:lvl3pPr>
            <a:lvl4pPr indent="-304800" lvl="3" marL="1828800" rtl="0">
              <a:lnSpc>
                <a:spcPct val="140000"/>
              </a:lnSpc>
              <a:spcBef>
                <a:spcPts val="1000"/>
              </a:spcBef>
              <a:spcAft>
                <a:spcPts val="0"/>
              </a:spcAft>
              <a:buSzPts val="1200"/>
              <a:buChar char="･"/>
              <a:defRPr sz="1200"/>
            </a:lvl4pPr>
            <a:lvl5pPr indent="-304800" lvl="4" marL="2286000" rtl="0">
              <a:lnSpc>
                <a:spcPct val="140000"/>
              </a:lnSpc>
              <a:spcBef>
                <a:spcPts val="1000"/>
              </a:spcBef>
              <a:spcAft>
                <a:spcPts val="0"/>
              </a:spcAft>
              <a:buSzPts val="1200"/>
              <a:buChar char="･"/>
              <a:defRPr sz="1200"/>
            </a:lvl5pPr>
            <a:lvl6pPr indent="-304800" lvl="5" marL="2743200" rtl="0">
              <a:lnSpc>
                <a:spcPct val="140000"/>
              </a:lnSpc>
              <a:spcBef>
                <a:spcPts val="1000"/>
              </a:spcBef>
              <a:spcAft>
                <a:spcPts val="0"/>
              </a:spcAft>
              <a:buSzPts val="1200"/>
              <a:buChar char="･"/>
              <a:defRPr sz="1200"/>
            </a:lvl6pPr>
            <a:lvl7pPr indent="-304800" lvl="6" marL="3200400" rtl="0">
              <a:lnSpc>
                <a:spcPct val="140000"/>
              </a:lnSpc>
              <a:spcBef>
                <a:spcPts val="1000"/>
              </a:spcBef>
              <a:spcAft>
                <a:spcPts val="0"/>
              </a:spcAft>
              <a:buSzPts val="1200"/>
              <a:buChar char="･"/>
              <a:defRPr sz="1200"/>
            </a:lvl7pPr>
            <a:lvl8pPr indent="-304800" lvl="7" marL="3657600" rtl="0">
              <a:lnSpc>
                <a:spcPct val="140000"/>
              </a:lnSpc>
              <a:spcBef>
                <a:spcPts val="1000"/>
              </a:spcBef>
              <a:spcAft>
                <a:spcPts val="0"/>
              </a:spcAft>
              <a:buSzPts val="1200"/>
              <a:buChar char="･"/>
              <a:defRPr sz="1200"/>
            </a:lvl8pPr>
            <a:lvl9pPr indent="-304800" lvl="8" marL="4114800" rtl="0">
              <a:lnSpc>
                <a:spcPct val="140000"/>
              </a:lnSpc>
              <a:spcBef>
                <a:spcPts val="1000"/>
              </a:spcBef>
              <a:spcAft>
                <a:spcPts val="1000"/>
              </a:spcAft>
              <a:buSzPts val="1200"/>
              <a:buChar char="･"/>
              <a:defRPr sz="12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vertical">
  <p:cSld name="CUSTOM_4_16">
    <p:spTree>
      <p:nvGrpSpPr>
        <p:cNvPr id="212" name="Shape 212"/>
        <p:cNvGrpSpPr/>
        <p:nvPr/>
      </p:nvGrpSpPr>
      <p:grpSpPr>
        <a:xfrm>
          <a:off x="0" y="0"/>
          <a:ext cx="0" cy="0"/>
          <a:chOff x="0" y="0"/>
          <a:chExt cx="0" cy="0"/>
        </a:xfrm>
      </p:grpSpPr>
      <p:sp>
        <p:nvSpPr>
          <p:cNvPr id="213" name="Google Shape;213;p2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214" name="Google Shape;214;p2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15" name="Google Shape;215;p2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16" name="Google Shape;216;p2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17" name="Google Shape;217;p2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18" name="Google Shape;218;p23"/>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19" name="Google Shape;219;p23"/>
          <p:cNvCxnSpPr/>
          <p:nvPr/>
        </p:nvCxnSpPr>
        <p:spPr>
          <a:xfrm>
            <a:off x="4146414" y="-7350"/>
            <a:ext cx="0" cy="6872700"/>
          </a:xfrm>
          <a:prstGeom prst="straightConnector1">
            <a:avLst/>
          </a:prstGeom>
          <a:noFill/>
          <a:ln cap="flat" cmpd="sng" w="28575">
            <a:solidFill>
              <a:srgbClr val="D5D5D5"/>
            </a:solidFill>
            <a:prstDash val="solid"/>
            <a:round/>
            <a:headEnd len="med" w="med" type="none"/>
            <a:tailEnd len="med" w="med" type="none"/>
          </a:ln>
        </p:spPr>
      </p:cxnSp>
      <p:sp>
        <p:nvSpPr>
          <p:cNvPr id="220" name="Google Shape;220;p23"/>
          <p:cNvSpPr txBox="1"/>
          <p:nvPr>
            <p:ph idx="3" type="subTitle"/>
          </p:nvPr>
        </p:nvSpPr>
        <p:spPr>
          <a:xfrm>
            <a:off x="4467775" y="1832876"/>
            <a:ext cx="5115600" cy="6456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0"/>
              </a:spcBef>
              <a:spcAft>
                <a:spcPts val="0"/>
              </a:spcAft>
              <a:buNone/>
              <a:defRPr sz="1400"/>
            </a:lvl2pPr>
            <a:lvl3pPr lvl="2" rtl="0">
              <a:spcBef>
                <a:spcPts val="0"/>
              </a:spcBef>
              <a:spcAft>
                <a:spcPts val="0"/>
              </a:spcAft>
              <a:buNone/>
              <a:defRPr sz="1400"/>
            </a:lvl3pPr>
            <a:lvl4pPr lvl="3" rtl="0">
              <a:spcBef>
                <a:spcPts val="0"/>
              </a:spcBef>
              <a:spcAft>
                <a:spcPts val="0"/>
              </a:spcAft>
              <a:buNone/>
              <a:defRPr sz="1400"/>
            </a:lvl4pPr>
            <a:lvl5pPr lvl="4" rtl="0">
              <a:spcBef>
                <a:spcPts val="0"/>
              </a:spcBef>
              <a:spcAft>
                <a:spcPts val="0"/>
              </a:spcAft>
              <a:buNone/>
              <a:defRPr sz="1400"/>
            </a:lvl5pPr>
            <a:lvl6pPr lvl="5" rtl="0">
              <a:spcBef>
                <a:spcPts val="0"/>
              </a:spcBef>
              <a:spcAft>
                <a:spcPts val="0"/>
              </a:spcAft>
              <a:buNone/>
              <a:defRPr sz="1400"/>
            </a:lvl6pPr>
            <a:lvl7pPr lvl="6" rtl="0">
              <a:spcBef>
                <a:spcPts val="0"/>
              </a:spcBef>
              <a:spcAft>
                <a:spcPts val="0"/>
              </a:spcAft>
              <a:buNone/>
              <a:defRPr sz="1400"/>
            </a:lvl7pPr>
            <a:lvl8pPr lvl="7" rtl="0">
              <a:spcBef>
                <a:spcPts val="0"/>
              </a:spcBef>
              <a:spcAft>
                <a:spcPts val="0"/>
              </a:spcAft>
              <a:buNone/>
              <a:defRPr sz="1400"/>
            </a:lvl8pPr>
            <a:lvl9pPr lvl="8" rtl="0">
              <a:spcBef>
                <a:spcPts val="0"/>
              </a:spcBef>
              <a:spcAft>
                <a:spcPts val="0"/>
              </a:spcAft>
              <a:buNone/>
              <a:defRPr sz="1400"/>
            </a:lvl9pPr>
          </a:lstStyle>
          <a:p/>
        </p:txBody>
      </p:sp>
      <p:sp>
        <p:nvSpPr>
          <p:cNvPr id="221" name="Google Shape;221;p23"/>
          <p:cNvSpPr txBox="1"/>
          <p:nvPr>
            <p:ph idx="4" type="subTitle"/>
          </p:nvPr>
        </p:nvSpPr>
        <p:spPr>
          <a:xfrm>
            <a:off x="4467775" y="1441300"/>
            <a:ext cx="4538700" cy="2988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a:latin typeface="Red Hat Text Medium"/>
                <a:ea typeface="Red Hat Text Medium"/>
                <a:cs typeface="Red Hat Text Medium"/>
                <a:sym typeface="Red Hat Text Medium"/>
              </a:defRPr>
            </a:lvl1pPr>
            <a:lvl2pPr lvl="1" rtl="0">
              <a:lnSpc>
                <a:spcPct val="100000"/>
              </a:lnSpc>
              <a:spcBef>
                <a:spcPts val="0"/>
              </a:spcBef>
              <a:spcAft>
                <a:spcPts val="0"/>
              </a:spcAft>
              <a:buNone/>
              <a:defRPr>
                <a:latin typeface="Red Hat Text Medium"/>
                <a:ea typeface="Red Hat Text Medium"/>
                <a:cs typeface="Red Hat Text Medium"/>
                <a:sym typeface="Red Hat Text Medium"/>
              </a:defRPr>
            </a:lvl2pPr>
            <a:lvl3pPr lvl="2" rtl="0">
              <a:lnSpc>
                <a:spcPct val="100000"/>
              </a:lnSpc>
              <a:spcBef>
                <a:spcPts val="0"/>
              </a:spcBef>
              <a:spcAft>
                <a:spcPts val="0"/>
              </a:spcAft>
              <a:buNone/>
              <a:defRPr>
                <a:latin typeface="Red Hat Text Medium"/>
                <a:ea typeface="Red Hat Text Medium"/>
                <a:cs typeface="Red Hat Text Medium"/>
                <a:sym typeface="Red Hat Text Medium"/>
              </a:defRPr>
            </a:lvl3pPr>
            <a:lvl4pPr lvl="3" rtl="0">
              <a:lnSpc>
                <a:spcPct val="100000"/>
              </a:lnSpc>
              <a:spcBef>
                <a:spcPts val="0"/>
              </a:spcBef>
              <a:spcAft>
                <a:spcPts val="0"/>
              </a:spcAft>
              <a:buNone/>
              <a:defRPr>
                <a:latin typeface="Red Hat Text Medium"/>
                <a:ea typeface="Red Hat Text Medium"/>
                <a:cs typeface="Red Hat Text Medium"/>
                <a:sym typeface="Red Hat Text Medium"/>
              </a:defRPr>
            </a:lvl4pPr>
            <a:lvl5pPr lvl="4" rtl="0">
              <a:lnSpc>
                <a:spcPct val="100000"/>
              </a:lnSpc>
              <a:spcBef>
                <a:spcPts val="0"/>
              </a:spcBef>
              <a:spcAft>
                <a:spcPts val="0"/>
              </a:spcAft>
              <a:buNone/>
              <a:defRPr>
                <a:latin typeface="Red Hat Text Medium"/>
                <a:ea typeface="Red Hat Text Medium"/>
                <a:cs typeface="Red Hat Text Medium"/>
                <a:sym typeface="Red Hat Text Medium"/>
              </a:defRPr>
            </a:lvl5pPr>
            <a:lvl6pPr lvl="5" rtl="0">
              <a:lnSpc>
                <a:spcPct val="100000"/>
              </a:lnSpc>
              <a:spcBef>
                <a:spcPts val="0"/>
              </a:spcBef>
              <a:spcAft>
                <a:spcPts val="0"/>
              </a:spcAft>
              <a:buNone/>
              <a:defRPr>
                <a:latin typeface="Red Hat Text Medium"/>
                <a:ea typeface="Red Hat Text Medium"/>
                <a:cs typeface="Red Hat Text Medium"/>
                <a:sym typeface="Red Hat Text Medium"/>
              </a:defRPr>
            </a:lvl6pPr>
            <a:lvl7pPr lvl="6" rtl="0">
              <a:lnSpc>
                <a:spcPct val="100000"/>
              </a:lnSpc>
              <a:spcBef>
                <a:spcPts val="0"/>
              </a:spcBef>
              <a:spcAft>
                <a:spcPts val="0"/>
              </a:spcAft>
              <a:buNone/>
              <a:defRPr>
                <a:latin typeface="Red Hat Text Medium"/>
                <a:ea typeface="Red Hat Text Medium"/>
                <a:cs typeface="Red Hat Text Medium"/>
                <a:sym typeface="Red Hat Text Medium"/>
              </a:defRPr>
            </a:lvl7pPr>
            <a:lvl8pPr lvl="7" rtl="0">
              <a:lnSpc>
                <a:spcPct val="100000"/>
              </a:lnSpc>
              <a:spcBef>
                <a:spcPts val="0"/>
              </a:spcBef>
              <a:spcAft>
                <a:spcPts val="0"/>
              </a:spcAft>
              <a:buNone/>
              <a:defRPr>
                <a:latin typeface="Red Hat Text Medium"/>
                <a:ea typeface="Red Hat Text Medium"/>
                <a:cs typeface="Red Hat Text Medium"/>
                <a:sym typeface="Red Hat Text Medium"/>
              </a:defRPr>
            </a:lvl8pPr>
            <a:lvl9pPr lvl="8" rtl="0">
              <a:lnSpc>
                <a:spcPct val="100000"/>
              </a:lnSpc>
              <a:spcBef>
                <a:spcPts val="0"/>
              </a:spcBef>
              <a:spcAft>
                <a:spcPts val="0"/>
              </a:spcAft>
              <a:buNone/>
              <a:defRPr>
                <a:latin typeface="Red Hat Text Medium"/>
                <a:ea typeface="Red Hat Text Medium"/>
                <a:cs typeface="Red Hat Text Medium"/>
                <a:sym typeface="Red Hat Text Medium"/>
              </a:defRPr>
            </a:lvl9pPr>
          </a:lstStyle>
          <a:p/>
        </p:txBody>
      </p:sp>
      <p:sp>
        <p:nvSpPr>
          <p:cNvPr id="222" name="Google Shape;222;p23"/>
          <p:cNvSpPr txBox="1"/>
          <p:nvPr>
            <p:ph idx="5" type="subTitle"/>
          </p:nvPr>
        </p:nvSpPr>
        <p:spPr>
          <a:xfrm>
            <a:off x="3362500" y="1832876"/>
            <a:ext cx="690000" cy="2349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0"/>
              </a:spcBef>
              <a:spcAft>
                <a:spcPts val="0"/>
              </a:spcAft>
              <a:buNone/>
              <a:defRPr sz="1400"/>
            </a:lvl2pPr>
            <a:lvl3pPr lvl="2" rtl="0" algn="ctr">
              <a:spcBef>
                <a:spcPts val="0"/>
              </a:spcBef>
              <a:spcAft>
                <a:spcPts val="0"/>
              </a:spcAft>
              <a:buNone/>
              <a:defRPr sz="1400"/>
            </a:lvl3pPr>
            <a:lvl4pPr lvl="3" rtl="0" algn="ctr">
              <a:spcBef>
                <a:spcPts val="0"/>
              </a:spcBef>
              <a:spcAft>
                <a:spcPts val="0"/>
              </a:spcAft>
              <a:buNone/>
              <a:defRPr sz="1400"/>
            </a:lvl4pPr>
            <a:lvl5pPr lvl="4" rtl="0" algn="ctr">
              <a:spcBef>
                <a:spcPts val="0"/>
              </a:spcBef>
              <a:spcAft>
                <a:spcPts val="0"/>
              </a:spcAft>
              <a:buNone/>
              <a:defRPr sz="1400"/>
            </a:lvl5pPr>
            <a:lvl6pPr lvl="5" rtl="0" algn="ctr">
              <a:spcBef>
                <a:spcPts val="0"/>
              </a:spcBef>
              <a:spcAft>
                <a:spcPts val="0"/>
              </a:spcAft>
              <a:buNone/>
              <a:defRPr sz="1400"/>
            </a:lvl6pPr>
            <a:lvl7pPr lvl="6" rtl="0" algn="ctr">
              <a:spcBef>
                <a:spcPts val="0"/>
              </a:spcBef>
              <a:spcAft>
                <a:spcPts val="0"/>
              </a:spcAft>
              <a:buNone/>
              <a:defRPr sz="1400"/>
            </a:lvl7pPr>
            <a:lvl8pPr lvl="7" rtl="0" algn="ctr">
              <a:spcBef>
                <a:spcPts val="0"/>
              </a:spcBef>
              <a:spcAft>
                <a:spcPts val="0"/>
              </a:spcAft>
              <a:buNone/>
              <a:defRPr sz="1400"/>
            </a:lvl8pPr>
            <a:lvl9pPr lvl="8" rtl="0" algn="ctr">
              <a:spcBef>
                <a:spcPts val="0"/>
              </a:spcBef>
              <a:spcAft>
                <a:spcPts val="0"/>
              </a:spcAft>
              <a:buNone/>
              <a:defRPr sz="14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meline horizontal">
  <p:cSld name="CUSTOM_4_15">
    <p:spTree>
      <p:nvGrpSpPr>
        <p:cNvPr id="223" name="Shape 223"/>
        <p:cNvGrpSpPr/>
        <p:nvPr/>
      </p:nvGrpSpPr>
      <p:grpSpPr>
        <a:xfrm>
          <a:off x="0" y="0"/>
          <a:ext cx="0" cy="0"/>
          <a:chOff x="0" y="0"/>
          <a:chExt cx="0" cy="0"/>
        </a:xfrm>
      </p:grpSpPr>
      <p:sp>
        <p:nvSpPr>
          <p:cNvPr id="224" name="Google Shape;224;p2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25" name="Google Shape;225;p2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26" name="Google Shape;226;p2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27" name="Google Shape;227;p2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28" name="Google Shape;228;p2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29" name="Google Shape;229;p2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30" name="Google Shape;230;p2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31" name="Google Shape;231;p2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32" name="Google Shape;232;p24"/>
          <p:cNvSpPr txBox="1"/>
          <p:nvPr>
            <p:ph idx="4" type="subTitle"/>
          </p:nvPr>
        </p:nvSpPr>
        <p:spPr>
          <a:xfrm>
            <a:off x="2042425" y="2497493"/>
            <a:ext cx="2106900" cy="3792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233" name="Google Shape;233;p24"/>
          <p:cNvSpPr txBox="1"/>
          <p:nvPr>
            <p:ph idx="5" type="subTitle"/>
          </p:nvPr>
        </p:nvSpPr>
        <p:spPr>
          <a:xfrm>
            <a:off x="2042425" y="2903475"/>
            <a:ext cx="2106900" cy="6753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234" name="Google Shape;234;p24"/>
          <p:cNvSpPr txBox="1"/>
          <p:nvPr>
            <p:ph idx="6" type="subTitle"/>
          </p:nvPr>
        </p:nvSpPr>
        <p:spPr>
          <a:xfrm>
            <a:off x="1596475" y="4403575"/>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235" name="Google Shape;235;p24"/>
          <p:cNvSpPr txBox="1"/>
          <p:nvPr>
            <p:ph idx="7" type="subTitle"/>
          </p:nvPr>
        </p:nvSpPr>
        <p:spPr>
          <a:xfrm>
            <a:off x="3278975" y="3892511"/>
            <a:ext cx="975900" cy="234900"/>
          </a:xfrm>
          <a:prstGeom prst="rect">
            <a:avLst/>
          </a:prstGeom>
        </p:spPr>
        <p:txBody>
          <a:bodyPr anchorCtr="0" anchor="ctr" bIns="0" lIns="0" spcFirstLastPara="1" rIns="0" wrap="square" tIns="0">
            <a:noAutofit/>
          </a:bodyPr>
          <a:lstStyle>
            <a:lvl1pPr lvl="0" rtl="0" algn="ctr">
              <a:lnSpc>
                <a:spcPct val="115000"/>
              </a:lnSpc>
              <a:spcBef>
                <a:spcPts val="0"/>
              </a:spcBef>
              <a:spcAft>
                <a:spcPts val="0"/>
              </a:spcAft>
              <a:buNone/>
              <a:defRPr sz="1400">
                <a:solidFill>
                  <a:schemeClr val="accent1"/>
                </a:solidFill>
              </a:defRPr>
            </a:lvl1pPr>
            <a:lvl2pPr lvl="1" rtl="0" algn="ctr">
              <a:lnSpc>
                <a:spcPct val="115000"/>
              </a:lnSpc>
              <a:spcBef>
                <a:spcPts val="0"/>
              </a:spcBef>
              <a:spcAft>
                <a:spcPts val="0"/>
              </a:spcAft>
              <a:buNone/>
              <a:defRPr sz="1400">
                <a:solidFill>
                  <a:schemeClr val="accent1"/>
                </a:solidFill>
              </a:defRPr>
            </a:lvl2pPr>
            <a:lvl3pPr lvl="2" rtl="0" algn="ctr">
              <a:lnSpc>
                <a:spcPct val="115000"/>
              </a:lnSpc>
              <a:spcBef>
                <a:spcPts val="0"/>
              </a:spcBef>
              <a:spcAft>
                <a:spcPts val="0"/>
              </a:spcAft>
              <a:buNone/>
              <a:defRPr sz="1400">
                <a:solidFill>
                  <a:schemeClr val="accent1"/>
                </a:solidFill>
              </a:defRPr>
            </a:lvl3pPr>
            <a:lvl4pPr lvl="3" rtl="0" algn="ctr">
              <a:lnSpc>
                <a:spcPct val="115000"/>
              </a:lnSpc>
              <a:spcBef>
                <a:spcPts val="0"/>
              </a:spcBef>
              <a:spcAft>
                <a:spcPts val="0"/>
              </a:spcAft>
              <a:buNone/>
              <a:defRPr sz="1400">
                <a:solidFill>
                  <a:schemeClr val="accent1"/>
                </a:solidFill>
              </a:defRPr>
            </a:lvl4pPr>
            <a:lvl5pPr lvl="4" rtl="0" algn="ctr">
              <a:lnSpc>
                <a:spcPct val="115000"/>
              </a:lnSpc>
              <a:spcBef>
                <a:spcPts val="0"/>
              </a:spcBef>
              <a:spcAft>
                <a:spcPts val="0"/>
              </a:spcAft>
              <a:buNone/>
              <a:defRPr sz="1400">
                <a:solidFill>
                  <a:schemeClr val="accent1"/>
                </a:solidFill>
              </a:defRPr>
            </a:lvl5pPr>
            <a:lvl6pPr lvl="5" rtl="0" algn="ctr">
              <a:lnSpc>
                <a:spcPct val="115000"/>
              </a:lnSpc>
              <a:spcBef>
                <a:spcPts val="0"/>
              </a:spcBef>
              <a:spcAft>
                <a:spcPts val="0"/>
              </a:spcAft>
              <a:buNone/>
              <a:defRPr sz="1400">
                <a:solidFill>
                  <a:schemeClr val="accent1"/>
                </a:solidFill>
              </a:defRPr>
            </a:lvl6pPr>
            <a:lvl7pPr lvl="6" rtl="0" algn="ctr">
              <a:lnSpc>
                <a:spcPct val="115000"/>
              </a:lnSpc>
              <a:spcBef>
                <a:spcPts val="0"/>
              </a:spcBef>
              <a:spcAft>
                <a:spcPts val="0"/>
              </a:spcAft>
              <a:buNone/>
              <a:defRPr sz="1400">
                <a:solidFill>
                  <a:schemeClr val="accent1"/>
                </a:solidFill>
              </a:defRPr>
            </a:lvl7pPr>
            <a:lvl8pPr lvl="7" rtl="0" algn="ctr">
              <a:lnSpc>
                <a:spcPct val="115000"/>
              </a:lnSpc>
              <a:spcBef>
                <a:spcPts val="0"/>
              </a:spcBef>
              <a:spcAft>
                <a:spcPts val="0"/>
              </a:spcAft>
              <a:buNone/>
              <a:defRPr sz="1400">
                <a:solidFill>
                  <a:schemeClr val="accent1"/>
                </a:solidFill>
              </a:defRPr>
            </a:lvl8pPr>
            <a:lvl9pPr lvl="8" rtl="0" algn="ctr">
              <a:lnSpc>
                <a:spcPct val="115000"/>
              </a:lnSpc>
              <a:spcBef>
                <a:spcPts val="0"/>
              </a:spcBef>
              <a:spcAft>
                <a:spcPts val="0"/>
              </a:spcAft>
              <a:buNone/>
              <a:defRPr sz="1400">
                <a:solidFill>
                  <a:schemeClr val="accent1"/>
                </a:solidFill>
              </a:defRPr>
            </a:lvl9pPr>
          </a:lstStyle>
          <a:p/>
        </p:txBody>
      </p:sp>
      <p:sp>
        <p:nvSpPr>
          <p:cNvPr id="236" name="Google Shape;236;p24"/>
          <p:cNvSpPr txBox="1"/>
          <p:nvPr>
            <p:ph idx="8" type="subTitle"/>
          </p:nvPr>
        </p:nvSpPr>
        <p:spPr>
          <a:xfrm>
            <a:off x="1713425" y="4752722"/>
            <a:ext cx="2106900" cy="379200"/>
          </a:xfrm>
          <a:prstGeom prst="rect">
            <a:avLst/>
          </a:prstGeom>
        </p:spPr>
        <p:txBody>
          <a:bodyPr anchorCtr="0" anchor="b" bIns="0" lIns="0" spcFirstLastPara="1" rIns="0" wrap="square" tIns="0">
            <a:noAutofit/>
          </a:bodyPr>
          <a:lstStyle>
            <a:lvl1pPr lvl="0" rtl="0" algn="r">
              <a:lnSpc>
                <a:spcPct val="115000"/>
              </a:lnSpc>
              <a:spcBef>
                <a:spcPts val="0"/>
              </a:spcBef>
              <a:spcAft>
                <a:spcPts val="0"/>
              </a:spcAft>
              <a:buNone/>
              <a:defRPr sz="1200">
                <a:latin typeface="Red Hat Text Medium"/>
                <a:ea typeface="Red Hat Text Medium"/>
                <a:cs typeface="Red Hat Text Medium"/>
                <a:sym typeface="Red Hat Text Medium"/>
              </a:defRPr>
            </a:lvl1pPr>
            <a:lvl2pPr lvl="1" rtl="0" algn="r">
              <a:lnSpc>
                <a:spcPct val="115000"/>
              </a:lnSpc>
              <a:spcBef>
                <a:spcPts val="0"/>
              </a:spcBef>
              <a:spcAft>
                <a:spcPts val="0"/>
              </a:spcAft>
              <a:buNone/>
              <a:defRPr sz="1200">
                <a:latin typeface="Red Hat Text Medium"/>
                <a:ea typeface="Red Hat Text Medium"/>
                <a:cs typeface="Red Hat Text Medium"/>
                <a:sym typeface="Red Hat Text Medium"/>
              </a:defRPr>
            </a:lvl2pPr>
            <a:lvl3pPr lvl="2" rtl="0" algn="r">
              <a:lnSpc>
                <a:spcPct val="115000"/>
              </a:lnSpc>
              <a:spcBef>
                <a:spcPts val="0"/>
              </a:spcBef>
              <a:spcAft>
                <a:spcPts val="0"/>
              </a:spcAft>
              <a:buNone/>
              <a:defRPr sz="1200">
                <a:latin typeface="Red Hat Text Medium"/>
                <a:ea typeface="Red Hat Text Medium"/>
                <a:cs typeface="Red Hat Text Medium"/>
                <a:sym typeface="Red Hat Text Medium"/>
              </a:defRPr>
            </a:lvl3pPr>
            <a:lvl4pPr lvl="3" rtl="0" algn="r">
              <a:lnSpc>
                <a:spcPct val="115000"/>
              </a:lnSpc>
              <a:spcBef>
                <a:spcPts val="0"/>
              </a:spcBef>
              <a:spcAft>
                <a:spcPts val="0"/>
              </a:spcAft>
              <a:buNone/>
              <a:defRPr sz="1200">
                <a:latin typeface="Red Hat Text Medium"/>
                <a:ea typeface="Red Hat Text Medium"/>
                <a:cs typeface="Red Hat Text Medium"/>
                <a:sym typeface="Red Hat Text Medium"/>
              </a:defRPr>
            </a:lvl4pPr>
            <a:lvl5pPr lvl="4" rtl="0" algn="r">
              <a:lnSpc>
                <a:spcPct val="115000"/>
              </a:lnSpc>
              <a:spcBef>
                <a:spcPts val="0"/>
              </a:spcBef>
              <a:spcAft>
                <a:spcPts val="0"/>
              </a:spcAft>
              <a:buNone/>
              <a:defRPr sz="1200">
                <a:latin typeface="Red Hat Text Medium"/>
                <a:ea typeface="Red Hat Text Medium"/>
                <a:cs typeface="Red Hat Text Medium"/>
                <a:sym typeface="Red Hat Text Medium"/>
              </a:defRPr>
            </a:lvl5pPr>
            <a:lvl6pPr lvl="5" rtl="0" algn="r">
              <a:lnSpc>
                <a:spcPct val="115000"/>
              </a:lnSpc>
              <a:spcBef>
                <a:spcPts val="0"/>
              </a:spcBef>
              <a:spcAft>
                <a:spcPts val="0"/>
              </a:spcAft>
              <a:buNone/>
              <a:defRPr sz="1200">
                <a:latin typeface="Red Hat Text Medium"/>
                <a:ea typeface="Red Hat Text Medium"/>
                <a:cs typeface="Red Hat Text Medium"/>
                <a:sym typeface="Red Hat Text Medium"/>
              </a:defRPr>
            </a:lvl6pPr>
            <a:lvl7pPr lvl="6" rtl="0" algn="r">
              <a:lnSpc>
                <a:spcPct val="115000"/>
              </a:lnSpc>
              <a:spcBef>
                <a:spcPts val="0"/>
              </a:spcBef>
              <a:spcAft>
                <a:spcPts val="0"/>
              </a:spcAft>
              <a:buNone/>
              <a:defRPr sz="1200">
                <a:latin typeface="Red Hat Text Medium"/>
                <a:ea typeface="Red Hat Text Medium"/>
                <a:cs typeface="Red Hat Text Medium"/>
                <a:sym typeface="Red Hat Text Medium"/>
              </a:defRPr>
            </a:lvl7pPr>
            <a:lvl8pPr lvl="7" rtl="0" algn="r">
              <a:lnSpc>
                <a:spcPct val="115000"/>
              </a:lnSpc>
              <a:spcBef>
                <a:spcPts val="0"/>
              </a:spcBef>
              <a:spcAft>
                <a:spcPts val="0"/>
              </a:spcAft>
              <a:buNone/>
              <a:defRPr sz="1200">
                <a:latin typeface="Red Hat Text Medium"/>
                <a:ea typeface="Red Hat Text Medium"/>
                <a:cs typeface="Red Hat Text Medium"/>
                <a:sym typeface="Red Hat Text Medium"/>
              </a:defRPr>
            </a:lvl8pPr>
            <a:lvl9pPr lvl="8" rtl="0" algn="r">
              <a:lnSpc>
                <a:spcPct val="115000"/>
              </a:lnSpc>
              <a:spcBef>
                <a:spcPts val="0"/>
              </a:spcBef>
              <a:spcAft>
                <a:spcPts val="0"/>
              </a:spcAft>
              <a:buNone/>
              <a:defRPr sz="1200">
                <a:latin typeface="Red Hat Text Medium"/>
                <a:ea typeface="Red Hat Text Medium"/>
                <a:cs typeface="Red Hat Text Medium"/>
                <a:sym typeface="Red Hat Text Medium"/>
              </a:defRPr>
            </a:lvl9pPr>
          </a:lstStyle>
          <a:p/>
        </p:txBody>
      </p:sp>
      <p:sp>
        <p:nvSpPr>
          <p:cNvPr id="237" name="Google Shape;237;p24"/>
          <p:cNvSpPr txBox="1"/>
          <p:nvPr>
            <p:ph idx="9" type="subTitle"/>
          </p:nvPr>
        </p:nvSpPr>
        <p:spPr>
          <a:xfrm>
            <a:off x="1713425" y="5158703"/>
            <a:ext cx="2106900" cy="675300"/>
          </a:xfrm>
          <a:prstGeom prst="rect">
            <a:avLst/>
          </a:prstGeom>
        </p:spPr>
        <p:txBody>
          <a:bodyPr anchorCtr="0" anchor="t" bIns="0" lIns="0" spcFirstLastPara="1" rIns="0" wrap="square" tIns="0">
            <a:noAutofit/>
          </a:bodyPr>
          <a:lstStyle>
            <a:lvl1pPr lvl="0" rtl="0" algn="r">
              <a:lnSpc>
                <a:spcPct val="115000"/>
              </a:lnSpc>
              <a:spcBef>
                <a:spcPts val="0"/>
              </a:spcBef>
              <a:spcAft>
                <a:spcPts val="0"/>
              </a:spcAft>
              <a:buNone/>
              <a:defRPr sz="1200"/>
            </a:lvl1pPr>
            <a:lvl2pPr lvl="1" rtl="0" algn="r">
              <a:lnSpc>
                <a:spcPct val="115000"/>
              </a:lnSpc>
              <a:spcBef>
                <a:spcPts val="0"/>
              </a:spcBef>
              <a:spcAft>
                <a:spcPts val="0"/>
              </a:spcAft>
              <a:buNone/>
              <a:defRPr sz="1200"/>
            </a:lvl2pPr>
            <a:lvl3pPr lvl="2" rtl="0" algn="r">
              <a:lnSpc>
                <a:spcPct val="115000"/>
              </a:lnSpc>
              <a:spcBef>
                <a:spcPts val="0"/>
              </a:spcBef>
              <a:spcAft>
                <a:spcPts val="0"/>
              </a:spcAft>
              <a:buNone/>
              <a:defRPr sz="1200"/>
            </a:lvl3pPr>
            <a:lvl4pPr lvl="3" rtl="0" algn="r">
              <a:lnSpc>
                <a:spcPct val="115000"/>
              </a:lnSpc>
              <a:spcBef>
                <a:spcPts val="0"/>
              </a:spcBef>
              <a:spcAft>
                <a:spcPts val="0"/>
              </a:spcAft>
              <a:buNone/>
              <a:defRPr sz="1200"/>
            </a:lvl4pPr>
            <a:lvl5pPr lvl="4" rtl="0" algn="r">
              <a:lnSpc>
                <a:spcPct val="115000"/>
              </a:lnSpc>
              <a:spcBef>
                <a:spcPts val="0"/>
              </a:spcBef>
              <a:spcAft>
                <a:spcPts val="0"/>
              </a:spcAft>
              <a:buNone/>
              <a:defRPr sz="1200"/>
            </a:lvl5pPr>
            <a:lvl6pPr lvl="5" rtl="0" algn="r">
              <a:lnSpc>
                <a:spcPct val="115000"/>
              </a:lnSpc>
              <a:spcBef>
                <a:spcPts val="0"/>
              </a:spcBef>
              <a:spcAft>
                <a:spcPts val="0"/>
              </a:spcAft>
              <a:buNone/>
              <a:defRPr sz="1200"/>
            </a:lvl6pPr>
            <a:lvl7pPr lvl="6" rtl="0" algn="r">
              <a:lnSpc>
                <a:spcPct val="115000"/>
              </a:lnSpc>
              <a:spcBef>
                <a:spcPts val="0"/>
              </a:spcBef>
              <a:spcAft>
                <a:spcPts val="0"/>
              </a:spcAft>
              <a:buNone/>
              <a:defRPr sz="1200"/>
            </a:lvl7pPr>
            <a:lvl8pPr lvl="7" rtl="0" algn="r">
              <a:lnSpc>
                <a:spcPct val="115000"/>
              </a:lnSpc>
              <a:spcBef>
                <a:spcPts val="0"/>
              </a:spcBef>
              <a:spcAft>
                <a:spcPts val="0"/>
              </a:spcAft>
              <a:buNone/>
              <a:defRPr sz="1200"/>
            </a:lvl8pPr>
            <a:lvl9pPr lvl="8" rtl="0" algn="r">
              <a:lnSpc>
                <a:spcPct val="115000"/>
              </a:lnSpc>
              <a:spcBef>
                <a:spcPts val="0"/>
              </a:spcBef>
              <a:spcAft>
                <a:spcPts val="0"/>
              </a:spcAft>
              <a:buNone/>
              <a:defRPr sz="12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hree callouts">
  <p:cSld name="CUSTOM_4_14">
    <p:spTree>
      <p:nvGrpSpPr>
        <p:cNvPr id="238" name="Shape 238"/>
        <p:cNvGrpSpPr/>
        <p:nvPr/>
      </p:nvGrpSpPr>
      <p:grpSpPr>
        <a:xfrm>
          <a:off x="0" y="0"/>
          <a:ext cx="0" cy="0"/>
          <a:chOff x="0" y="0"/>
          <a:chExt cx="0" cy="0"/>
        </a:xfrm>
      </p:grpSpPr>
      <p:sp>
        <p:nvSpPr>
          <p:cNvPr id="239" name="Google Shape;239;p25"/>
          <p:cNvSpPr txBox="1"/>
          <p:nvPr>
            <p:ph idx="1" type="subTitle"/>
          </p:nvPr>
        </p:nvSpPr>
        <p:spPr>
          <a:xfrm>
            <a:off x="100890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40" name="Google Shape;240;p25"/>
          <p:cNvSpPr txBox="1"/>
          <p:nvPr>
            <p:ph idx="2" type="subTitle"/>
          </p:nvPr>
        </p:nvSpPr>
        <p:spPr>
          <a:xfrm>
            <a:off x="45886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41" name="Google Shape;241;p25"/>
          <p:cNvSpPr txBox="1"/>
          <p:nvPr>
            <p:ph idx="3" type="subTitle"/>
          </p:nvPr>
        </p:nvSpPr>
        <p:spPr>
          <a:xfrm>
            <a:off x="8168350" y="2436425"/>
            <a:ext cx="3014700" cy="1240800"/>
          </a:xfrm>
          <a:prstGeom prst="rect">
            <a:avLst/>
          </a:prstGeom>
        </p:spPr>
        <p:txBody>
          <a:bodyPr anchorCtr="0" anchor="t" bIns="0" lIns="0" spcFirstLastPara="1" rIns="0" wrap="square" tIns="0">
            <a:noAutofit/>
          </a:bodyPr>
          <a:lstStyle>
            <a:lvl1pPr lvl="0" rtl="0" algn="ctr">
              <a:spcBef>
                <a:spcPts val="0"/>
              </a:spcBef>
              <a:spcAft>
                <a:spcPts val="0"/>
              </a:spcAft>
              <a:buNone/>
              <a:defRPr sz="8000">
                <a:solidFill>
                  <a:schemeClr val="accent1"/>
                </a:solidFill>
              </a:defRPr>
            </a:lvl1pPr>
            <a:lvl2pPr lvl="1" rtl="0" algn="ctr">
              <a:spcBef>
                <a:spcPts val="500"/>
              </a:spcBef>
              <a:spcAft>
                <a:spcPts val="0"/>
              </a:spcAft>
              <a:buNone/>
              <a:defRPr sz="8000">
                <a:solidFill>
                  <a:schemeClr val="accent1"/>
                </a:solidFill>
              </a:defRPr>
            </a:lvl2pPr>
            <a:lvl3pPr lvl="2" rtl="0" algn="ctr">
              <a:spcBef>
                <a:spcPts val="500"/>
              </a:spcBef>
              <a:spcAft>
                <a:spcPts val="0"/>
              </a:spcAft>
              <a:buNone/>
              <a:defRPr sz="8000">
                <a:solidFill>
                  <a:schemeClr val="accent1"/>
                </a:solidFill>
              </a:defRPr>
            </a:lvl3pPr>
            <a:lvl4pPr lvl="3" rtl="0" algn="ctr">
              <a:spcBef>
                <a:spcPts val="500"/>
              </a:spcBef>
              <a:spcAft>
                <a:spcPts val="0"/>
              </a:spcAft>
              <a:buNone/>
              <a:defRPr sz="8000">
                <a:solidFill>
                  <a:schemeClr val="accent1"/>
                </a:solidFill>
              </a:defRPr>
            </a:lvl4pPr>
            <a:lvl5pPr lvl="4" rtl="0" algn="ctr">
              <a:spcBef>
                <a:spcPts val="500"/>
              </a:spcBef>
              <a:spcAft>
                <a:spcPts val="0"/>
              </a:spcAft>
              <a:buNone/>
              <a:defRPr sz="8000">
                <a:solidFill>
                  <a:schemeClr val="accent1"/>
                </a:solidFill>
              </a:defRPr>
            </a:lvl5pPr>
            <a:lvl6pPr lvl="5" rtl="0" algn="ctr">
              <a:spcBef>
                <a:spcPts val="500"/>
              </a:spcBef>
              <a:spcAft>
                <a:spcPts val="0"/>
              </a:spcAft>
              <a:buNone/>
              <a:defRPr sz="8000">
                <a:solidFill>
                  <a:schemeClr val="accent1"/>
                </a:solidFill>
              </a:defRPr>
            </a:lvl6pPr>
            <a:lvl7pPr lvl="6" rtl="0" algn="ctr">
              <a:spcBef>
                <a:spcPts val="500"/>
              </a:spcBef>
              <a:spcAft>
                <a:spcPts val="0"/>
              </a:spcAft>
              <a:buNone/>
              <a:defRPr sz="8000">
                <a:solidFill>
                  <a:schemeClr val="accent1"/>
                </a:solidFill>
              </a:defRPr>
            </a:lvl7pPr>
            <a:lvl8pPr lvl="7" rtl="0" algn="ctr">
              <a:spcBef>
                <a:spcPts val="500"/>
              </a:spcBef>
              <a:spcAft>
                <a:spcPts val="0"/>
              </a:spcAft>
              <a:buNone/>
              <a:defRPr sz="8000">
                <a:solidFill>
                  <a:schemeClr val="accent1"/>
                </a:solidFill>
              </a:defRPr>
            </a:lvl8pPr>
            <a:lvl9pPr lvl="8" rtl="0" algn="ctr">
              <a:spcBef>
                <a:spcPts val="500"/>
              </a:spcBef>
              <a:spcAft>
                <a:spcPts val="500"/>
              </a:spcAft>
              <a:buNone/>
              <a:defRPr sz="8000">
                <a:solidFill>
                  <a:schemeClr val="accent1"/>
                </a:solidFill>
              </a:defRPr>
            </a:lvl9pPr>
          </a:lstStyle>
          <a:p/>
        </p:txBody>
      </p:sp>
      <p:sp>
        <p:nvSpPr>
          <p:cNvPr id="242" name="Google Shape;242;p25"/>
          <p:cNvSpPr txBox="1"/>
          <p:nvPr>
            <p:ph idx="4"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43" name="Google Shape;243;p25"/>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44" name="Google Shape;244;p2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45" name="Google Shape;245;p2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46" name="Google Shape;246;p2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47" name="Google Shape;247;p2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48" name="Google Shape;248;p25"/>
          <p:cNvSpPr txBox="1"/>
          <p:nvPr>
            <p:ph idx="5"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49" name="Google Shape;249;p25"/>
          <p:cNvSpPr txBox="1"/>
          <p:nvPr>
            <p:ph idx="6"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50" name="Google Shape;250;p25"/>
          <p:cNvCxnSpPr/>
          <p:nvPr/>
        </p:nvCxnSpPr>
        <p:spPr>
          <a:xfrm>
            <a:off x="4306145" y="2661025"/>
            <a:ext cx="0" cy="2556600"/>
          </a:xfrm>
          <a:prstGeom prst="straightConnector1">
            <a:avLst/>
          </a:prstGeom>
          <a:noFill/>
          <a:ln cap="flat" cmpd="sng" w="9525">
            <a:solidFill>
              <a:schemeClr val="dk2"/>
            </a:solidFill>
            <a:prstDash val="dot"/>
            <a:round/>
            <a:headEnd len="med" w="med" type="none"/>
            <a:tailEnd len="med" w="med" type="none"/>
          </a:ln>
        </p:spPr>
      </p:cxnSp>
      <p:cxnSp>
        <p:nvCxnSpPr>
          <p:cNvPr id="251" name="Google Shape;251;p25"/>
          <p:cNvCxnSpPr/>
          <p:nvPr/>
        </p:nvCxnSpPr>
        <p:spPr>
          <a:xfrm>
            <a:off x="7885845" y="2661025"/>
            <a:ext cx="0" cy="2556600"/>
          </a:xfrm>
          <a:prstGeom prst="straightConnector1">
            <a:avLst/>
          </a:prstGeom>
          <a:noFill/>
          <a:ln cap="flat" cmpd="sng" w="9525">
            <a:solidFill>
              <a:schemeClr val="dk2"/>
            </a:solidFill>
            <a:prstDash val="dot"/>
            <a:round/>
            <a:headEnd len="med" w="med" type="none"/>
            <a:tailEnd len="med" w="med" type="none"/>
          </a:ln>
        </p:spPr>
      </p:cxnSp>
      <p:sp>
        <p:nvSpPr>
          <p:cNvPr id="252" name="Google Shape;252;p25"/>
          <p:cNvSpPr txBox="1"/>
          <p:nvPr>
            <p:ph idx="7" type="subTitle"/>
          </p:nvPr>
        </p:nvSpPr>
        <p:spPr>
          <a:xfrm>
            <a:off x="44683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53" name="Google Shape;253;p25"/>
          <p:cNvSpPr txBox="1"/>
          <p:nvPr>
            <p:ph idx="8" type="subTitle"/>
          </p:nvPr>
        </p:nvSpPr>
        <p:spPr>
          <a:xfrm>
            <a:off x="44684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54" name="Google Shape;254;p25"/>
          <p:cNvSpPr txBox="1"/>
          <p:nvPr>
            <p:ph idx="9" type="subTitle"/>
          </p:nvPr>
        </p:nvSpPr>
        <p:spPr>
          <a:xfrm>
            <a:off x="80480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55" name="Google Shape;255;p25"/>
          <p:cNvSpPr txBox="1"/>
          <p:nvPr>
            <p:ph idx="13" type="subTitle"/>
          </p:nvPr>
        </p:nvSpPr>
        <p:spPr>
          <a:xfrm>
            <a:off x="80481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256" name="Google Shape;256;p25"/>
          <p:cNvSpPr txBox="1"/>
          <p:nvPr>
            <p:ph idx="14" type="subTitle"/>
          </p:nvPr>
        </p:nvSpPr>
        <p:spPr>
          <a:xfrm>
            <a:off x="888600" y="3677200"/>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57" name="Google Shape;257;p25"/>
          <p:cNvSpPr txBox="1"/>
          <p:nvPr>
            <p:ph idx="15" type="subTitle"/>
          </p:nvPr>
        </p:nvSpPr>
        <p:spPr>
          <a:xfrm>
            <a:off x="888700" y="4166425"/>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callouts">
  <p:cSld name="CUSTOM_4_13">
    <p:spTree>
      <p:nvGrpSpPr>
        <p:cNvPr id="258" name="Shape 258"/>
        <p:cNvGrpSpPr/>
        <p:nvPr/>
      </p:nvGrpSpPr>
      <p:grpSpPr>
        <a:xfrm>
          <a:off x="0" y="0"/>
          <a:ext cx="0" cy="0"/>
          <a:chOff x="0" y="0"/>
          <a:chExt cx="0" cy="0"/>
        </a:xfrm>
      </p:grpSpPr>
      <p:sp>
        <p:nvSpPr>
          <p:cNvPr id="259" name="Google Shape;259;p26"/>
          <p:cNvSpPr txBox="1"/>
          <p:nvPr>
            <p:ph idx="1" type="subTitle"/>
          </p:nvPr>
        </p:nvSpPr>
        <p:spPr>
          <a:xfrm>
            <a:off x="4555550" y="2436425"/>
            <a:ext cx="3014700" cy="1240800"/>
          </a:xfrm>
          <a:prstGeom prst="rect">
            <a:avLst/>
          </a:prstGeom>
        </p:spPr>
        <p:txBody>
          <a:bodyPr anchorCtr="0" anchor="t" bIns="0" lIns="0" spcFirstLastPara="1" rIns="0" wrap="square" tIns="0">
            <a:noAutofit/>
          </a:bodyPr>
          <a:lstStyle>
            <a:lvl1pPr lvl="0">
              <a:spcBef>
                <a:spcPts val="0"/>
              </a:spcBef>
              <a:spcAft>
                <a:spcPts val="0"/>
              </a:spcAft>
              <a:buNone/>
              <a:defRPr sz="8000">
                <a:solidFill>
                  <a:schemeClr val="accent1"/>
                </a:solidFill>
              </a:defRPr>
            </a:lvl1pPr>
            <a:lvl2pPr lvl="1">
              <a:spcBef>
                <a:spcPts val="500"/>
              </a:spcBef>
              <a:spcAft>
                <a:spcPts val="0"/>
              </a:spcAft>
              <a:buNone/>
              <a:defRPr sz="8000">
                <a:solidFill>
                  <a:schemeClr val="accent1"/>
                </a:solidFill>
              </a:defRPr>
            </a:lvl2pPr>
            <a:lvl3pPr lvl="2">
              <a:spcBef>
                <a:spcPts val="500"/>
              </a:spcBef>
              <a:spcAft>
                <a:spcPts val="0"/>
              </a:spcAft>
              <a:buNone/>
              <a:defRPr sz="8000">
                <a:solidFill>
                  <a:schemeClr val="accent1"/>
                </a:solidFill>
              </a:defRPr>
            </a:lvl3pPr>
            <a:lvl4pPr lvl="3">
              <a:spcBef>
                <a:spcPts val="500"/>
              </a:spcBef>
              <a:spcAft>
                <a:spcPts val="0"/>
              </a:spcAft>
              <a:buNone/>
              <a:defRPr sz="8000">
                <a:solidFill>
                  <a:schemeClr val="accent1"/>
                </a:solidFill>
              </a:defRPr>
            </a:lvl4pPr>
            <a:lvl5pPr lvl="4">
              <a:spcBef>
                <a:spcPts val="500"/>
              </a:spcBef>
              <a:spcAft>
                <a:spcPts val="0"/>
              </a:spcAft>
              <a:buNone/>
              <a:defRPr sz="8000">
                <a:solidFill>
                  <a:schemeClr val="accent1"/>
                </a:solidFill>
              </a:defRPr>
            </a:lvl5pPr>
            <a:lvl6pPr lvl="5">
              <a:spcBef>
                <a:spcPts val="500"/>
              </a:spcBef>
              <a:spcAft>
                <a:spcPts val="0"/>
              </a:spcAft>
              <a:buNone/>
              <a:defRPr sz="8000">
                <a:solidFill>
                  <a:schemeClr val="accent1"/>
                </a:solidFill>
              </a:defRPr>
            </a:lvl6pPr>
            <a:lvl7pPr lvl="6">
              <a:spcBef>
                <a:spcPts val="500"/>
              </a:spcBef>
              <a:spcAft>
                <a:spcPts val="0"/>
              </a:spcAft>
              <a:buNone/>
              <a:defRPr sz="8000">
                <a:solidFill>
                  <a:schemeClr val="accent1"/>
                </a:solidFill>
              </a:defRPr>
            </a:lvl7pPr>
            <a:lvl8pPr lvl="7">
              <a:spcBef>
                <a:spcPts val="500"/>
              </a:spcBef>
              <a:spcAft>
                <a:spcPts val="0"/>
              </a:spcAft>
              <a:buNone/>
              <a:defRPr sz="8000">
                <a:solidFill>
                  <a:schemeClr val="accent1"/>
                </a:solidFill>
              </a:defRPr>
            </a:lvl8pPr>
            <a:lvl9pPr lvl="8">
              <a:spcBef>
                <a:spcPts val="500"/>
              </a:spcBef>
              <a:spcAft>
                <a:spcPts val="500"/>
              </a:spcAft>
              <a:buNone/>
              <a:defRPr sz="8000">
                <a:solidFill>
                  <a:schemeClr val="accent1"/>
                </a:solidFill>
              </a:defRPr>
            </a:lvl9pPr>
          </a:lstStyle>
          <a:p/>
        </p:txBody>
      </p:sp>
      <p:sp>
        <p:nvSpPr>
          <p:cNvPr id="260" name="Google Shape;260;p26"/>
          <p:cNvSpPr txBox="1"/>
          <p:nvPr>
            <p:ph idx="2" type="subTitle"/>
          </p:nvPr>
        </p:nvSpPr>
        <p:spPr>
          <a:xfrm>
            <a:off x="7972925" y="2436425"/>
            <a:ext cx="3014700" cy="1240800"/>
          </a:xfrm>
          <a:prstGeom prst="rect">
            <a:avLst/>
          </a:prstGeom>
        </p:spPr>
        <p:txBody>
          <a:bodyPr anchorCtr="0" anchor="t" bIns="0" lIns="0" spcFirstLastPara="1" rIns="0" wrap="square" tIns="0">
            <a:noAutofit/>
          </a:bodyPr>
          <a:lstStyle>
            <a:lvl1pPr lvl="0" rtl="0">
              <a:spcBef>
                <a:spcPts val="0"/>
              </a:spcBef>
              <a:spcAft>
                <a:spcPts val="0"/>
              </a:spcAft>
              <a:buNone/>
              <a:defRPr sz="8000">
                <a:solidFill>
                  <a:schemeClr val="accent1"/>
                </a:solidFill>
              </a:defRPr>
            </a:lvl1pPr>
            <a:lvl2pPr lvl="1" rtl="0">
              <a:spcBef>
                <a:spcPts val="500"/>
              </a:spcBef>
              <a:spcAft>
                <a:spcPts val="0"/>
              </a:spcAft>
              <a:buNone/>
              <a:defRPr sz="8000">
                <a:solidFill>
                  <a:schemeClr val="accent1"/>
                </a:solidFill>
              </a:defRPr>
            </a:lvl2pPr>
            <a:lvl3pPr lvl="2" rtl="0">
              <a:spcBef>
                <a:spcPts val="500"/>
              </a:spcBef>
              <a:spcAft>
                <a:spcPts val="0"/>
              </a:spcAft>
              <a:buNone/>
              <a:defRPr sz="8000">
                <a:solidFill>
                  <a:schemeClr val="accent1"/>
                </a:solidFill>
              </a:defRPr>
            </a:lvl3pPr>
            <a:lvl4pPr lvl="3" rtl="0">
              <a:spcBef>
                <a:spcPts val="500"/>
              </a:spcBef>
              <a:spcAft>
                <a:spcPts val="0"/>
              </a:spcAft>
              <a:buNone/>
              <a:defRPr sz="8000">
                <a:solidFill>
                  <a:schemeClr val="accent1"/>
                </a:solidFill>
              </a:defRPr>
            </a:lvl4pPr>
            <a:lvl5pPr lvl="4" rtl="0">
              <a:spcBef>
                <a:spcPts val="500"/>
              </a:spcBef>
              <a:spcAft>
                <a:spcPts val="0"/>
              </a:spcAft>
              <a:buNone/>
              <a:defRPr sz="8000">
                <a:solidFill>
                  <a:schemeClr val="accent1"/>
                </a:solidFill>
              </a:defRPr>
            </a:lvl5pPr>
            <a:lvl6pPr lvl="5" rtl="0">
              <a:spcBef>
                <a:spcPts val="500"/>
              </a:spcBef>
              <a:spcAft>
                <a:spcPts val="0"/>
              </a:spcAft>
              <a:buNone/>
              <a:defRPr sz="8000">
                <a:solidFill>
                  <a:schemeClr val="accent1"/>
                </a:solidFill>
              </a:defRPr>
            </a:lvl6pPr>
            <a:lvl7pPr lvl="6" rtl="0">
              <a:spcBef>
                <a:spcPts val="500"/>
              </a:spcBef>
              <a:spcAft>
                <a:spcPts val="0"/>
              </a:spcAft>
              <a:buNone/>
              <a:defRPr sz="8000">
                <a:solidFill>
                  <a:schemeClr val="accent1"/>
                </a:solidFill>
              </a:defRPr>
            </a:lvl7pPr>
            <a:lvl8pPr lvl="7" rtl="0">
              <a:spcBef>
                <a:spcPts val="500"/>
              </a:spcBef>
              <a:spcAft>
                <a:spcPts val="0"/>
              </a:spcAft>
              <a:buNone/>
              <a:defRPr sz="8000">
                <a:solidFill>
                  <a:schemeClr val="accent1"/>
                </a:solidFill>
              </a:defRPr>
            </a:lvl8pPr>
            <a:lvl9pPr lvl="8" rtl="0">
              <a:spcBef>
                <a:spcPts val="500"/>
              </a:spcBef>
              <a:spcAft>
                <a:spcPts val="500"/>
              </a:spcAft>
              <a:buNone/>
              <a:defRPr sz="8000">
                <a:solidFill>
                  <a:schemeClr val="accent1"/>
                </a:solidFill>
              </a:defRPr>
            </a:lvl9pPr>
          </a:lstStyle>
          <a:p/>
        </p:txBody>
      </p:sp>
      <p:sp>
        <p:nvSpPr>
          <p:cNvPr id="261" name="Google Shape;261;p26"/>
          <p:cNvSpPr txBox="1"/>
          <p:nvPr>
            <p:ph idx="3"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62" name="Google Shape;262;p2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63" name="Google Shape;263;p2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64" name="Google Shape;264;p2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65" name="Google Shape;265;p2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66" name="Google Shape;266;p2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67" name="Google Shape;267;p26"/>
          <p:cNvSpPr txBox="1"/>
          <p:nvPr>
            <p:ph idx="4"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68" name="Google Shape;268;p26"/>
          <p:cNvSpPr txBox="1"/>
          <p:nvPr>
            <p:ph idx="5"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69" name="Google Shape;269;p26"/>
          <p:cNvSpPr txBox="1"/>
          <p:nvPr>
            <p:ph idx="6"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cxnSp>
        <p:nvCxnSpPr>
          <p:cNvPr id="270" name="Google Shape;270;p26"/>
          <p:cNvCxnSpPr/>
          <p:nvPr/>
        </p:nvCxnSpPr>
        <p:spPr>
          <a:xfrm>
            <a:off x="7885850" y="3677350"/>
            <a:ext cx="0" cy="1404600"/>
          </a:xfrm>
          <a:prstGeom prst="straightConnector1">
            <a:avLst/>
          </a:prstGeom>
          <a:noFill/>
          <a:ln cap="flat" cmpd="sng" w="9525">
            <a:solidFill>
              <a:schemeClr val="dk2"/>
            </a:solidFill>
            <a:prstDash val="dot"/>
            <a:round/>
            <a:headEnd len="med" w="med" type="none"/>
            <a:tailEnd len="med" w="med" type="none"/>
          </a:ln>
        </p:spPr>
      </p:cxnSp>
      <p:sp>
        <p:nvSpPr>
          <p:cNvPr id="271" name="Google Shape;271;p26"/>
          <p:cNvSpPr txBox="1"/>
          <p:nvPr>
            <p:ph idx="7" type="subTitle"/>
          </p:nvPr>
        </p:nvSpPr>
        <p:spPr>
          <a:xfrm>
            <a:off x="4620750"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72" name="Google Shape;272;p26"/>
          <p:cNvSpPr txBox="1"/>
          <p:nvPr>
            <p:ph idx="8" type="subTitle"/>
          </p:nvPr>
        </p:nvSpPr>
        <p:spPr>
          <a:xfrm>
            <a:off x="4620750"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73" name="Google Shape;273;p26"/>
          <p:cNvSpPr txBox="1"/>
          <p:nvPr>
            <p:ph idx="9" type="subTitle"/>
          </p:nvPr>
        </p:nvSpPr>
        <p:spPr>
          <a:xfrm>
            <a:off x="8051175" y="3677388"/>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74" name="Google Shape;274;p26"/>
          <p:cNvSpPr txBox="1"/>
          <p:nvPr>
            <p:ph idx="13" type="subTitle"/>
          </p:nvPr>
        </p:nvSpPr>
        <p:spPr>
          <a:xfrm>
            <a:off x="8051175" y="4166613"/>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two pies">
  <p:cSld name="CUSTOM_4_12">
    <p:spTree>
      <p:nvGrpSpPr>
        <p:cNvPr id="275" name="Shape 275"/>
        <p:cNvGrpSpPr/>
        <p:nvPr/>
      </p:nvGrpSpPr>
      <p:grpSpPr>
        <a:xfrm>
          <a:off x="0" y="0"/>
          <a:ext cx="0" cy="0"/>
          <a:chOff x="0" y="0"/>
          <a:chExt cx="0" cy="0"/>
        </a:xfrm>
      </p:grpSpPr>
      <p:sp>
        <p:nvSpPr>
          <p:cNvPr id="276" name="Google Shape;276;p2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77" name="Google Shape;277;p2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78" name="Google Shape;278;p2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79" name="Google Shape;279;p2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80" name="Google Shape;280;p2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81" name="Google Shape;281;p2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82" name="Google Shape;282;p2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83" name="Google Shape;283;p2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284" name="Google Shape;284;p27"/>
          <p:cNvCxnSpPr/>
          <p:nvPr/>
        </p:nvCxnSpPr>
        <p:spPr>
          <a:xfrm>
            <a:off x="7885850" y="4439350"/>
            <a:ext cx="0" cy="1404600"/>
          </a:xfrm>
          <a:prstGeom prst="straightConnector1">
            <a:avLst/>
          </a:prstGeom>
          <a:noFill/>
          <a:ln cap="flat" cmpd="sng" w="9525">
            <a:solidFill>
              <a:schemeClr val="dk2"/>
            </a:solidFill>
            <a:prstDash val="dot"/>
            <a:round/>
            <a:headEnd len="med" w="med" type="none"/>
            <a:tailEnd len="med" w="med" type="none"/>
          </a:ln>
        </p:spPr>
      </p:cxnSp>
      <p:sp>
        <p:nvSpPr>
          <p:cNvPr id="285" name="Google Shape;285;p27"/>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286" name="Google Shape;286;p27"/>
          <p:cNvSpPr txBox="1"/>
          <p:nvPr>
            <p:ph idx="5" type="subTitle"/>
          </p:nvPr>
        </p:nvSpPr>
        <p:spPr>
          <a:xfrm>
            <a:off x="4620750"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87" name="Google Shape;287;p27"/>
          <p:cNvSpPr txBox="1"/>
          <p:nvPr>
            <p:ph idx="6" type="subTitle"/>
          </p:nvPr>
        </p:nvSpPr>
        <p:spPr>
          <a:xfrm>
            <a:off x="4620750"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288" name="Google Shape;288;p27"/>
          <p:cNvSpPr txBox="1"/>
          <p:nvPr>
            <p:ph idx="7" type="subTitle"/>
          </p:nvPr>
        </p:nvSpPr>
        <p:spPr>
          <a:xfrm>
            <a:off x="8051175" y="4439350"/>
            <a:ext cx="2949600" cy="3219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289" name="Google Shape;289;p27"/>
          <p:cNvSpPr txBox="1"/>
          <p:nvPr>
            <p:ph idx="8" type="subTitle"/>
          </p:nvPr>
        </p:nvSpPr>
        <p:spPr>
          <a:xfrm>
            <a:off x="8051175" y="4928575"/>
            <a:ext cx="2949600" cy="9153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large pie">
  <p:cSld name="CUSTOM_4_11">
    <p:spTree>
      <p:nvGrpSpPr>
        <p:cNvPr id="290" name="Shape 290"/>
        <p:cNvGrpSpPr/>
        <p:nvPr/>
      </p:nvGrpSpPr>
      <p:grpSpPr>
        <a:xfrm>
          <a:off x="0" y="0"/>
          <a:ext cx="0" cy="0"/>
          <a:chOff x="0" y="0"/>
          <a:chExt cx="0" cy="0"/>
        </a:xfrm>
      </p:grpSpPr>
      <p:sp>
        <p:nvSpPr>
          <p:cNvPr id="291" name="Google Shape;291;p2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292" name="Google Shape;292;p2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293" name="Google Shape;293;p2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294" name="Google Shape;294;p2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295" name="Google Shape;295;p2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296" name="Google Shape;296;p2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297" name="Google Shape;297;p28"/>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298" name="Google Shape;298;p28"/>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299" name="Google Shape;299;p28"/>
          <p:cNvSpPr txBox="1"/>
          <p:nvPr>
            <p:ph idx="4" type="subTitle"/>
          </p:nvPr>
        </p:nvSpPr>
        <p:spPr>
          <a:xfrm>
            <a:off x="887800" y="2596700"/>
            <a:ext cx="3182700" cy="2668800"/>
          </a:xfrm>
          <a:prstGeom prst="rect">
            <a:avLst/>
          </a:prstGeom>
        </p:spPr>
        <p:txBody>
          <a:bodyPr anchorCtr="0" anchor="t" bIns="0" lIns="0" spcFirstLastPara="1" rIns="0" wrap="square" tIns="0">
            <a:noAutofit/>
          </a:bodyPr>
          <a:lstStyle>
            <a:lvl1pPr lvl="0"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1pPr>
            <a:lvl2pPr lvl="1"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2pPr>
            <a:lvl3pPr lvl="2"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3pPr>
            <a:lvl4pPr lvl="3"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4pPr>
            <a:lvl5pPr lvl="4"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5pPr>
            <a:lvl6pPr lvl="5"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6pPr>
            <a:lvl7pPr lvl="6"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7pPr>
            <a:lvl8pPr lvl="7"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8pPr>
            <a:lvl9pPr lvl="8" rtl="0">
              <a:lnSpc>
                <a:spcPct val="155000"/>
              </a:lnSpc>
              <a:spcBef>
                <a:spcPts val="0"/>
              </a:spcBef>
              <a:spcAft>
                <a:spcPts val="0"/>
              </a:spcAft>
              <a:buNone/>
              <a:defRPr>
                <a:solidFill>
                  <a:schemeClr val="accent1"/>
                </a:solidFill>
                <a:latin typeface="Red Hat Display"/>
                <a:ea typeface="Red Hat Display"/>
                <a:cs typeface="Red Hat Display"/>
                <a:sym typeface="Red Hat Display"/>
              </a:defRPr>
            </a:lvl9pPr>
          </a:lstStyle>
          <a:p/>
        </p:txBody>
      </p:sp>
      <p:sp>
        <p:nvSpPr>
          <p:cNvPr id="300" name="Google Shape;300;p28"/>
          <p:cNvSpPr txBox="1"/>
          <p:nvPr>
            <p:ph idx="5" type="subTitle"/>
          </p:nvPr>
        </p:nvSpPr>
        <p:spPr>
          <a:xfrm>
            <a:off x="9078238"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01" name="Google Shape;301;p28"/>
          <p:cNvSpPr txBox="1"/>
          <p:nvPr>
            <p:ph idx="6" type="subTitle"/>
          </p:nvPr>
        </p:nvSpPr>
        <p:spPr>
          <a:xfrm>
            <a:off x="10284513" y="3048425"/>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02" name="Google Shape;302;p28"/>
          <p:cNvSpPr txBox="1"/>
          <p:nvPr>
            <p:ph idx="7" type="subTitle"/>
          </p:nvPr>
        </p:nvSpPr>
        <p:spPr>
          <a:xfrm>
            <a:off x="9078238"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03" name="Google Shape;303;p28"/>
          <p:cNvSpPr txBox="1"/>
          <p:nvPr>
            <p:ph idx="8" type="subTitle"/>
          </p:nvPr>
        </p:nvSpPr>
        <p:spPr>
          <a:xfrm>
            <a:off x="10284513" y="38416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04" name="Google Shape;304;p28"/>
          <p:cNvSpPr txBox="1"/>
          <p:nvPr>
            <p:ph idx="9" type="subTitle"/>
          </p:nvPr>
        </p:nvSpPr>
        <p:spPr>
          <a:xfrm>
            <a:off x="9078238"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
        <p:nvSpPr>
          <p:cNvPr id="305" name="Google Shape;305;p28"/>
          <p:cNvSpPr txBox="1"/>
          <p:nvPr>
            <p:ph idx="13" type="subTitle"/>
          </p:nvPr>
        </p:nvSpPr>
        <p:spPr>
          <a:xfrm>
            <a:off x="10284513" y="4603527"/>
            <a:ext cx="914400" cy="5286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None/>
              <a:defRPr sz="1000"/>
            </a:lvl1pPr>
            <a:lvl2pPr lvl="1" rtl="0">
              <a:lnSpc>
                <a:spcPct val="100000"/>
              </a:lnSpc>
              <a:spcBef>
                <a:spcPts val="0"/>
              </a:spcBef>
              <a:spcAft>
                <a:spcPts val="0"/>
              </a:spcAft>
              <a:buNone/>
              <a:defRPr b="1" sz="1000"/>
            </a:lvl2pPr>
            <a:lvl3pPr lvl="2" rtl="0">
              <a:lnSpc>
                <a:spcPct val="100000"/>
              </a:lnSpc>
              <a:spcBef>
                <a:spcPts val="0"/>
              </a:spcBef>
              <a:spcAft>
                <a:spcPts val="0"/>
              </a:spcAft>
              <a:buNone/>
              <a:defRPr b="1" sz="1000"/>
            </a:lvl3pPr>
            <a:lvl4pPr lvl="3" rtl="0">
              <a:lnSpc>
                <a:spcPct val="100000"/>
              </a:lnSpc>
              <a:spcBef>
                <a:spcPts val="0"/>
              </a:spcBef>
              <a:spcAft>
                <a:spcPts val="0"/>
              </a:spcAft>
              <a:buNone/>
              <a:defRPr b="1" sz="1000"/>
            </a:lvl4pPr>
            <a:lvl5pPr lvl="4" rtl="0">
              <a:lnSpc>
                <a:spcPct val="100000"/>
              </a:lnSpc>
              <a:spcBef>
                <a:spcPts val="0"/>
              </a:spcBef>
              <a:spcAft>
                <a:spcPts val="0"/>
              </a:spcAft>
              <a:buNone/>
              <a:defRPr b="1" sz="1000"/>
            </a:lvl5pPr>
            <a:lvl6pPr lvl="5" rtl="0">
              <a:lnSpc>
                <a:spcPct val="100000"/>
              </a:lnSpc>
              <a:spcBef>
                <a:spcPts val="0"/>
              </a:spcBef>
              <a:spcAft>
                <a:spcPts val="0"/>
              </a:spcAft>
              <a:buNone/>
              <a:defRPr b="1" sz="1000"/>
            </a:lvl6pPr>
            <a:lvl7pPr lvl="6" rtl="0">
              <a:lnSpc>
                <a:spcPct val="100000"/>
              </a:lnSpc>
              <a:spcBef>
                <a:spcPts val="0"/>
              </a:spcBef>
              <a:spcAft>
                <a:spcPts val="0"/>
              </a:spcAft>
              <a:buNone/>
              <a:defRPr b="1" sz="1000"/>
            </a:lvl7pPr>
            <a:lvl8pPr lvl="7" rtl="0">
              <a:lnSpc>
                <a:spcPct val="100000"/>
              </a:lnSpc>
              <a:spcBef>
                <a:spcPts val="0"/>
              </a:spcBef>
              <a:spcAft>
                <a:spcPts val="0"/>
              </a:spcAft>
              <a:buNone/>
              <a:defRPr b="1" sz="1000"/>
            </a:lvl8pPr>
            <a:lvl9pPr lvl="8" rtl="0">
              <a:lnSpc>
                <a:spcPct val="100000"/>
              </a:lnSpc>
              <a:spcBef>
                <a:spcPts val="0"/>
              </a:spcBef>
              <a:spcAft>
                <a:spcPts val="0"/>
              </a:spcAft>
              <a:buNone/>
              <a:defRPr b="1" sz="1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data percentage bars">
  <p:cSld name="CUSTOM_4_10">
    <p:spTree>
      <p:nvGrpSpPr>
        <p:cNvPr id="306" name="Shape 306"/>
        <p:cNvGrpSpPr/>
        <p:nvPr/>
      </p:nvGrpSpPr>
      <p:grpSpPr>
        <a:xfrm>
          <a:off x="0" y="0"/>
          <a:ext cx="0" cy="0"/>
          <a:chOff x="0" y="0"/>
          <a:chExt cx="0" cy="0"/>
        </a:xfrm>
      </p:grpSpPr>
      <p:sp>
        <p:nvSpPr>
          <p:cNvPr id="307" name="Google Shape;307;p2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308" name="Google Shape;308;p29"/>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309" name="Google Shape;309;p2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310" name="Google Shape;310;p2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311" name="Google Shape;311;p2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312" name="Google Shape;312;p2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313" name="Google Shape;313;p29"/>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314" name="Google Shape;314;p29"/>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315" name="Google Shape;315;p29"/>
          <p:cNvSpPr txBox="1"/>
          <p:nvPr>
            <p:ph idx="4" type="subTitle"/>
          </p:nvPr>
        </p:nvSpPr>
        <p:spPr>
          <a:xfrm>
            <a:off x="8048050" y="28986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316" name="Google Shape;316;p29"/>
          <p:cNvSpPr txBox="1"/>
          <p:nvPr>
            <p:ph idx="5" type="subTitle"/>
          </p:nvPr>
        </p:nvSpPr>
        <p:spPr>
          <a:xfrm>
            <a:off x="8048050" y="25406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1"/>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1"/>
                </a:solidFill>
              </a:defRPr>
            </a:lvl2pPr>
            <a:lvl3pPr lvl="2" rtl="0">
              <a:lnSpc>
                <a:spcPct val="100000"/>
              </a:lnSpc>
              <a:spcBef>
                <a:spcPts val="0"/>
              </a:spcBef>
              <a:spcAft>
                <a:spcPts val="0"/>
              </a:spcAft>
              <a:buNone/>
              <a:defRPr sz="2600">
                <a:solidFill>
                  <a:schemeClr val="accent1"/>
                </a:solidFill>
              </a:defRPr>
            </a:lvl3pPr>
            <a:lvl4pPr lvl="3" rtl="0">
              <a:lnSpc>
                <a:spcPct val="100000"/>
              </a:lnSpc>
              <a:spcBef>
                <a:spcPts val="0"/>
              </a:spcBef>
              <a:spcAft>
                <a:spcPts val="0"/>
              </a:spcAft>
              <a:buNone/>
              <a:defRPr sz="2600">
                <a:solidFill>
                  <a:schemeClr val="accent1"/>
                </a:solidFill>
              </a:defRPr>
            </a:lvl4pPr>
            <a:lvl5pPr lvl="4" rtl="0">
              <a:lnSpc>
                <a:spcPct val="100000"/>
              </a:lnSpc>
              <a:spcBef>
                <a:spcPts val="0"/>
              </a:spcBef>
              <a:spcAft>
                <a:spcPts val="0"/>
              </a:spcAft>
              <a:buNone/>
              <a:defRPr sz="2600">
                <a:solidFill>
                  <a:schemeClr val="accent1"/>
                </a:solidFill>
              </a:defRPr>
            </a:lvl5pPr>
            <a:lvl6pPr lvl="5" rtl="0">
              <a:lnSpc>
                <a:spcPct val="100000"/>
              </a:lnSpc>
              <a:spcBef>
                <a:spcPts val="0"/>
              </a:spcBef>
              <a:spcAft>
                <a:spcPts val="0"/>
              </a:spcAft>
              <a:buNone/>
              <a:defRPr sz="2600">
                <a:solidFill>
                  <a:schemeClr val="accent1"/>
                </a:solidFill>
              </a:defRPr>
            </a:lvl6pPr>
            <a:lvl7pPr lvl="6" rtl="0">
              <a:lnSpc>
                <a:spcPct val="100000"/>
              </a:lnSpc>
              <a:spcBef>
                <a:spcPts val="0"/>
              </a:spcBef>
              <a:spcAft>
                <a:spcPts val="0"/>
              </a:spcAft>
              <a:buNone/>
              <a:defRPr sz="2600">
                <a:solidFill>
                  <a:schemeClr val="accent1"/>
                </a:solidFill>
              </a:defRPr>
            </a:lvl7pPr>
            <a:lvl8pPr lvl="7" rtl="0">
              <a:lnSpc>
                <a:spcPct val="100000"/>
              </a:lnSpc>
              <a:spcBef>
                <a:spcPts val="0"/>
              </a:spcBef>
              <a:spcAft>
                <a:spcPts val="0"/>
              </a:spcAft>
              <a:buNone/>
              <a:defRPr sz="2600">
                <a:solidFill>
                  <a:schemeClr val="accent1"/>
                </a:solidFill>
              </a:defRPr>
            </a:lvl8pPr>
            <a:lvl9pPr lvl="8" rtl="0">
              <a:lnSpc>
                <a:spcPct val="100000"/>
              </a:lnSpc>
              <a:spcBef>
                <a:spcPts val="0"/>
              </a:spcBef>
              <a:spcAft>
                <a:spcPts val="0"/>
              </a:spcAft>
              <a:buNone/>
              <a:defRPr sz="2600">
                <a:solidFill>
                  <a:schemeClr val="accent1"/>
                </a:solidFill>
              </a:defRPr>
            </a:lvl9pPr>
          </a:lstStyle>
          <a:p/>
        </p:txBody>
      </p:sp>
      <p:sp>
        <p:nvSpPr>
          <p:cNvPr id="317" name="Google Shape;317;p29"/>
          <p:cNvSpPr txBox="1"/>
          <p:nvPr>
            <p:ph idx="6" type="subTitle"/>
          </p:nvPr>
        </p:nvSpPr>
        <p:spPr>
          <a:xfrm>
            <a:off x="8048050" y="4676800"/>
            <a:ext cx="3410400" cy="7185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200"/>
            </a:lvl1pPr>
            <a:lvl2pPr lvl="1" rtl="0">
              <a:lnSpc>
                <a:spcPct val="140000"/>
              </a:lnSpc>
              <a:spcBef>
                <a:spcPts val="0"/>
              </a:spcBef>
              <a:spcAft>
                <a:spcPts val="0"/>
              </a:spcAft>
              <a:buNone/>
              <a:defRPr sz="1200"/>
            </a:lvl2pPr>
            <a:lvl3pPr lvl="2" rtl="0">
              <a:lnSpc>
                <a:spcPct val="140000"/>
              </a:lnSpc>
              <a:spcBef>
                <a:spcPts val="0"/>
              </a:spcBef>
              <a:spcAft>
                <a:spcPts val="0"/>
              </a:spcAft>
              <a:buNone/>
              <a:defRPr sz="1200"/>
            </a:lvl3pPr>
            <a:lvl4pPr lvl="3" rtl="0">
              <a:lnSpc>
                <a:spcPct val="140000"/>
              </a:lnSpc>
              <a:spcBef>
                <a:spcPts val="0"/>
              </a:spcBef>
              <a:spcAft>
                <a:spcPts val="0"/>
              </a:spcAft>
              <a:buNone/>
              <a:defRPr sz="1200"/>
            </a:lvl4pPr>
            <a:lvl5pPr lvl="4" rtl="0">
              <a:lnSpc>
                <a:spcPct val="140000"/>
              </a:lnSpc>
              <a:spcBef>
                <a:spcPts val="0"/>
              </a:spcBef>
              <a:spcAft>
                <a:spcPts val="0"/>
              </a:spcAft>
              <a:buNone/>
              <a:defRPr sz="1200"/>
            </a:lvl5pPr>
            <a:lvl6pPr lvl="5" rtl="0">
              <a:lnSpc>
                <a:spcPct val="140000"/>
              </a:lnSpc>
              <a:spcBef>
                <a:spcPts val="0"/>
              </a:spcBef>
              <a:spcAft>
                <a:spcPts val="0"/>
              </a:spcAft>
              <a:buNone/>
              <a:defRPr sz="1200"/>
            </a:lvl6pPr>
            <a:lvl7pPr lvl="6" rtl="0">
              <a:lnSpc>
                <a:spcPct val="140000"/>
              </a:lnSpc>
              <a:spcBef>
                <a:spcPts val="0"/>
              </a:spcBef>
              <a:spcAft>
                <a:spcPts val="0"/>
              </a:spcAft>
              <a:buNone/>
              <a:defRPr sz="1200"/>
            </a:lvl7pPr>
            <a:lvl8pPr lvl="7" rtl="0">
              <a:lnSpc>
                <a:spcPct val="140000"/>
              </a:lnSpc>
              <a:spcBef>
                <a:spcPts val="0"/>
              </a:spcBef>
              <a:spcAft>
                <a:spcPts val="0"/>
              </a:spcAft>
              <a:buNone/>
              <a:defRPr sz="1200"/>
            </a:lvl8pPr>
            <a:lvl9pPr lvl="8" rtl="0">
              <a:lnSpc>
                <a:spcPct val="140000"/>
              </a:lnSpc>
              <a:spcBef>
                <a:spcPts val="0"/>
              </a:spcBef>
              <a:spcAft>
                <a:spcPts val="0"/>
              </a:spcAft>
              <a:buNone/>
              <a:defRPr sz="1200"/>
            </a:lvl9pPr>
          </a:lstStyle>
          <a:p/>
        </p:txBody>
      </p:sp>
      <p:sp>
        <p:nvSpPr>
          <p:cNvPr id="318" name="Google Shape;318;p29"/>
          <p:cNvSpPr txBox="1"/>
          <p:nvPr>
            <p:ph idx="7" type="subTitle"/>
          </p:nvPr>
        </p:nvSpPr>
        <p:spPr>
          <a:xfrm>
            <a:off x="8048050" y="4318800"/>
            <a:ext cx="3410400" cy="333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2600">
                <a:solidFill>
                  <a:schemeClr val="accent2"/>
                </a:solidFill>
                <a:latin typeface="Red Hat Display"/>
                <a:ea typeface="Red Hat Display"/>
                <a:cs typeface="Red Hat Display"/>
                <a:sym typeface="Red Hat Display"/>
              </a:defRPr>
            </a:lvl1pPr>
            <a:lvl2pPr lvl="1" rtl="0">
              <a:lnSpc>
                <a:spcPct val="100000"/>
              </a:lnSpc>
              <a:spcBef>
                <a:spcPts val="0"/>
              </a:spcBef>
              <a:spcAft>
                <a:spcPts val="0"/>
              </a:spcAft>
              <a:buNone/>
              <a:defRPr sz="2600">
                <a:solidFill>
                  <a:schemeClr val="accent2"/>
                </a:solidFill>
              </a:defRPr>
            </a:lvl2pPr>
            <a:lvl3pPr lvl="2" rtl="0">
              <a:lnSpc>
                <a:spcPct val="100000"/>
              </a:lnSpc>
              <a:spcBef>
                <a:spcPts val="0"/>
              </a:spcBef>
              <a:spcAft>
                <a:spcPts val="0"/>
              </a:spcAft>
              <a:buNone/>
              <a:defRPr sz="2600">
                <a:solidFill>
                  <a:schemeClr val="accent2"/>
                </a:solidFill>
              </a:defRPr>
            </a:lvl3pPr>
            <a:lvl4pPr lvl="3" rtl="0">
              <a:lnSpc>
                <a:spcPct val="100000"/>
              </a:lnSpc>
              <a:spcBef>
                <a:spcPts val="0"/>
              </a:spcBef>
              <a:spcAft>
                <a:spcPts val="0"/>
              </a:spcAft>
              <a:buNone/>
              <a:defRPr sz="2600">
                <a:solidFill>
                  <a:schemeClr val="accent2"/>
                </a:solidFill>
              </a:defRPr>
            </a:lvl4pPr>
            <a:lvl5pPr lvl="4" rtl="0">
              <a:lnSpc>
                <a:spcPct val="100000"/>
              </a:lnSpc>
              <a:spcBef>
                <a:spcPts val="0"/>
              </a:spcBef>
              <a:spcAft>
                <a:spcPts val="0"/>
              </a:spcAft>
              <a:buNone/>
              <a:defRPr sz="2600">
                <a:solidFill>
                  <a:schemeClr val="accent2"/>
                </a:solidFill>
              </a:defRPr>
            </a:lvl5pPr>
            <a:lvl6pPr lvl="5" rtl="0">
              <a:lnSpc>
                <a:spcPct val="100000"/>
              </a:lnSpc>
              <a:spcBef>
                <a:spcPts val="0"/>
              </a:spcBef>
              <a:spcAft>
                <a:spcPts val="0"/>
              </a:spcAft>
              <a:buNone/>
              <a:defRPr sz="2600">
                <a:solidFill>
                  <a:schemeClr val="accent2"/>
                </a:solidFill>
              </a:defRPr>
            </a:lvl6pPr>
            <a:lvl7pPr lvl="6" rtl="0">
              <a:lnSpc>
                <a:spcPct val="100000"/>
              </a:lnSpc>
              <a:spcBef>
                <a:spcPts val="0"/>
              </a:spcBef>
              <a:spcAft>
                <a:spcPts val="0"/>
              </a:spcAft>
              <a:buNone/>
              <a:defRPr sz="2600">
                <a:solidFill>
                  <a:schemeClr val="accent2"/>
                </a:solidFill>
              </a:defRPr>
            </a:lvl7pPr>
            <a:lvl8pPr lvl="7" rtl="0">
              <a:lnSpc>
                <a:spcPct val="100000"/>
              </a:lnSpc>
              <a:spcBef>
                <a:spcPts val="0"/>
              </a:spcBef>
              <a:spcAft>
                <a:spcPts val="0"/>
              </a:spcAft>
              <a:buNone/>
              <a:defRPr sz="2600">
                <a:solidFill>
                  <a:schemeClr val="accent2"/>
                </a:solidFill>
              </a:defRPr>
            </a:lvl8pPr>
            <a:lvl9pPr lvl="8" rtl="0">
              <a:lnSpc>
                <a:spcPct val="100000"/>
              </a:lnSpc>
              <a:spcBef>
                <a:spcPts val="0"/>
              </a:spcBef>
              <a:spcAft>
                <a:spcPts val="0"/>
              </a:spcAft>
              <a:buNone/>
              <a:defRPr sz="2600">
                <a:solidFill>
                  <a:schemeClr val="accent2"/>
                </a:solidFill>
              </a:defRPr>
            </a:lvl9pPr>
          </a:lstStyle>
          <a:p/>
        </p:txBody>
      </p:sp>
      <p:sp>
        <p:nvSpPr>
          <p:cNvPr id="319" name="Google Shape;319;p29"/>
          <p:cNvSpPr/>
          <p:nvPr/>
        </p:nvSpPr>
        <p:spPr>
          <a:xfrm>
            <a:off x="8895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9"/>
          <p:cNvSpPr/>
          <p:nvPr/>
        </p:nvSpPr>
        <p:spPr>
          <a:xfrm>
            <a:off x="8895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9"/>
          <p:cNvSpPr/>
          <p:nvPr/>
        </p:nvSpPr>
        <p:spPr>
          <a:xfrm>
            <a:off x="8895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9"/>
          <p:cNvSpPr/>
          <p:nvPr/>
        </p:nvSpPr>
        <p:spPr>
          <a:xfrm>
            <a:off x="8895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9"/>
          <p:cNvSpPr/>
          <p:nvPr/>
        </p:nvSpPr>
        <p:spPr>
          <a:xfrm>
            <a:off x="8895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9"/>
          <p:cNvSpPr/>
          <p:nvPr/>
        </p:nvSpPr>
        <p:spPr>
          <a:xfrm>
            <a:off x="8895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9"/>
          <p:cNvSpPr/>
          <p:nvPr/>
        </p:nvSpPr>
        <p:spPr>
          <a:xfrm>
            <a:off x="8895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9"/>
          <p:cNvSpPr/>
          <p:nvPr/>
        </p:nvSpPr>
        <p:spPr>
          <a:xfrm>
            <a:off x="8895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9"/>
          <p:cNvSpPr/>
          <p:nvPr/>
        </p:nvSpPr>
        <p:spPr>
          <a:xfrm>
            <a:off x="8895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9"/>
          <p:cNvSpPr/>
          <p:nvPr/>
        </p:nvSpPr>
        <p:spPr>
          <a:xfrm>
            <a:off x="8895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9"/>
          <p:cNvSpPr/>
          <p:nvPr/>
        </p:nvSpPr>
        <p:spPr>
          <a:xfrm>
            <a:off x="15860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9"/>
          <p:cNvSpPr/>
          <p:nvPr/>
        </p:nvSpPr>
        <p:spPr>
          <a:xfrm>
            <a:off x="15860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15860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15860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9"/>
          <p:cNvSpPr/>
          <p:nvPr/>
        </p:nvSpPr>
        <p:spPr>
          <a:xfrm>
            <a:off x="15860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15860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15860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15860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15860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15860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22824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22824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22824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22824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22824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9"/>
          <p:cNvSpPr/>
          <p:nvPr/>
        </p:nvSpPr>
        <p:spPr>
          <a:xfrm>
            <a:off x="22824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9"/>
          <p:cNvSpPr/>
          <p:nvPr/>
        </p:nvSpPr>
        <p:spPr>
          <a:xfrm>
            <a:off x="22824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9"/>
          <p:cNvSpPr/>
          <p:nvPr/>
        </p:nvSpPr>
        <p:spPr>
          <a:xfrm>
            <a:off x="22824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9"/>
          <p:cNvSpPr/>
          <p:nvPr/>
        </p:nvSpPr>
        <p:spPr>
          <a:xfrm>
            <a:off x="22824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9"/>
          <p:cNvSpPr/>
          <p:nvPr/>
        </p:nvSpPr>
        <p:spPr>
          <a:xfrm>
            <a:off x="22824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9"/>
          <p:cNvSpPr/>
          <p:nvPr/>
        </p:nvSpPr>
        <p:spPr>
          <a:xfrm>
            <a:off x="29789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9"/>
          <p:cNvSpPr/>
          <p:nvPr/>
        </p:nvSpPr>
        <p:spPr>
          <a:xfrm>
            <a:off x="29789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9"/>
          <p:cNvSpPr/>
          <p:nvPr/>
        </p:nvSpPr>
        <p:spPr>
          <a:xfrm>
            <a:off x="29789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
          <p:cNvSpPr/>
          <p:nvPr/>
        </p:nvSpPr>
        <p:spPr>
          <a:xfrm>
            <a:off x="29789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9"/>
          <p:cNvSpPr/>
          <p:nvPr/>
        </p:nvSpPr>
        <p:spPr>
          <a:xfrm>
            <a:off x="29789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9"/>
          <p:cNvSpPr/>
          <p:nvPr/>
        </p:nvSpPr>
        <p:spPr>
          <a:xfrm>
            <a:off x="29789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9"/>
          <p:cNvSpPr/>
          <p:nvPr/>
        </p:nvSpPr>
        <p:spPr>
          <a:xfrm>
            <a:off x="29789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9"/>
          <p:cNvSpPr/>
          <p:nvPr/>
        </p:nvSpPr>
        <p:spPr>
          <a:xfrm>
            <a:off x="29789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9"/>
          <p:cNvSpPr/>
          <p:nvPr/>
        </p:nvSpPr>
        <p:spPr>
          <a:xfrm>
            <a:off x="29789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9"/>
          <p:cNvSpPr/>
          <p:nvPr/>
        </p:nvSpPr>
        <p:spPr>
          <a:xfrm>
            <a:off x="29789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
          <p:cNvSpPr/>
          <p:nvPr/>
        </p:nvSpPr>
        <p:spPr>
          <a:xfrm>
            <a:off x="36754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9"/>
          <p:cNvSpPr/>
          <p:nvPr/>
        </p:nvSpPr>
        <p:spPr>
          <a:xfrm>
            <a:off x="36754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9"/>
          <p:cNvSpPr/>
          <p:nvPr/>
        </p:nvSpPr>
        <p:spPr>
          <a:xfrm>
            <a:off x="36754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9"/>
          <p:cNvSpPr/>
          <p:nvPr/>
        </p:nvSpPr>
        <p:spPr>
          <a:xfrm>
            <a:off x="36754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9"/>
          <p:cNvSpPr/>
          <p:nvPr/>
        </p:nvSpPr>
        <p:spPr>
          <a:xfrm>
            <a:off x="36754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9"/>
          <p:cNvSpPr/>
          <p:nvPr/>
        </p:nvSpPr>
        <p:spPr>
          <a:xfrm>
            <a:off x="36754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9"/>
          <p:cNvSpPr/>
          <p:nvPr/>
        </p:nvSpPr>
        <p:spPr>
          <a:xfrm>
            <a:off x="36754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9"/>
          <p:cNvSpPr/>
          <p:nvPr/>
        </p:nvSpPr>
        <p:spPr>
          <a:xfrm>
            <a:off x="36754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9"/>
          <p:cNvSpPr/>
          <p:nvPr/>
        </p:nvSpPr>
        <p:spPr>
          <a:xfrm>
            <a:off x="36754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9"/>
          <p:cNvSpPr/>
          <p:nvPr/>
        </p:nvSpPr>
        <p:spPr>
          <a:xfrm>
            <a:off x="36754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9"/>
          <p:cNvSpPr/>
          <p:nvPr/>
        </p:nvSpPr>
        <p:spPr>
          <a:xfrm>
            <a:off x="43719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9"/>
          <p:cNvSpPr/>
          <p:nvPr/>
        </p:nvSpPr>
        <p:spPr>
          <a:xfrm>
            <a:off x="43719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9"/>
          <p:cNvSpPr/>
          <p:nvPr/>
        </p:nvSpPr>
        <p:spPr>
          <a:xfrm>
            <a:off x="43719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9"/>
          <p:cNvSpPr/>
          <p:nvPr/>
        </p:nvSpPr>
        <p:spPr>
          <a:xfrm>
            <a:off x="43719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9"/>
          <p:cNvSpPr/>
          <p:nvPr/>
        </p:nvSpPr>
        <p:spPr>
          <a:xfrm>
            <a:off x="43719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9"/>
          <p:cNvSpPr/>
          <p:nvPr/>
        </p:nvSpPr>
        <p:spPr>
          <a:xfrm>
            <a:off x="43719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9"/>
          <p:cNvSpPr/>
          <p:nvPr/>
        </p:nvSpPr>
        <p:spPr>
          <a:xfrm>
            <a:off x="43719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9"/>
          <p:cNvSpPr/>
          <p:nvPr/>
        </p:nvSpPr>
        <p:spPr>
          <a:xfrm>
            <a:off x="43719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9"/>
          <p:cNvSpPr/>
          <p:nvPr/>
        </p:nvSpPr>
        <p:spPr>
          <a:xfrm>
            <a:off x="43719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9"/>
          <p:cNvSpPr/>
          <p:nvPr/>
        </p:nvSpPr>
        <p:spPr>
          <a:xfrm>
            <a:off x="43719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9"/>
          <p:cNvSpPr/>
          <p:nvPr/>
        </p:nvSpPr>
        <p:spPr>
          <a:xfrm>
            <a:off x="506837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9"/>
          <p:cNvSpPr/>
          <p:nvPr/>
        </p:nvSpPr>
        <p:spPr>
          <a:xfrm>
            <a:off x="506837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9"/>
          <p:cNvSpPr/>
          <p:nvPr/>
        </p:nvSpPr>
        <p:spPr>
          <a:xfrm>
            <a:off x="506837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
          <p:cNvSpPr/>
          <p:nvPr/>
        </p:nvSpPr>
        <p:spPr>
          <a:xfrm>
            <a:off x="506837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9"/>
          <p:cNvSpPr/>
          <p:nvPr/>
        </p:nvSpPr>
        <p:spPr>
          <a:xfrm>
            <a:off x="506837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9"/>
          <p:cNvSpPr/>
          <p:nvPr/>
        </p:nvSpPr>
        <p:spPr>
          <a:xfrm>
            <a:off x="506837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9"/>
          <p:cNvSpPr/>
          <p:nvPr/>
        </p:nvSpPr>
        <p:spPr>
          <a:xfrm>
            <a:off x="506837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9"/>
          <p:cNvSpPr/>
          <p:nvPr/>
        </p:nvSpPr>
        <p:spPr>
          <a:xfrm>
            <a:off x="506837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9"/>
          <p:cNvSpPr/>
          <p:nvPr/>
        </p:nvSpPr>
        <p:spPr>
          <a:xfrm>
            <a:off x="506837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9"/>
          <p:cNvSpPr/>
          <p:nvPr/>
        </p:nvSpPr>
        <p:spPr>
          <a:xfrm>
            <a:off x="506837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9"/>
          <p:cNvSpPr/>
          <p:nvPr/>
        </p:nvSpPr>
        <p:spPr>
          <a:xfrm>
            <a:off x="576485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9"/>
          <p:cNvSpPr/>
          <p:nvPr/>
        </p:nvSpPr>
        <p:spPr>
          <a:xfrm>
            <a:off x="576485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9"/>
          <p:cNvSpPr/>
          <p:nvPr/>
        </p:nvSpPr>
        <p:spPr>
          <a:xfrm>
            <a:off x="576485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9"/>
          <p:cNvSpPr/>
          <p:nvPr/>
        </p:nvSpPr>
        <p:spPr>
          <a:xfrm>
            <a:off x="576485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576485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576485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576485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576485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576485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576485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6461325"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6461325"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6461325"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6461325"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6461325"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6461325"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6461325"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6461325"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6461325"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6461325"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7157800" y="25406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7157800" y="26491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7157800" y="27577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7157800" y="28663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7157800" y="29749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7157800" y="30834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7157800" y="319205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7157800" y="330062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7157800" y="3409200"/>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7157800" y="3517775"/>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8895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8895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8895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8895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8895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8895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8895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8895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8895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8895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15860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15860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a:off x="15860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a:off x="15860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a:off x="15860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9"/>
          <p:cNvSpPr/>
          <p:nvPr/>
        </p:nvSpPr>
        <p:spPr>
          <a:xfrm>
            <a:off x="15860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9"/>
          <p:cNvSpPr/>
          <p:nvPr/>
        </p:nvSpPr>
        <p:spPr>
          <a:xfrm>
            <a:off x="15860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9"/>
          <p:cNvSpPr/>
          <p:nvPr/>
        </p:nvSpPr>
        <p:spPr>
          <a:xfrm>
            <a:off x="15860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9"/>
          <p:cNvSpPr/>
          <p:nvPr/>
        </p:nvSpPr>
        <p:spPr>
          <a:xfrm>
            <a:off x="15860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9"/>
          <p:cNvSpPr/>
          <p:nvPr/>
        </p:nvSpPr>
        <p:spPr>
          <a:xfrm>
            <a:off x="15860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9"/>
          <p:cNvSpPr/>
          <p:nvPr/>
        </p:nvSpPr>
        <p:spPr>
          <a:xfrm>
            <a:off x="22824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9"/>
          <p:cNvSpPr/>
          <p:nvPr/>
        </p:nvSpPr>
        <p:spPr>
          <a:xfrm>
            <a:off x="22824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9"/>
          <p:cNvSpPr/>
          <p:nvPr/>
        </p:nvSpPr>
        <p:spPr>
          <a:xfrm>
            <a:off x="22824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9"/>
          <p:cNvSpPr/>
          <p:nvPr/>
        </p:nvSpPr>
        <p:spPr>
          <a:xfrm>
            <a:off x="22824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9"/>
          <p:cNvSpPr/>
          <p:nvPr/>
        </p:nvSpPr>
        <p:spPr>
          <a:xfrm>
            <a:off x="22824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9"/>
          <p:cNvSpPr/>
          <p:nvPr/>
        </p:nvSpPr>
        <p:spPr>
          <a:xfrm>
            <a:off x="22824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9"/>
          <p:cNvSpPr/>
          <p:nvPr/>
        </p:nvSpPr>
        <p:spPr>
          <a:xfrm>
            <a:off x="22824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9"/>
          <p:cNvSpPr/>
          <p:nvPr/>
        </p:nvSpPr>
        <p:spPr>
          <a:xfrm>
            <a:off x="22824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9"/>
          <p:cNvSpPr/>
          <p:nvPr/>
        </p:nvSpPr>
        <p:spPr>
          <a:xfrm>
            <a:off x="22824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9"/>
          <p:cNvSpPr/>
          <p:nvPr/>
        </p:nvSpPr>
        <p:spPr>
          <a:xfrm>
            <a:off x="22824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9"/>
          <p:cNvSpPr/>
          <p:nvPr/>
        </p:nvSpPr>
        <p:spPr>
          <a:xfrm>
            <a:off x="29789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9"/>
          <p:cNvSpPr/>
          <p:nvPr/>
        </p:nvSpPr>
        <p:spPr>
          <a:xfrm>
            <a:off x="29789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9"/>
          <p:cNvSpPr/>
          <p:nvPr/>
        </p:nvSpPr>
        <p:spPr>
          <a:xfrm>
            <a:off x="29789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9"/>
          <p:cNvSpPr/>
          <p:nvPr/>
        </p:nvSpPr>
        <p:spPr>
          <a:xfrm>
            <a:off x="29789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9"/>
          <p:cNvSpPr/>
          <p:nvPr/>
        </p:nvSpPr>
        <p:spPr>
          <a:xfrm>
            <a:off x="29789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9"/>
          <p:cNvSpPr/>
          <p:nvPr/>
        </p:nvSpPr>
        <p:spPr>
          <a:xfrm>
            <a:off x="29789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9"/>
          <p:cNvSpPr/>
          <p:nvPr/>
        </p:nvSpPr>
        <p:spPr>
          <a:xfrm>
            <a:off x="29789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9"/>
          <p:cNvSpPr/>
          <p:nvPr/>
        </p:nvSpPr>
        <p:spPr>
          <a:xfrm>
            <a:off x="29789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9"/>
          <p:cNvSpPr/>
          <p:nvPr/>
        </p:nvSpPr>
        <p:spPr>
          <a:xfrm>
            <a:off x="29789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9"/>
          <p:cNvSpPr/>
          <p:nvPr/>
        </p:nvSpPr>
        <p:spPr>
          <a:xfrm>
            <a:off x="29789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9"/>
          <p:cNvSpPr/>
          <p:nvPr/>
        </p:nvSpPr>
        <p:spPr>
          <a:xfrm>
            <a:off x="36754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9"/>
          <p:cNvSpPr/>
          <p:nvPr/>
        </p:nvSpPr>
        <p:spPr>
          <a:xfrm>
            <a:off x="36754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9"/>
          <p:cNvSpPr/>
          <p:nvPr/>
        </p:nvSpPr>
        <p:spPr>
          <a:xfrm>
            <a:off x="36754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9"/>
          <p:cNvSpPr/>
          <p:nvPr/>
        </p:nvSpPr>
        <p:spPr>
          <a:xfrm>
            <a:off x="36754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9"/>
          <p:cNvSpPr/>
          <p:nvPr/>
        </p:nvSpPr>
        <p:spPr>
          <a:xfrm>
            <a:off x="36754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9"/>
          <p:cNvSpPr/>
          <p:nvPr/>
        </p:nvSpPr>
        <p:spPr>
          <a:xfrm>
            <a:off x="36754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9"/>
          <p:cNvSpPr/>
          <p:nvPr/>
        </p:nvSpPr>
        <p:spPr>
          <a:xfrm>
            <a:off x="36754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9"/>
          <p:cNvSpPr/>
          <p:nvPr/>
        </p:nvSpPr>
        <p:spPr>
          <a:xfrm>
            <a:off x="36754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9"/>
          <p:cNvSpPr/>
          <p:nvPr/>
        </p:nvSpPr>
        <p:spPr>
          <a:xfrm>
            <a:off x="36754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9"/>
          <p:cNvSpPr/>
          <p:nvPr/>
        </p:nvSpPr>
        <p:spPr>
          <a:xfrm>
            <a:off x="36754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9"/>
          <p:cNvSpPr/>
          <p:nvPr/>
        </p:nvSpPr>
        <p:spPr>
          <a:xfrm>
            <a:off x="43719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9"/>
          <p:cNvSpPr/>
          <p:nvPr/>
        </p:nvSpPr>
        <p:spPr>
          <a:xfrm>
            <a:off x="43719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9"/>
          <p:cNvSpPr/>
          <p:nvPr/>
        </p:nvSpPr>
        <p:spPr>
          <a:xfrm>
            <a:off x="43719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9"/>
          <p:cNvSpPr/>
          <p:nvPr/>
        </p:nvSpPr>
        <p:spPr>
          <a:xfrm>
            <a:off x="43719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9"/>
          <p:cNvSpPr/>
          <p:nvPr/>
        </p:nvSpPr>
        <p:spPr>
          <a:xfrm>
            <a:off x="43719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9"/>
          <p:cNvSpPr/>
          <p:nvPr/>
        </p:nvSpPr>
        <p:spPr>
          <a:xfrm>
            <a:off x="43719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9"/>
          <p:cNvSpPr/>
          <p:nvPr/>
        </p:nvSpPr>
        <p:spPr>
          <a:xfrm>
            <a:off x="43719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9"/>
          <p:cNvSpPr/>
          <p:nvPr/>
        </p:nvSpPr>
        <p:spPr>
          <a:xfrm>
            <a:off x="43719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9"/>
          <p:cNvSpPr/>
          <p:nvPr/>
        </p:nvSpPr>
        <p:spPr>
          <a:xfrm>
            <a:off x="43719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9"/>
          <p:cNvSpPr/>
          <p:nvPr/>
        </p:nvSpPr>
        <p:spPr>
          <a:xfrm>
            <a:off x="43719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9"/>
          <p:cNvSpPr/>
          <p:nvPr/>
        </p:nvSpPr>
        <p:spPr>
          <a:xfrm>
            <a:off x="506837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9"/>
          <p:cNvSpPr/>
          <p:nvPr/>
        </p:nvSpPr>
        <p:spPr>
          <a:xfrm>
            <a:off x="506837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9"/>
          <p:cNvSpPr/>
          <p:nvPr/>
        </p:nvSpPr>
        <p:spPr>
          <a:xfrm>
            <a:off x="506837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9"/>
          <p:cNvSpPr/>
          <p:nvPr/>
        </p:nvSpPr>
        <p:spPr>
          <a:xfrm>
            <a:off x="506837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9"/>
          <p:cNvSpPr/>
          <p:nvPr/>
        </p:nvSpPr>
        <p:spPr>
          <a:xfrm>
            <a:off x="506837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9"/>
          <p:cNvSpPr/>
          <p:nvPr/>
        </p:nvSpPr>
        <p:spPr>
          <a:xfrm>
            <a:off x="506837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9"/>
          <p:cNvSpPr/>
          <p:nvPr/>
        </p:nvSpPr>
        <p:spPr>
          <a:xfrm>
            <a:off x="506837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9"/>
          <p:cNvSpPr/>
          <p:nvPr/>
        </p:nvSpPr>
        <p:spPr>
          <a:xfrm>
            <a:off x="506837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9"/>
          <p:cNvSpPr/>
          <p:nvPr/>
        </p:nvSpPr>
        <p:spPr>
          <a:xfrm>
            <a:off x="506837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9"/>
          <p:cNvSpPr/>
          <p:nvPr/>
        </p:nvSpPr>
        <p:spPr>
          <a:xfrm>
            <a:off x="506837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9"/>
          <p:cNvSpPr/>
          <p:nvPr/>
        </p:nvSpPr>
        <p:spPr>
          <a:xfrm>
            <a:off x="576485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9"/>
          <p:cNvSpPr/>
          <p:nvPr/>
        </p:nvSpPr>
        <p:spPr>
          <a:xfrm>
            <a:off x="576485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
          <p:cNvSpPr/>
          <p:nvPr/>
        </p:nvSpPr>
        <p:spPr>
          <a:xfrm>
            <a:off x="576485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9"/>
          <p:cNvSpPr/>
          <p:nvPr/>
        </p:nvSpPr>
        <p:spPr>
          <a:xfrm>
            <a:off x="576485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9"/>
          <p:cNvSpPr/>
          <p:nvPr/>
        </p:nvSpPr>
        <p:spPr>
          <a:xfrm>
            <a:off x="576485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9"/>
          <p:cNvSpPr/>
          <p:nvPr/>
        </p:nvSpPr>
        <p:spPr>
          <a:xfrm>
            <a:off x="576485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9"/>
          <p:cNvSpPr/>
          <p:nvPr/>
        </p:nvSpPr>
        <p:spPr>
          <a:xfrm>
            <a:off x="576485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9"/>
          <p:cNvSpPr/>
          <p:nvPr/>
        </p:nvSpPr>
        <p:spPr>
          <a:xfrm>
            <a:off x="576485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9"/>
          <p:cNvSpPr/>
          <p:nvPr/>
        </p:nvSpPr>
        <p:spPr>
          <a:xfrm>
            <a:off x="576485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9"/>
          <p:cNvSpPr/>
          <p:nvPr/>
        </p:nvSpPr>
        <p:spPr>
          <a:xfrm>
            <a:off x="576485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9"/>
          <p:cNvSpPr/>
          <p:nvPr/>
        </p:nvSpPr>
        <p:spPr>
          <a:xfrm>
            <a:off x="6461325"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9"/>
          <p:cNvSpPr/>
          <p:nvPr/>
        </p:nvSpPr>
        <p:spPr>
          <a:xfrm>
            <a:off x="6461325"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9"/>
          <p:cNvSpPr/>
          <p:nvPr/>
        </p:nvSpPr>
        <p:spPr>
          <a:xfrm>
            <a:off x="6461325"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9"/>
          <p:cNvSpPr/>
          <p:nvPr/>
        </p:nvSpPr>
        <p:spPr>
          <a:xfrm>
            <a:off x="6461325"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9"/>
          <p:cNvSpPr/>
          <p:nvPr/>
        </p:nvSpPr>
        <p:spPr>
          <a:xfrm>
            <a:off x="6461325"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9"/>
          <p:cNvSpPr/>
          <p:nvPr/>
        </p:nvSpPr>
        <p:spPr>
          <a:xfrm>
            <a:off x="6461325"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9"/>
          <p:cNvSpPr/>
          <p:nvPr/>
        </p:nvSpPr>
        <p:spPr>
          <a:xfrm>
            <a:off x="6461325"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a:off x="6461325"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9"/>
          <p:cNvSpPr/>
          <p:nvPr/>
        </p:nvSpPr>
        <p:spPr>
          <a:xfrm>
            <a:off x="6461325"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9"/>
          <p:cNvSpPr/>
          <p:nvPr/>
        </p:nvSpPr>
        <p:spPr>
          <a:xfrm>
            <a:off x="6461325"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a:off x="7157800" y="43187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a:off x="7157800" y="44273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9"/>
          <p:cNvSpPr/>
          <p:nvPr/>
        </p:nvSpPr>
        <p:spPr>
          <a:xfrm>
            <a:off x="7157800" y="45359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9"/>
          <p:cNvSpPr/>
          <p:nvPr/>
        </p:nvSpPr>
        <p:spPr>
          <a:xfrm>
            <a:off x="7157800" y="46445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a:off x="7157800" y="47530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9"/>
          <p:cNvSpPr/>
          <p:nvPr/>
        </p:nvSpPr>
        <p:spPr>
          <a:xfrm>
            <a:off x="7157800" y="48616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a:off x="7157800" y="497023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9"/>
          <p:cNvSpPr/>
          <p:nvPr/>
        </p:nvSpPr>
        <p:spPr>
          <a:xfrm>
            <a:off x="7157800" y="507881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9"/>
          <p:cNvSpPr/>
          <p:nvPr/>
        </p:nvSpPr>
        <p:spPr>
          <a:xfrm>
            <a:off x="7157800" y="5187389"/>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p:nvPr/>
        </p:nvSpPr>
        <p:spPr>
          <a:xfrm>
            <a:off x="7157800" y="5295964"/>
            <a:ext cx="574500" cy="38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hree column">
  <p:cSld name="CUSTOM_4_9">
    <p:spTree>
      <p:nvGrpSpPr>
        <p:cNvPr id="519" name="Shape 519"/>
        <p:cNvGrpSpPr/>
        <p:nvPr/>
      </p:nvGrpSpPr>
      <p:grpSpPr>
        <a:xfrm>
          <a:off x="0" y="0"/>
          <a:ext cx="0" cy="0"/>
          <a:chOff x="0" y="0"/>
          <a:chExt cx="0" cy="0"/>
        </a:xfrm>
      </p:grpSpPr>
      <p:sp>
        <p:nvSpPr>
          <p:cNvPr id="520" name="Google Shape;520;p3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21" name="Google Shape;521;p30"/>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22" name="Google Shape;522;p30"/>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23" name="Google Shape;523;p30"/>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24" name="Google Shape;524;p3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25" name="Google Shape;525;p30"/>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26" name="Google Shape;526;p30"/>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27" name="Google Shape;527;p30"/>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28" name="Google Shape;528;p30"/>
          <p:cNvCxnSpPr/>
          <p:nvPr/>
        </p:nvCxnSpPr>
        <p:spPr>
          <a:xfrm>
            <a:off x="4307600" y="2776950"/>
            <a:ext cx="0" cy="2302500"/>
          </a:xfrm>
          <a:prstGeom prst="straightConnector1">
            <a:avLst/>
          </a:prstGeom>
          <a:noFill/>
          <a:ln cap="flat" cmpd="sng" w="9525">
            <a:solidFill>
              <a:schemeClr val="dk2"/>
            </a:solidFill>
            <a:prstDash val="dot"/>
            <a:round/>
            <a:headEnd len="med" w="med" type="none"/>
            <a:tailEnd len="med" w="med" type="none"/>
          </a:ln>
        </p:spPr>
      </p:cxnSp>
      <p:cxnSp>
        <p:nvCxnSpPr>
          <p:cNvPr id="529" name="Google Shape;529;p30"/>
          <p:cNvCxnSpPr/>
          <p:nvPr/>
        </p:nvCxnSpPr>
        <p:spPr>
          <a:xfrm>
            <a:off x="7890550" y="2776950"/>
            <a:ext cx="0" cy="2302500"/>
          </a:xfrm>
          <a:prstGeom prst="straightConnector1">
            <a:avLst/>
          </a:prstGeom>
          <a:noFill/>
          <a:ln cap="flat" cmpd="sng" w="9525">
            <a:solidFill>
              <a:schemeClr val="dk2"/>
            </a:solidFill>
            <a:prstDash val="dot"/>
            <a:round/>
            <a:headEnd len="med" w="med" type="none"/>
            <a:tailEnd len="med" w="med" type="none"/>
          </a:ln>
        </p:spPr>
      </p:cxnSp>
      <p:sp>
        <p:nvSpPr>
          <p:cNvPr id="530" name="Google Shape;530;p30"/>
          <p:cNvSpPr txBox="1"/>
          <p:nvPr>
            <p:ph idx="4" type="subTitle"/>
          </p:nvPr>
        </p:nvSpPr>
        <p:spPr>
          <a:xfrm>
            <a:off x="11409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31" name="Google Shape;531;p30"/>
          <p:cNvSpPr txBox="1"/>
          <p:nvPr>
            <p:ph idx="5" type="subTitle"/>
          </p:nvPr>
        </p:nvSpPr>
        <p:spPr>
          <a:xfrm>
            <a:off x="11409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32" name="Google Shape;532;p30"/>
          <p:cNvSpPr txBox="1"/>
          <p:nvPr>
            <p:ph idx="6" type="subTitle"/>
          </p:nvPr>
        </p:nvSpPr>
        <p:spPr>
          <a:xfrm>
            <a:off x="472387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33" name="Google Shape;533;p30"/>
          <p:cNvSpPr txBox="1"/>
          <p:nvPr>
            <p:ph idx="7" type="subTitle"/>
          </p:nvPr>
        </p:nvSpPr>
        <p:spPr>
          <a:xfrm>
            <a:off x="8306825" y="2813710"/>
            <a:ext cx="2750400" cy="15483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1400"/>
            </a:lvl1pPr>
            <a:lvl2pPr lvl="1" rtl="0">
              <a:lnSpc>
                <a:spcPct val="140000"/>
              </a:lnSpc>
              <a:spcBef>
                <a:spcPts val="0"/>
              </a:spcBef>
              <a:spcAft>
                <a:spcPts val="0"/>
              </a:spcAft>
              <a:buNone/>
              <a:defRPr sz="1400"/>
            </a:lvl2pPr>
            <a:lvl3pPr lvl="2" rtl="0">
              <a:lnSpc>
                <a:spcPct val="140000"/>
              </a:lnSpc>
              <a:spcBef>
                <a:spcPts val="0"/>
              </a:spcBef>
              <a:spcAft>
                <a:spcPts val="0"/>
              </a:spcAft>
              <a:buNone/>
              <a:defRPr sz="1400"/>
            </a:lvl3pPr>
            <a:lvl4pPr lvl="3" rtl="0">
              <a:lnSpc>
                <a:spcPct val="140000"/>
              </a:lnSpc>
              <a:spcBef>
                <a:spcPts val="0"/>
              </a:spcBef>
              <a:spcAft>
                <a:spcPts val="0"/>
              </a:spcAft>
              <a:buNone/>
              <a:defRPr sz="1400"/>
            </a:lvl4pPr>
            <a:lvl5pPr lvl="4" rtl="0">
              <a:lnSpc>
                <a:spcPct val="140000"/>
              </a:lnSpc>
              <a:spcBef>
                <a:spcPts val="0"/>
              </a:spcBef>
              <a:spcAft>
                <a:spcPts val="0"/>
              </a:spcAft>
              <a:buNone/>
              <a:defRPr sz="1400"/>
            </a:lvl5pPr>
            <a:lvl6pPr lvl="5" rtl="0">
              <a:lnSpc>
                <a:spcPct val="140000"/>
              </a:lnSpc>
              <a:spcBef>
                <a:spcPts val="0"/>
              </a:spcBef>
              <a:spcAft>
                <a:spcPts val="0"/>
              </a:spcAft>
              <a:buNone/>
              <a:defRPr sz="1400"/>
            </a:lvl6pPr>
            <a:lvl7pPr lvl="6" rtl="0">
              <a:lnSpc>
                <a:spcPct val="140000"/>
              </a:lnSpc>
              <a:spcBef>
                <a:spcPts val="0"/>
              </a:spcBef>
              <a:spcAft>
                <a:spcPts val="0"/>
              </a:spcAft>
              <a:buNone/>
              <a:defRPr sz="1400"/>
            </a:lvl7pPr>
            <a:lvl8pPr lvl="7" rtl="0">
              <a:lnSpc>
                <a:spcPct val="140000"/>
              </a:lnSpc>
              <a:spcBef>
                <a:spcPts val="0"/>
              </a:spcBef>
              <a:spcAft>
                <a:spcPts val="0"/>
              </a:spcAft>
              <a:buNone/>
              <a:defRPr sz="1400"/>
            </a:lvl8pPr>
            <a:lvl9pPr lvl="8" rtl="0">
              <a:lnSpc>
                <a:spcPct val="140000"/>
              </a:lnSpc>
              <a:spcBef>
                <a:spcPts val="0"/>
              </a:spcBef>
              <a:spcAft>
                <a:spcPts val="0"/>
              </a:spcAft>
              <a:buNone/>
              <a:defRPr sz="1400"/>
            </a:lvl9pPr>
          </a:lstStyle>
          <a:p/>
        </p:txBody>
      </p:sp>
      <p:sp>
        <p:nvSpPr>
          <p:cNvPr id="534" name="Google Shape;534;p30"/>
          <p:cNvSpPr txBox="1"/>
          <p:nvPr>
            <p:ph idx="8" type="subTitle"/>
          </p:nvPr>
        </p:nvSpPr>
        <p:spPr>
          <a:xfrm>
            <a:off x="4720800"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35" name="Google Shape;535;p30"/>
          <p:cNvSpPr txBox="1"/>
          <p:nvPr>
            <p:ph idx="9" type="subTitle"/>
          </p:nvPr>
        </p:nvSpPr>
        <p:spPr>
          <a:xfrm>
            <a:off x="8306825" y="4681050"/>
            <a:ext cx="27504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pic>
        <p:nvPicPr>
          <p:cNvPr id="536" name="Google Shape;536;p30"/>
          <p:cNvPicPr preferRelativeResize="0"/>
          <p:nvPr/>
        </p:nvPicPr>
        <p:blipFill>
          <a:blip r:embed="rId3">
            <a:alphaModFix/>
          </a:blip>
          <a:stretch>
            <a:fillRect/>
          </a:stretch>
        </p:blipFill>
        <p:spPr>
          <a:xfrm>
            <a:off x="1044805" y="2217196"/>
            <a:ext cx="553219" cy="553200"/>
          </a:xfrm>
          <a:prstGeom prst="rect">
            <a:avLst/>
          </a:prstGeom>
          <a:noFill/>
          <a:ln>
            <a:noFill/>
          </a:ln>
        </p:spPr>
      </p:pic>
      <p:pic>
        <p:nvPicPr>
          <p:cNvPr id="537" name="Google Shape;537;p30"/>
          <p:cNvPicPr preferRelativeResize="0"/>
          <p:nvPr/>
        </p:nvPicPr>
        <p:blipFill>
          <a:blip r:embed="rId3">
            <a:alphaModFix/>
          </a:blip>
          <a:stretch>
            <a:fillRect/>
          </a:stretch>
        </p:blipFill>
        <p:spPr>
          <a:xfrm>
            <a:off x="4627759" y="2217196"/>
            <a:ext cx="553219" cy="553200"/>
          </a:xfrm>
          <a:prstGeom prst="rect">
            <a:avLst/>
          </a:prstGeom>
          <a:noFill/>
          <a:ln>
            <a:noFill/>
          </a:ln>
        </p:spPr>
      </p:pic>
      <p:pic>
        <p:nvPicPr>
          <p:cNvPr id="538" name="Google Shape;538;p30"/>
          <p:cNvPicPr preferRelativeResize="0"/>
          <p:nvPr/>
        </p:nvPicPr>
        <p:blipFill>
          <a:blip r:embed="rId3">
            <a:alphaModFix/>
          </a:blip>
          <a:stretch>
            <a:fillRect/>
          </a:stretch>
        </p:blipFill>
        <p:spPr>
          <a:xfrm>
            <a:off x="8210712" y="2217196"/>
            <a:ext cx="553219" cy="5532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Title">
  <p:cSld name="TITLE_2">
    <p:bg>
      <p:bgPr>
        <a:blipFill>
          <a:blip r:embed="rId2">
            <a:alphaModFix/>
          </a:blip>
          <a:stretch>
            <a:fillRect/>
          </a:stretch>
        </a:blipFill>
      </p:bgPr>
    </p:bg>
    <p:spTree>
      <p:nvGrpSpPr>
        <p:cNvPr id="25" name="Shape 25"/>
        <p:cNvGrpSpPr/>
        <p:nvPr/>
      </p:nvGrpSpPr>
      <p:grpSpPr>
        <a:xfrm>
          <a:off x="0" y="0"/>
          <a:ext cx="0" cy="0"/>
          <a:chOff x="0" y="0"/>
          <a:chExt cx="0" cy="0"/>
        </a:xfrm>
      </p:grpSpPr>
      <p:sp>
        <p:nvSpPr>
          <p:cNvPr id="26" name="Google Shape;26;p4"/>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idx="1" type="subTitle"/>
          </p:nvPr>
        </p:nvSpPr>
        <p:spPr>
          <a:xfrm>
            <a:off x="2083725" y="3521825"/>
            <a:ext cx="7533300" cy="9144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28" name="Google Shape;28;p4"/>
          <p:cNvSpPr txBox="1"/>
          <p:nvPr>
            <p:ph type="title"/>
          </p:nvPr>
        </p:nvSpPr>
        <p:spPr>
          <a:xfrm>
            <a:off x="2083875" y="1743625"/>
            <a:ext cx="7533300" cy="16002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4600">
                <a:solidFill>
                  <a:schemeClr val="lt1"/>
                </a:solidFill>
              </a:defRPr>
            </a:lvl1pPr>
            <a:lvl2pPr lvl="1" rtl="0">
              <a:lnSpc>
                <a:spcPct val="105000"/>
              </a:lnSpc>
              <a:spcBef>
                <a:spcPts val="0"/>
              </a:spcBef>
              <a:spcAft>
                <a:spcPts val="0"/>
              </a:spcAft>
              <a:buNone/>
              <a:defRPr sz="4600">
                <a:solidFill>
                  <a:schemeClr val="lt1"/>
                </a:solidFill>
              </a:defRPr>
            </a:lvl2pPr>
            <a:lvl3pPr lvl="2" rtl="0">
              <a:lnSpc>
                <a:spcPct val="105000"/>
              </a:lnSpc>
              <a:spcBef>
                <a:spcPts val="0"/>
              </a:spcBef>
              <a:spcAft>
                <a:spcPts val="0"/>
              </a:spcAft>
              <a:buNone/>
              <a:defRPr sz="4600">
                <a:solidFill>
                  <a:schemeClr val="lt1"/>
                </a:solidFill>
              </a:defRPr>
            </a:lvl3pPr>
            <a:lvl4pPr lvl="3" rtl="0">
              <a:lnSpc>
                <a:spcPct val="105000"/>
              </a:lnSpc>
              <a:spcBef>
                <a:spcPts val="0"/>
              </a:spcBef>
              <a:spcAft>
                <a:spcPts val="0"/>
              </a:spcAft>
              <a:buNone/>
              <a:defRPr sz="4600">
                <a:solidFill>
                  <a:schemeClr val="lt1"/>
                </a:solidFill>
              </a:defRPr>
            </a:lvl4pPr>
            <a:lvl5pPr lvl="4" rtl="0">
              <a:lnSpc>
                <a:spcPct val="105000"/>
              </a:lnSpc>
              <a:spcBef>
                <a:spcPts val="0"/>
              </a:spcBef>
              <a:spcAft>
                <a:spcPts val="0"/>
              </a:spcAft>
              <a:buNone/>
              <a:defRPr sz="4600">
                <a:solidFill>
                  <a:schemeClr val="lt1"/>
                </a:solidFill>
              </a:defRPr>
            </a:lvl5pPr>
            <a:lvl6pPr lvl="5" rtl="0">
              <a:lnSpc>
                <a:spcPct val="105000"/>
              </a:lnSpc>
              <a:spcBef>
                <a:spcPts val="0"/>
              </a:spcBef>
              <a:spcAft>
                <a:spcPts val="0"/>
              </a:spcAft>
              <a:buNone/>
              <a:defRPr sz="4600">
                <a:solidFill>
                  <a:schemeClr val="lt1"/>
                </a:solidFill>
              </a:defRPr>
            </a:lvl6pPr>
            <a:lvl7pPr lvl="6" rtl="0">
              <a:lnSpc>
                <a:spcPct val="105000"/>
              </a:lnSpc>
              <a:spcBef>
                <a:spcPts val="0"/>
              </a:spcBef>
              <a:spcAft>
                <a:spcPts val="0"/>
              </a:spcAft>
              <a:buNone/>
              <a:defRPr sz="4600">
                <a:solidFill>
                  <a:schemeClr val="lt1"/>
                </a:solidFill>
              </a:defRPr>
            </a:lvl7pPr>
            <a:lvl8pPr lvl="7" rtl="0">
              <a:lnSpc>
                <a:spcPct val="105000"/>
              </a:lnSpc>
              <a:spcBef>
                <a:spcPts val="0"/>
              </a:spcBef>
              <a:spcAft>
                <a:spcPts val="0"/>
              </a:spcAft>
              <a:buNone/>
              <a:defRPr sz="4600">
                <a:solidFill>
                  <a:schemeClr val="lt1"/>
                </a:solidFill>
              </a:defRPr>
            </a:lvl8pPr>
            <a:lvl9pPr lvl="8" rtl="0">
              <a:lnSpc>
                <a:spcPct val="105000"/>
              </a:lnSpc>
              <a:spcBef>
                <a:spcPts val="0"/>
              </a:spcBef>
              <a:spcAft>
                <a:spcPts val="0"/>
              </a:spcAft>
              <a:buNone/>
              <a:defRPr sz="4600">
                <a:solidFill>
                  <a:schemeClr val="lt1"/>
                </a:solidFill>
              </a:defRPr>
            </a:lvl9pPr>
          </a:lstStyle>
          <a:p/>
        </p:txBody>
      </p:sp>
      <p:sp>
        <p:nvSpPr>
          <p:cNvPr id="29" name="Google Shape;29;p4"/>
          <p:cNvSpPr txBox="1"/>
          <p:nvPr>
            <p:ph idx="2" type="subTitle"/>
          </p:nvPr>
        </p:nvSpPr>
        <p:spPr>
          <a:xfrm>
            <a:off x="2083725"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sp>
        <p:nvSpPr>
          <p:cNvPr id="30" name="Google Shape;30;p4"/>
          <p:cNvSpPr txBox="1"/>
          <p:nvPr>
            <p:ph idx="3" type="subTitle"/>
          </p:nvPr>
        </p:nvSpPr>
        <p:spPr>
          <a:xfrm>
            <a:off x="4471850" y="4681700"/>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lt1"/>
              </a:buClr>
              <a:buSzPts val="1200"/>
              <a:buNone/>
              <a:defRPr sz="1200">
                <a:solidFill>
                  <a:schemeClr val="lt1"/>
                </a:solidFill>
              </a:defRPr>
            </a:lvl1pPr>
            <a:lvl2pPr lvl="1" rtl="0">
              <a:lnSpc>
                <a:spcPct val="135000"/>
              </a:lnSpc>
              <a:spcBef>
                <a:spcPts val="0"/>
              </a:spcBef>
              <a:spcAft>
                <a:spcPts val="0"/>
              </a:spcAft>
              <a:buClr>
                <a:schemeClr val="lt1"/>
              </a:buClr>
              <a:buSzPts val="1200"/>
              <a:buNone/>
              <a:defRPr sz="1200">
                <a:solidFill>
                  <a:schemeClr val="lt1"/>
                </a:solidFill>
              </a:defRPr>
            </a:lvl2pPr>
            <a:lvl3pPr lvl="2" rtl="0">
              <a:lnSpc>
                <a:spcPct val="135000"/>
              </a:lnSpc>
              <a:spcBef>
                <a:spcPts val="0"/>
              </a:spcBef>
              <a:spcAft>
                <a:spcPts val="0"/>
              </a:spcAft>
              <a:buClr>
                <a:schemeClr val="lt1"/>
              </a:buClr>
              <a:buSzPts val="1200"/>
              <a:buNone/>
              <a:defRPr sz="1200">
                <a:solidFill>
                  <a:schemeClr val="lt1"/>
                </a:solidFill>
              </a:defRPr>
            </a:lvl3pPr>
            <a:lvl4pPr lvl="3" rtl="0">
              <a:lnSpc>
                <a:spcPct val="135000"/>
              </a:lnSpc>
              <a:spcBef>
                <a:spcPts val="0"/>
              </a:spcBef>
              <a:spcAft>
                <a:spcPts val="0"/>
              </a:spcAft>
              <a:buClr>
                <a:schemeClr val="lt1"/>
              </a:buClr>
              <a:buSzPts val="1200"/>
              <a:buNone/>
              <a:defRPr sz="1200">
                <a:solidFill>
                  <a:schemeClr val="lt1"/>
                </a:solidFill>
              </a:defRPr>
            </a:lvl4pPr>
            <a:lvl5pPr lvl="4" rtl="0">
              <a:lnSpc>
                <a:spcPct val="135000"/>
              </a:lnSpc>
              <a:spcBef>
                <a:spcPts val="0"/>
              </a:spcBef>
              <a:spcAft>
                <a:spcPts val="0"/>
              </a:spcAft>
              <a:buClr>
                <a:schemeClr val="lt1"/>
              </a:buClr>
              <a:buSzPts val="1200"/>
              <a:buNone/>
              <a:defRPr sz="1200">
                <a:solidFill>
                  <a:schemeClr val="lt1"/>
                </a:solidFill>
              </a:defRPr>
            </a:lvl5pPr>
            <a:lvl6pPr lvl="5" rtl="0">
              <a:lnSpc>
                <a:spcPct val="135000"/>
              </a:lnSpc>
              <a:spcBef>
                <a:spcPts val="0"/>
              </a:spcBef>
              <a:spcAft>
                <a:spcPts val="0"/>
              </a:spcAft>
              <a:buClr>
                <a:schemeClr val="lt1"/>
              </a:buClr>
              <a:buSzPts val="1200"/>
              <a:buNone/>
              <a:defRPr sz="1200">
                <a:solidFill>
                  <a:schemeClr val="lt1"/>
                </a:solidFill>
              </a:defRPr>
            </a:lvl6pPr>
            <a:lvl7pPr lvl="6" rtl="0">
              <a:lnSpc>
                <a:spcPct val="135000"/>
              </a:lnSpc>
              <a:spcBef>
                <a:spcPts val="0"/>
              </a:spcBef>
              <a:spcAft>
                <a:spcPts val="0"/>
              </a:spcAft>
              <a:buClr>
                <a:schemeClr val="lt1"/>
              </a:buClr>
              <a:buSzPts val="1200"/>
              <a:buNone/>
              <a:defRPr sz="1200">
                <a:solidFill>
                  <a:schemeClr val="lt1"/>
                </a:solidFill>
              </a:defRPr>
            </a:lvl7pPr>
            <a:lvl8pPr lvl="7" rtl="0">
              <a:lnSpc>
                <a:spcPct val="135000"/>
              </a:lnSpc>
              <a:spcBef>
                <a:spcPts val="0"/>
              </a:spcBef>
              <a:spcAft>
                <a:spcPts val="0"/>
              </a:spcAft>
              <a:buClr>
                <a:schemeClr val="lt1"/>
              </a:buClr>
              <a:buSzPts val="1200"/>
              <a:buNone/>
              <a:defRPr sz="1200">
                <a:solidFill>
                  <a:schemeClr val="lt1"/>
                </a:solidFill>
              </a:defRPr>
            </a:lvl8pPr>
            <a:lvl9pPr lvl="8" rtl="0">
              <a:lnSpc>
                <a:spcPct val="135000"/>
              </a:lnSpc>
              <a:spcBef>
                <a:spcPts val="0"/>
              </a:spcBef>
              <a:spcAft>
                <a:spcPts val="0"/>
              </a:spcAft>
              <a:buClr>
                <a:schemeClr val="lt1"/>
              </a:buClr>
              <a:buSzPts val="1200"/>
              <a:buNone/>
              <a:defRPr sz="1200">
                <a:solidFill>
                  <a:schemeClr val="lt1"/>
                </a:solidFill>
              </a:defRPr>
            </a:lvl9pPr>
          </a:lstStyle>
          <a:p/>
        </p:txBody>
      </p:sp>
      <p:pic>
        <p:nvPicPr>
          <p:cNvPr id="31" name="Google Shape;31;p4"/>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32" name="Google Shape;32;p4"/>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33" name="Google Shape;33;p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two column">
  <p:cSld name="CUSTOM_4_8">
    <p:spTree>
      <p:nvGrpSpPr>
        <p:cNvPr id="539" name="Shape 539"/>
        <p:cNvGrpSpPr/>
        <p:nvPr/>
      </p:nvGrpSpPr>
      <p:grpSpPr>
        <a:xfrm>
          <a:off x="0" y="0"/>
          <a:ext cx="0" cy="0"/>
          <a:chOff x="0" y="0"/>
          <a:chExt cx="0" cy="0"/>
        </a:xfrm>
      </p:grpSpPr>
      <p:sp>
        <p:nvSpPr>
          <p:cNvPr id="540" name="Google Shape;540;p3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41" name="Google Shape;541;p31"/>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42" name="Google Shape;542;p31"/>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43" name="Google Shape;543;p31"/>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44" name="Google Shape;544;p3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45" name="Google Shape;545;p3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46" name="Google Shape;546;p31"/>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47" name="Google Shape;547;p31"/>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48" name="Google Shape;548;p31"/>
          <p:cNvCxnSpPr/>
          <p:nvPr/>
        </p:nvCxnSpPr>
        <p:spPr>
          <a:xfrm>
            <a:off x="6098909" y="2796200"/>
            <a:ext cx="0" cy="2923500"/>
          </a:xfrm>
          <a:prstGeom prst="straightConnector1">
            <a:avLst/>
          </a:prstGeom>
          <a:noFill/>
          <a:ln cap="flat" cmpd="sng" w="9525">
            <a:solidFill>
              <a:schemeClr val="dk2"/>
            </a:solidFill>
            <a:prstDash val="dot"/>
            <a:round/>
            <a:headEnd len="med" w="med" type="none"/>
            <a:tailEnd len="med" w="med" type="none"/>
          </a:ln>
        </p:spPr>
      </p:cxnSp>
      <p:sp>
        <p:nvSpPr>
          <p:cNvPr id="549" name="Google Shape;549;p31"/>
          <p:cNvSpPr txBox="1"/>
          <p:nvPr>
            <p:ph idx="4" type="subTitle"/>
          </p:nvPr>
        </p:nvSpPr>
        <p:spPr>
          <a:xfrm>
            <a:off x="13431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50" name="Google Shape;550;p31"/>
          <p:cNvSpPr txBox="1"/>
          <p:nvPr>
            <p:ph idx="5" type="subTitle"/>
          </p:nvPr>
        </p:nvSpPr>
        <p:spPr>
          <a:xfrm>
            <a:off x="13431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sp>
        <p:nvSpPr>
          <p:cNvPr id="551" name="Google Shape;551;p31"/>
          <p:cNvSpPr txBox="1"/>
          <p:nvPr>
            <p:ph idx="6" type="subTitle"/>
          </p:nvPr>
        </p:nvSpPr>
        <p:spPr>
          <a:xfrm>
            <a:off x="6529325" y="5036725"/>
            <a:ext cx="4398000" cy="4260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1200"/>
            </a:lvl1pPr>
            <a:lvl2pPr lvl="1" rtl="0">
              <a:lnSpc>
                <a:spcPct val="115000"/>
              </a:lnSpc>
              <a:spcBef>
                <a:spcPts val="0"/>
              </a:spcBef>
              <a:spcAft>
                <a:spcPts val="0"/>
              </a:spcAft>
              <a:buNone/>
              <a:defRPr sz="1200"/>
            </a:lvl2pPr>
            <a:lvl3pPr lvl="2" rtl="0">
              <a:lnSpc>
                <a:spcPct val="115000"/>
              </a:lnSpc>
              <a:spcBef>
                <a:spcPts val="0"/>
              </a:spcBef>
              <a:spcAft>
                <a:spcPts val="0"/>
              </a:spcAft>
              <a:buNone/>
              <a:defRPr sz="1200"/>
            </a:lvl3pPr>
            <a:lvl4pPr lvl="3" rtl="0">
              <a:lnSpc>
                <a:spcPct val="115000"/>
              </a:lnSpc>
              <a:spcBef>
                <a:spcPts val="0"/>
              </a:spcBef>
              <a:spcAft>
                <a:spcPts val="0"/>
              </a:spcAft>
              <a:buNone/>
              <a:defRPr sz="1200"/>
            </a:lvl4pPr>
            <a:lvl5pPr lvl="4" rtl="0">
              <a:lnSpc>
                <a:spcPct val="115000"/>
              </a:lnSpc>
              <a:spcBef>
                <a:spcPts val="0"/>
              </a:spcBef>
              <a:spcAft>
                <a:spcPts val="0"/>
              </a:spcAft>
              <a:buNone/>
              <a:defRPr sz="1200"/>
            </a:lvl5pPr>
            <a:lvl6pPr lvl="5" rtl="0">
              <a:lnSpc>
                <a:spcPct val="115000"/>
              </a:lnSpc>
              <a:spcBef>
                <a:spcPts val="0"/>
              </a:spcBef>
              <a:spcAft>
                <a:spcPts val="0"/>
              </a:spcAft>
              <a:buNone/>
              <a:defRPr sz="1200"/>
            </a:lvl6pPr>
            <a:lvl7pPr lvl="6" rtl="0">
              <a:lnSpc>
                <a:spcPct val="115000"/>
              </a:lnSpc>
              <a:spcBef>
                <a:spcPts val="0"/>
              </a:spcBef>
              <a:spcAft>
                <a:spcPts val="0"/>
              </a:spcAft>
              <a:buNone/>
              <a:defRPr sz="1200"/>
            </a:lvl7pPr>
            <a:lvl8pPr lvl="7" rtl="0">
              <a:lnSpc>
                <a:spcPct val="115000"/>
              </a:lnSpc>
              <a:spcBef>
                <a:spcPts val="0"/>
              </a:spcBef>
              <a:spcAft>
                <a:spcPts val="0"/>
              </a:spcAft>
              <a:buNone/>
              <a:defRPr sz="1200"/>
            </a:lvl8pPr>
            <a:lvl9pPr lvl="8" rtl="0">
              <a:lnSpc>
                <a:spcPct val="115000"/>
              </a:lnSpc>
              <a:spcBef>
                <a:spcPts val="0"/>
              </a:spcBef>
              <a:spcAft>
                <a:spcPts val="0"/>
              </a:spcAft>
              <a:buNone/>
              <a:defRPr sz="1200"/>
            </a:lvl9pPr>
          </a:lstStyle>
          <a:p/>
        </p:txBody>
      </p:sp>
      <p:sp>
        <p:nvSpPr>
          <p:cNvPr id="552" name="Google Shape;552;p31"/>
          <p:cNvSpPr txBox="1"/>
          <p:nvPr>
            <p:ph idx="7" type="subTitle"/>
          </p:nvPr>
        </p:nvSpPr>
        <p:spPr>
          <a:xfrm>
            <a:off x="6529325" y="2848100"/>
            <a:ext cx="4398000" cy="18615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lvl1pPr>
            <a:lvl2pPr lvl="1" rtl="0">
              <a:lnSpc>
                <a:spcPct val="150000"/>
              </a:lnSpc>
              <a:spcBef>
                <a:spcPts val="0"/>
              </a:spcBef>
              <a:spcAft>
                <a:spcPts val="0"/>
              </a:spcAft>
              <a:buNone/>
              <a:defRPr/>
            </a:lvl2pPr>
            <a:lvl3pPr lvl="2" rtl="0">
              <a:lnSpc>
                <a:spcPct val="150000"/>
              </a:lnSpc>
              <a:spcBef>
                <a:spcPts val="0"/>
              </a:spcBef>
              <a:spcAft>
                <a:spcPts val="0"/>
              </a:spcAft>
              <a:buNone/>
              <a:defRPr/>
            </a:lvl3pPr>
            <a:lvl4pPr lvl="3" rtl="0">
              <a:lnSpc>
                <a:spcPct val="150000"/>
              </a:lnSpc>
              <a:spcBef>
                <a:spcPts val="0"/>
              </a:spcBef>
              <a:spcAft>
                <a:spcPts val="0"/>
              </a:spcAft>
              <a:buNone/>
              <a:defRPr/>
            </a:lvl4pPr>
            <a:lvl5pPr lvl="4" rtl="0">
              <a:lnSpc>
                <a:spcPct val="150000"/>
              </a:lnSpc>
              <a:spcBef>
                <a:spcPts val="0"/>
              </a:spcBef>
              <a:spcAft>
                <a:spcPts val="0"/>
              </a:spcAft>
              <a:buNone/>
              <a:defRPr/>
            </a:lvl5pPr>
            <a:lvl6pPr lvl="5" rtl="0">
              <a:lnSpc>
                <a:spcPct val="150000"/>
              </a:lnSpc>
              <a:spcBef>
                <a:spcPts val="0"/>
              </a:spcBef>
              <a:spcAft>
                <a:spcPts val="0"/>
              </a:spcAft>
              <a:buNone/>
              <a:defRPr/>
            </a:lvl6pPr>
            <a:lvl7pPr lvl="6" rtl="0">
              <a:lnSpc>
                <a:spcPct val="150000"/>
              </a:lnSpc>
              <a:spcBef>
                <a:spcPts val="0"/>
              </a:spcBef>
              <a:spcAft>
                <a:spcPts val="0"/>
              </a:spcAft>
              <a:buNone/>
              <a:defRPr/>
            </a:lvl7pPr>
            <a:lvl8pPr lvl="7" rtl="0">
              <a:lnSpc>
                <a:spcPct val="150000"/>
              </a:lnSpc>
              <a:spcBef>
                <a:spcPts val="0"/>
              </a:spcBef>
              <a:spcAft>
                <a:spcPts val="0"/>
              </a:spcAft>
              <a:buNone/>
              <a:defRPr/>
            </a:lvl8pPr>
            <a:lvl9pPr lvl="8" rtl="0">
              <a:lnSpc>
                <a:spcPct val="150000"/>
              </a:lnSpc>
              <a:spcBef>
                <a:spcPts val="0"/>
              </a:spcBef>
              <a:spcAft>
                <a:spcPts val="0"/>
              </a:spcAft>
              <a:buNone/>
              <a:defRPr/>
            </a:lvl9pPr>
          </a:lstStyle>
          <a:p/>
        </p:txBody>
      </p:sp>
      <p:pic>
        <p:nvPicPr>
          <p:cNvPr id="553" name="Google Shape;553;p31"/>
          <p:cNvPicPr preferRelativeResize="0"/>
          <p:nvPr/>
        </p:nvPicPr>
        <p:blipFill>
          <a:blip r:embed="rId3">
            <a:alphaModFix/>
          </a:blip>
          <a:stretch>
            <a:fillRect/>
          </a:stretch>
        </p:blipFill>
        <p:spPr>
          <a:xfrm>
            <a:off x="1227082" y="2044890"/>
            <a:ext cx="731700" cy="731684"/>
          </a:xfrm>
          <a:prstGeom prst="rect">
            <a:avLst/>
          </a:prstGeom>
          <a:noFill/>
          <a:ln>
            <a:noFill/>
          </a:ln>
        </p:spPr>
      </p:pic>
      <p:pic>
        <p:nvPicPr>
          <p:cNvPr id="554" name="Google Shape;554;p31"/>
          <p:cNvPicPr preferRelativeResize="0"/>
          <p:nvPr/>
        </p:nvPicPr>
        <p:blipFill>
          <a:blip r:embed="rId3">
            <a:alphaModFix/>
          </a:blip>
          <a:stretch>
            <a:fillRect/>
          </a:stretch>
        </p:blipFill>
        <p:spPr>
          <a:xfrm>
            <a:off x="6413282" y="2044890"/>
            <a:ext cx="731700" cy="731684"/>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quote large">
  <p:cSld name="CUSTOM_4_7">
    <p:spTree>
      <p:nvGrpSpPr>
        <p:cNvPr id="555" name="Shape 555"/>
        <p:cNvGrpSpPr/>
        <p:nvPr/>
      </p:nvGrpSpPr>
      <p:grpSpPr>
        <a:xfrm>
          <a:off x="0" y="0"/>
          <a:ext cx="0" cy="0"/>
          <a:chOff x="0" y="0"/>
          <a:chExt cx="0" cy="0"/>
        </a:xfrm>
      </p:grpSpPr>
      <p:sp>
        <p:nvSpPr>
          <p:cNvPr id="556" name="Google Shape;556;p3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557" name="Google Shape;557;p32"/>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58" name="Google Shape;558;p32"/>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59" name="Google Shape;559;p3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60" name="Google Shape;560;p3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61" name="Google Shape;561;p32"/>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62" name="Google Shape;562;p32"/>
          <p:cNvSpPr txBox="1"/>
          <p:nvPr>
            <p:ph type="title"/>
          </p:nvPr>
        </p:nvSpPr>
        <p:spPr>
          <a:xfrm>
            <a:off x="4465550" y="1455375"/>
            <a:ext cx="6724800" cy="3200400"/>
          </a:xfrm>
          <a:prstGeom prst="rect">
            <a:avLst/>
          </a:prstGeom>
        </p:spPr>
        <p:txBody>
          <a:bodyPr anchorCtr="0" anchor="t" bIns="0" lIns="0" spcFirstLastPara="1" rIns="0" wrap="square" tIns="0">
            <a:noAutofit/>
          </a:bodyPr>
          <a:lstStyle>
            <a:lvl1pPr lvl="0" rtl="0">
              <a:lnSpc>
                <a:spcPct val="115000"/>
              </a:lnSpc>
              <a:spcBef>
                <a:spcPts val="0"/>
              </a:spcBef>
              <a:spcAft>
                <a:spcPts val="0"/>
              </a:spcAft>
              <a:buNone/>
              <a:defRPr sz="26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sp>
        <p:nvSpPr>
          <p:cNvPr id="563" name="Google Shape;563;p32"/>
          <p:cNvSpPr txBox="1"/>
          <p:nvPr>
            <p:ph idx="3" type="subTitle"/>
          </p:nvPr>
        </p:nvSpPr>
        <p:spPr>
          <a:xfrm>
            <a:off x="4465600" y="5036725"/>
            <a:ext cx="4097700" cy="4260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1400"/>
            </a:lvl1pPr>
            <a:lvl2pPr lvl="1" rtl="0">
              <a:lnSpc>
                <a:spcPct val="114000"/>
              </a:lnSpc>
              <a:spcBef>
                <a:spcPts val="0"/>
              </a:spcBef>
              <a:spcAft>
                <a:spcPts val="0"/>
              </a:spcAft>
              <a:buNone/>
              <a:defRPr sz="1400"/>
            </a:lvl2pPr>
            <a:lvl3pPr lvl="2" rtl="0">
              <a:lnSpc>
                <a:spcPct val="114000"/>
              </a:lnSpc>
              <a:spcBef>
                <a:spcPts val="0"/>
              </a:spcBef>
              <a:spcAft>
                <a:spcPts val="0"/>
              </a:spcAft>
              <a:buNone/>
              <a:defRPr sz="1400"/>
            </a:lvl3pPr>
            <a:lvl4pPr lvl="3" rtl="0">
              <a:lnSpc>
                <a:spcPct val="114000"/>
              </a:lnSpc>
              <a:spcBef>
                <a:spcPts val="0"/>
              </a:spcBef>
              <a:spcAft>
                <a:spcPts val="0"/>
              </a:spcAft>
              <a:buNone/>
              <a:defRPr sz="1400"/>
            </a:lvl4pPr>
            <a:lvl5pPr lvl="4" rtl="0">
              <a:lnSpc>
                <a:spcPct val="114000"/>
              </a:lnSpc>
              <a:spcBef>
                <a:spcPts val="0"/>
              </a:spcBef>
              <a:spcAft>
                <a:spcPts val="0"/>
              </a:spcAft>
              <a:buNone/>
              <a:defRPr sz="1400"/>
            </a:lvl5pPr>
            <a:lvl6pPr lvl="5" rtl="0">
              <a:lnSpc>
                <a:spcPct val="114000"/>
              </a:lnSpc>
              <a:spcBef>
                <a:spcPts val="0"/>
              </a:spcBef>
              <a:spcAft>
                <a:spcPts val="0"/>
              </a:spcAft>
              <a:buNone/>
              <a:defRPr sz="1400"/>
            </a:lvl6pPr>
            <a:lvl7pPr lvl="6" rtl="0">
              <a:lnSpc>
                <a:spcPct val="114000"/>
              </a:lnSpc>
              <a:spcBef>
                <a:spcPts val="0"/>
              </a:spcBef>
              <a:spcAft>
                <a:spcPts val="0"/>
              </a:spcAft>
              <a:buNone/>
              <a:defRPr sz="1400"/>
            </a:lvl7pPr>
            <a:lvl8pPr lvl="7" rtl="0">
              <a:lnSpc>
                <a:spcPct val="114000"/>
              </a:lnSpc>
              <a:spcBef>
                <a:spcPts val="0"/>
              </a:spcBef>
              <a:spcAft>
                <a:spcPts val="0"/>
              </a:spcAft>
              <a:buNone/>
              <a:defRPr sz="1400"/>
            </a:lvl8pPr>
            <a:lvl9pPr lvl="8" rtl="0">
              <a:lnSpc>
                <a:spcPct val="114000"/>
              </a:lnSpc>
              <a:spcBef>
                <a:spcPts val="0"/>
              </a:spcBef>
              <a:spcAft>
                <a:spcPts val="0"/>
              </a:spcAft>
              <a:buNone/>
              <a:defRPr sz="1400"/>
            </a:lvl9pPr>
          </a:lstStyle>
          <a:p/>
        </p:txBody>
      </p:sp>
      <p:pic>
        <p:nvPicPr>
          <p:cNvPr id="564" name="Google Shape;564;p32"/>
          <p:cNvPicPr preferRelativeResize="0"/>
          <p:nvPr/>
        </p:nvPicPr>
        <p:blipFill>
          <a:blip r:embed="rId3">
            <a:alphaModFix/>
          </a:blip>
          <a:stretch>
            <a:fillRect/>
          </a:stretch>
        </p:blipFill>
        <p:spPr>
          <a:xfrm>
            <a:off x="3419450" y="1298452"/>
            <a:ext cx="731700" cy="73168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wo by two">
  <p:cSld name="CUSTOM_4_6">
    <p:spTree>
      <p:nvGrpSpPr>
        <p:cNvPr id="565" name="Shape 565"/>
        <p:cNvGrpSpPr/>
        <p:nvPr/>
      </p:nvGrpSpPr>
      <p:grpSpPr>
        <a:xfrm>
          <a:off x="0" y="0"/>
          <a:ext cx="0" cy="0"/>
          <a:chOff x="0" y="0"/>
          <a:chExt cx="0" cy="0"/>
        </a:xfrm>
      </p:grpSpPr>
      <p:sp>
        <p:nvSpPr>
          <p:cNvPr id="566" name="Google Shape;566;p3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67" name="Google Shape;567;p33"/>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68" name="Google Shape;568;p33"/>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69" name="Google Shape;569;p33"/>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70" name="Google Shape;570;p33"/>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71" name="Google Shape;571;p33"/>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72" name="Google Shape;572;p33"/>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73" name="Google Shape;573;p33"/>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574" name="Google Shape;574;p33"/>
          <p:cNvSpPr txBox="1"/>
          <p:nvPr>
            <p:ph idx="4" type="subTitle"/>
          </p:nvPr>
        </p:nvSpPr>
        <p:spPr>
          <a:xfrm>
            <a:off x="6855088"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75" name="Google Shape;575;p33"/>
          <p:cNvSpPr txBox="1"/>
          <p:nvPr>
            <p:ph idx="5" type="subTitle"/>
          </p:nvPr>
        </p:nvSpPr>
        <p:spPr>
          <a:xfrm>
            <a:off x="6855081"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76" name="Google Shape;576;p33"/>
          <p:cNvSpPr txBox="1"/>
          <p:nvPr>
            <p:ph idx="6" type="subTitle"/>
          </p:nvPr>
        </p:nvSpPr>
        <p:spPr>
          <a:xfrm>
            <a:off x="6855088"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77" name="Google Shape;577;p33"/>
          <p:cNvSpPr txBox="1"/>
          <p:nvPr>
            <p:ph idx="7" type="subTitle"/>
          </p:nvPr>
        </p:nvSpPr>
        <p:spPr>
          <a:xfrm>
            <a:off x="6855081"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78" name="Google Shape;578;p33"/>
          <p:cNvSpPr txBox="1"/>
          <p:nvPr>
            <p:ph idx="8" type="subTitle"/>
          </p:nvPr>
        </p:nvSpPr>
        <p:spPr>
          <a:xfrm>
            <a:off x="2084625" y="2788100"/>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79" name="Google Shape;579;p33"/>
          <p:cNvSpPr txBox="1"/>
          <p:nvPr>
            <p:ph idx="9" type="subTitle"/>
          </p:nvPr>
        </p:nvSpPr>
        <p:spPr>
          <a:xfrm>
            <a:off x="2084600" y="2352950"/>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80" name="Google Shape;580;p33"/>
          <p:cNvSpPr txBox="1"/>
          <p:nvPr>
            <p:ph idx="13" type="subTitle"/>
          </p:nvPr>
        </p:nvSpPr>
        <p:spPr>
          <a:xfrm>
            <a:off x="2084625" y="4434375"/>
            <a:ext cx="3512100" cy="10608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581" name="Google Shape;581;p33"/>
          <p:cNvSpPr txBox="1"/>
          <p:nvPr>
            <p:ph idx="14" type="subTitle"/>
          </p:nvPr>
        </p:nvSpPr>
        <p:spPr>
          <a:xfrm>
            <a:off x="2084600" y="3999225"/>
            <a:ext cx="3512100" cy="3792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four column">
  <p:cSld name="CUSTOM_4_5">
    <p:spTree>
      <p:nvGrpSpPr>
        <p:cNvPr id="582" name="Shape 582"/>
        <p:cNvGrpSpPr/>
        <p:nvPr/>
      </p:nvGrpSpPr>
      <p:grpSpPr>
        <a:xfrm>
          <a:off x="0" y="0"/>
          <a:ext cx="0" cy="0"/>
          <a:chOff x="0" y="0"/>
          <a:chExt cx="0" cy="0"/>
        </a:xfrm>
      </p:grpSpPr>
      <p:sp>
        <p:nvSpPr>
          <p:cNvPr id="583" name="Google Shape;583;p3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584" name="Google Shape;584;p34"/>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585" name="Google Shape;585;p34"/>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586" name="Google Shape;586;p34"/>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587" name="Google Shape;587;p34"/>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588" name="Google Shape;588;p34"/>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589" name="Google Shape;589;p34"/>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590" name="Google Shape;590;p34"/>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591" name="Google Shape;591;p34"/>
          <p:cNvCxnSpPr/>
          <p:nvPr/>
        </p:nvCxnSpPr>
        <p:spPr>
          <a:xfrm>
            <a:off x="3416583"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592" name="Google Shape;592;p34"/>
          <p:cNvCxnSpPr/>
          <p:nvPr/>
        </p:nvCxnSpPr>
        <p:spPr>
          <a:xfrm>
            <a:off x="6096100" y="3678000"/>
            <a:ext cx="0" cy="1527600"/>
          </a:xfrm>
          <a:prstGeom prst="straightConnector1">
            <a:avLst/>
          </a:prstGeom>
          <a:noFill/>
          <a:ln cap="flat" cmpd="sng" w="9525">
            <a:solidFill>
              <a:schemeClr val="dk2"/>
            </a:solidFill>
            <a:prstDash val="dot"/>
            <a:round/>
            <a:headEnd len="med" w="med" type="none"/>
            <a:tailEnd len="med" w="med" type="none"/>
          </a:ln>
        </p:spPr>
      </p:cxnSp>
      <p:cxnSp>
        <p:nvCxnSpPr>
          <p:cNvPr id="593" name="Google Shape;593;p34"/>
          <p:cNvCxnSpPr/>
          <p:nvPr/>
        </p:nvCxnSpPr>
        <p:spPr>
          <a:xfrm>
            <a:off x="8775617" y="3678000"/>
            <a:ext cx="0" cy="1527600"/>
          </a:xfrm>
          <a:prstGeom prst="straightConnector1">
            <a:avLst/>
          </a:prstGeom>
          <a:noFill/>
          <a:ln cap="flat" cmpd="sng" w="9525">
            <a:solidFill>
              <a:schemeClr val="dk2"/>
            </a:solidFill>
            <a:prstDash val="dot"/>
            <a:round/>
            <a:headEnd len="med" w="med" type="none"/>
            <a:tailEnd len="med" w="med" type="none"/>
          </a:ln>
        </p:spPr>
      </p:cxnSp>
      <p:sp>
        <p:nvSpPr>
          <p:cNvPr id="594" name="Google Shape;594;p34"/>
          <p:cNvSpPr txBox="1"/>
          <p:nvPr>
            <p:ph idx="4" type="subTitle"/>
          </p:nvPr>
        </p:nvSpPr>
        <p:spPr>
          <a:xfrm>
            <a:off x="88507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595" name="Google Shape;595;p34"/>
          <p:cNvSpPr txBox="1"/>
          <p:nvPr>
            <p:ph idx="5" type="subTitle"/>
          </p:nvPr>
        </p:nvSpPr>
        <p:spPr>
          <a:xfrm>
            <a:off x="88505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6" name="Google Shape;596;p34"/>
          <p:cNvSpPr txBox="1"/>
          <p:nvPr>
            <p:ph idx="6" type="subTitle"/>
          </p:nvPr>
        </p:nvSpPr>
        <p:spPr>
          <a:xfrm>
            <a:off x="8923625"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597" name="Google Shape;597;p34"/>
          <p:cNvSpPr txBox="1"/>
          <p:nvPr>
            <p:ph idx="7" type="subTitle"/>
          </p:nvPr>
        </p:nvSpPr>
        <p:spPr>
          <a:xfrm>
            <a:off x="8923600"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598" name="Google Shape;598;p34"/>
          <p:cNvSpPr txBox="1"/>
          <p:nvPr>
            <p:ph idx="8" type="subTitle"/>
          </p:nvPr>
        </p:nvSpPr>
        <p:spPr>
          <a:xfrm>
            <a:off x="6244108"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599" name="Google Shape;599;p34"/>
          <p:cNvSpPr txBox="1"/>
          <p:nvPr>
            <p:ph idx="9" type="subTitle"/>
          </p:nvPr>
        </p:nvSpPr>
        <p:spPr>
          <a:xfrm>
            <a:off x="6244083"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00" name="Google Shape;600;p34"/>
          <p:cNvSpPr txBox="1"/>
          <p:nvPr>
            <p:ph idx="13" type="subTitle"/>
          </p:nvPr>
        </p:nvSpPr>
        <p:spPr>
          <a:xfrm>
            <a:off x="3564592" y="4059500"/>
            <a:ext cx="2383500" cy="10608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01" name="Google Shape;601;p34"/>
          <p:cNvSpPr txBox="1"/>
          <p:nvPr>
            <p:ph idx="14" type="subTitle"/>
          </p:nvPr>
        </p:nvSpPr>
        <p:spPr>
          <a:xfrm>
            <a:off x="3564567" y="3624350"/>
            <a:ext cx="2383500" cy="3792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itle left">
  <p:cSld name="CUSTOM_4_4">
    <p:spTree>
      <p:nvGrpSpPr>
        <p:cNvPr id="602" name="Shape 602"/>
        <p:cNvGrpSpPr/>
        <p:nvPr/>
      </p:nvGrpSpPr>
      <p:grpSpPr>
        <a:xfrm>
          <a:off x="0" y="0"/>
          <a:ext cx="0" cy="0"/>
          <a:chOff x="0" y="0"/>
          <a:chExt cx="0" cy="0"/>
        </a:xfrm>
      </p:grpSpPr>
      <p:sp>
        <p:nvSpPr>
          <p:cNvPr id="603" name="Google Shape;603;p35"/>
          <p:cNvSpPr txBox="1"/>
          <p:nvPr>
            <p:ph idx="1" type="subTitle"/>
          </p:nvPr>
        </p:nvSpPr>
        <p:spPr>
          <a:xfrm>
            <a:off x="885050" y="3358700"/>
            <a:ext cx="3291900" cy="1980600"/>
          </a:xfrm>
          <a:prstGeom prst="rect">
            <a:avLst/>
          </a:prstGeom>
        </p:spPr>
        <p:txBody>
          <a:bodyPr anchorCtr="0" anchor="t" bIns="0" lIns="0" spcFirstLastPara="1" rIns="0" wrap="square" tIns="0">
            <a:noAutofit/>
          </a:bodyPr>
          <a:lstStyle>
            <a:lvl1pPr lvl="0" rtl="0">
              <a:lnSpc>
                <a:spcPct val="150000"/>
              </a:lnSpc>
              <a:spcBef>
                <a:spcPts val="0"/>
              </a:spcBef>
              <a:spcAft>
                <a:spcPts val="0"/>
              </a:spcAft>
              <a:buNone/>
              <a:defRPr>
                <a:solidFill>
                  <a:schemeClr val="accent1"/>
                </a:solidFill>
              </a:defRPr>
            </a:lvl1pPr>
            <a:lvl2pPr lvl="1" rtl="0">
              <a:lnSpc>
                <a:spcPct val="150000"/>
              </a:lnSpc>
              <a:spcBef>
                <a:spcPts val="500"/>
              </a:spcBef>
              <a:spcAft>
                <a:spcPts val="0"/>
              </a:spcAft>
              <a:buNone/>
              <a:defRPr>
                <a:solidFill>
                  <a:schemeClr val="accent1"/>
                </a:solidFill>
              </a:defRPr>
            </a:lvl2pPr>
            <a:lvl3pPr lvl="2" rtl="0">
              <a:lnSpc>
                <a:spcPct val="150000"/>
              </a:lnSpc>
              <a:spcBef>
                <a:spcPts val="500"/>
              </a:spcBef>
              <a:spcAft>
                <a:spcPts val="0"/>
              </a:spcAft>
              <a:buNone/>
              <a:defRPr>
                <a:solidFill>
                  <a:schemeClr val="accent1"/>
                </a:solidFill>
              </a:defRPr>
            </a:lvl3pPr>
            <a:lvl4pPr lvl="3" rtl="0">
              <a:lnSpc>
                <a:spcPct val="150000"/>
              </a:lnSpc>
              <a:spcBef>
                <a:spcPts val="500"/>
              </a:spcBef>
              <a:spcAft>
                <a:spcPts val="0"/>
              </a:spcAft>
              <a:buNone/>
              <a:defRPr>
                <a:solidFill>
                  <a:schemeClr val="accent1"/>
                </a:solidFill>
              </a:defRPr>
            </a:lvl4pPr>
            <a:lvl5pPr lvl="4" rtl="0">
              <a:lnSpc>
                <a:spcPct val="150000"/>
              </a:lnSpc>
              <a:spcBef>
                <a:spcPts val="500"/>
              </a:spcBef>
              <a:spcAft>
                <a:spcPts val="0"/>
              </a:spcAft>
              <a:buNone/>
              <a:defRPr>
                <a:solidFill>
                  <a:schemeClr val="accent1"/>
                </a:solidFill>
              </a:defRPr>
            </a:lvl5pPr>
            <a:lvl6pPr lvl="5" rtl="0">
              <a:lnSpc>
                <a:spcPct val="150000"/>
              </a:lnSpc>
              <a:spcBef>
                <a:spcPts val="500"/>
              </a:spcBef>
              <a:spcAft>
                <a:spcPts val="0"/>
              </a:spcAft>
              <a:buNone/>
              <a:defRPr>
                <a:solidFill>
                  <a:schemeClr val="accent1"/>
                </a:solidFill>
              </a:defRPr>
            </a:lvl6pPr>
            <a:lvl7pPr lvl="6" rtl="0">
              <a:lnSpc>
                <a:spcPct val="150000"/>
              </a:lnSpc>
              <a:spcBef>
                <a:spcPts val="500"/>
              </a:spcBef>
              <a:spcAft>
                <a:spcPts val="0"/>
              </a:spcAft>
              <a:buNone/>
              <a:defRPr>
                <a:solidFill>
                  <a:schemeClr val="accent1"/>
                </a:solidFill>
              </a:defRPr>
            </a:lvl7pPr>
            <a:lvl8pPr lvl="7" rtl="0">
              <a:lnSpc>
                <a:spcPct val="150000"/>
              </a:lnSpc>
              <a:spcBef>
                <a:spcPts val="500"/>
              </a:spcBef>
              <a:spcAft>
                <a:spcPts val="0"/>
              </a:spcAft>
              <a:buNone/>
              <a:defRPr>
                <a:solidFill>
                  <a:schemeClr val="accent1"/>
                </a:solidFill>
              </a:defRPr>
            </a:lvl8pPr>
            <a:lvl9pPr lvl="8" rtl="0">
              <a:lnSpc>
                <a:spcPct val="150000"/>
              </a:lnSpc>
              <a:spcBef>
                <a:spcPts val="500"/>
              </a:spcBef>
              <a:spcAft>
                <a:spcPts val="500"/>
              </a:spcAft>
              <a:buNone/>
              <a:defRPr>
                <a:solidFill>
                  <a:schemeClr val="accent1"/>
                </a:solidFill>
              </a:defRPr>
            </a:lvl9pPr>
          </a:lstStyle>
          <a:p/>
        </p:txBody>
      </p:sp>
      <p:sp>
        <p:nvSpPr>
          <p:cNvPr id="604" name="Google Shape;604;p35"/>
          <p:cNvSpPr txBox="1"/>
          <p:nvPr>
            <p:ph type="title"/>
          </p:nvPr>
        </p:nvSpPr>
        <p:spPr>
          <a:xfrm>
            <a:off x="885050" y="1240700"/>
            <a:ext cx="4114800" cy="19806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None/>
              <a:defRPr sz="2400"/>
            </a:lvl1pPr>
            <a:lvl2pPr lvl="1" rtl="0">
              <a:lnSpc>
                <a:spcPct val="140000"/>
              </a:lnSpc>
              <a:spcBef>
                <a:spcPts val="0"/>
              </a:spcBef>
              <a:spcAft>
                <a:spcPts val="0"/>
              </a:spcAft>
              <a:buNone/>
              <a:defRPr sz="2400"/>
            </a:lvl2pPr>
            <a:lvl3pPr lvl="2" rtl="0">
              <a:lnSpc>
                <a:spcPct val="140000"/>
              </a:lnSpc>
              <a:spcBef>
                <a:spcPts val="0"/>
              </a:spcBef>
              <a:spcAft>
                <a:spcPts val="0"/>
              </a:spcAft>
              <a:buNone/>
              <a:defRPr sz="2400"/>
            </a:lvl3pPr>
            <a:lvl4pPr lvl="3" rtl="0">
              <a:lnSpc>
                <a:spcPct val="140000"/>
              </a:lnSpc>
              <a:spcBef>
                <a:spcPts val="0"/>
              </a:spcBef>
              <a:spcAft>
                <a:spcPts val="0"/>
              </a:spcAft>
              <a:buNone/>
              <a:defRPr sz="2400"/>
            </a:lvl4pPr>
            <a:lvl5pPr lvl="4" rtl="0">
              <a:lnSpc>
                <a:spcPct val="140000"/>
              </a:lnSpc>
              <a:spcBef>
                <a:spcPts val="0"/>
              </a:spcBef>
              <a:spcAft>
                <a:spcPts val="0"/>
              </a:spcAft>
              <a:buNone/>
              <a:defRPr sz="2400"/>
            </a:lvl5pPr>
            <a:lvl6pPr lvl="5" rtl="0">
              <a:lnSpc>
                <a:spcPct val="140000"/>
              </a:lnSpc>
              <a:spcBef>
                <a:spcPts val="0"/>
              </a:spcBef>
              <a:spcAft>
                <a:spcPts val="0"/>
              </a:spcAft>
              <a:buNone/>
              <a:defRPr sz="2400"/>
            </a:lvl6pPr>
            <a:lvl7pPr lvl="6" rtl="0">
              <a:lnSpc>
                <a:spcPct val="140000"/>
              </a:lnSpc>
              <a:spcBef>
                <a:spcPts val="0"/>
              </a:spcBef>
              <a:spcAft>
                <a:spcPts val="0"/>
              </a:spcAft>
              <a:buNone/>
              <a:defRPr sz="2400"/>
            </a:lvl7pPr>
            <a:lvl8pPr lvl="7" rtl="0">
              <a:lnSpc>
                <a:spcPct val="140000"/>
              </a:lnSpc>
              <a:spcBef>
                <a:spcPts val="0"/>
              </a:spcBef>
              <a:spcAft>
                <a:spcPts val="0"/>
              </a:spcAft>
              <a:buNone/>
              <a:defRPr sz="2400"/>
            </a:lvl8pPr>
            <a:lvl9pPr lvl="8" rtl="0">
              <a:lnSpc>
                <a:spcPct val="140000"/>
              </a:lnSpc>
              <a:spcBef>
                <a:spcPts val="0"/>
              </a:spcBef>
              <a:spcAft>
                <a:spcPts val="0"/>
              </a:spcAft>
              <a:buNone/>
              <a:defRPr sz="2400"/>
            </a:lvl9pPr>
          </a:lstStyle>
          <a:p/>
        </p:txBody>
      </p:sp>
      <p:sp>
        <p:nvSpPr>
          <p:cNvPr id="605" name="Google Shape;605;p35"/>
          <p:cNvSpPr txBox="1"/>
          <p:nvPr>
            <p:ph idx="2"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06" name="Google Shape;606;p35"/>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07" name="Google Shape;607;p35"/>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08" name="Google Shape;608;p3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09" name="Google Shape;609;p35"/>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10" name="Google Shape;610;p35"/>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11" name="Google Shape;611;p35"/>
          <p:cNvSpPr txBox="1"/>
          <p:nvPr>
            <p:ph idx="4" type="subTitle"/>
          </p:nvPr>
        </p:nvSpPr>
        <p:spPr>
          <a:xfrm>
            <a:off x="6857350" y="164405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12" name="Google Shape;612;p35"/>
          <p:cNvSpPr txBox="1"/>
          <p:nvPr>
            <p:ph idx="5" type="subTitle"/>
          </p:nvPr>
        </p:nvSpPr>
        <p:spPr>
          <a:xfrm>
            <a:off x="6857350" y="124070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3" name="Google Shape;613;p35"/>
          <p:cNvSpPr txBox="1"/>
          <p:nvPr>
            <p:ph idx="6" type="subTitle"/>
          </p:nvPr>
        </p:nvSpPr>
        <p:spPr>
          <a:xfrm>
            <a:off x="6857350" y="3164125"/>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14" name="Google Shape;614;p35"/>
          <p:cNvSpPr txBox="1"/>
          <p:nvPr>
            <p:ph idx="7" type="subTitle"/>
          </p:nvPr>
        </p:nvSpPr>
        <p:spPr>
          <a:xfrm>
            <a:off x="6857350" y="2760775"/>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15" name="Google Shape;615;p35"/>
          <p:cNvSpPr txBox="1"/>
          <p:nvPr>
            <p:ph idx="8" type="subTitle"/>
          </p:nvPr>
        </p:nvSpPr>
        <p:spPr>
          <a:xfrm>
            <a:off x="6857350" y="4684200"/>
            <a:ext cx="4660800" cy="886500"/>
          </a:xfrm>
          <a:prstGeom prst="rect">
            <a:avLst/>
          </a:prstGeom>
        </p:spPr>
        <p:txBody>
          <a:bodyPr anchorCtr="0" anchor="t" bIns="0" lIns="0" spcFirstLastPara="1" rIns="0" wrap="square" tIns="0">
            <a:noAutofit/>
          </a:bodyPr>
          <a:lstStyle>
            <a:lvl1pPr lvl="0" rtl="0">
              <a:spcBef>
                <a:spcPts val="0"/>
              </a:spcBef>
              <a:spcAft>
                <a:spcPts val="0"/>
              </a:spcAft>
              <a:buNone/>
              <a:defRPr sz="1400"/>
            </a:lvl1pPr>
            <a:lvl2pPr lvl="1" rtl="0">
              <a:spcBef>
                <a:spcPts val="500"/>
              </a:spcBef>
              <a:spcAft>
                <a:spcPts val="0"/>
              </a:spcAft>
              <a:buNone/>
              <a:defRPr sz="1400"/>
            </a:lvl2pPr>
            <a:lvl3pPr lvl="2" rtl="0">
              <a:spcBef>
                <a:spcPts val="500"/>
              </a:spcBef>
              <a:spcAft>
                <a:spcPts val="0"/>
              </a:spcAft>
              <a:buNone/>
              <a:defRPr sz="1400"/>
            </a:lvl3pPr>
            <a:lvl4pPr lvl="3" rtl="0">
              <a:spcBef>
                <a:spcPts val="500"/>
              </a:spcBef>
              <a:spcAft>
                <a:spcPts val="0"/>
              </a:spcAft>
              <a:buNone/>
              <a:defRPr sz="1400"/>
            </a:lvl4pPr>
            <a:lvl5pPr lvl="4" rtl="0">
              <a:spcBef>
                <a:spcPts val="500"/>
              </a:spcBef>
              <a:spcAft>
                <a:spcPts val="0"/>
              </a:spcAft>
              <a:buNone/>
              <a:defRPr sz="1400"/>
            </a:lvl5pPr>
            <a:lvl6pPr lvl="5" rtl="0">
              <a:spcBef>
                <a:spcPts val="500"/>
              </a:spcBef>
              <a:spcAft>
                <a:spcPts val="0"/>
              </a:spcAft>
              <a:buNone/>
              <a:defRPr sz="1400"/>
            </a:lvl6pPr>
            <a:lvl7pPr lvl="6" rtl="0">
              <a:spcBef>
                <a:spcPts val="500"/>
              </a:spcBef>
              <a:spcAft>
                <a:spcPts val="0"/>
              </a:spcAft>
              <a:buNone/>
              <a:defRPr sz="1400"/>
            </a:lvl7pPr>
            <a:lvl8pPr lvl="7" rtl="0">
              <a:spcBef>
                <a:spcPts val="500"/>
              </a:spcBef>
              <a:spcAft>
                <a:spcPts val="0"/>
              </a:spcAft>
              <a:buNone/>
              <a:defRPr sz="1400"/>
            </a:lvl8pPr>
            <a:lvl9pPr lvl="8" rtl="0">
              <a:spcBef>
                <a:spcPts val="500"/>
              </a:spcBef>
              <a:spcAft>
                <a:spcPts val="500"/>
              </a:spcAft>
              <a:buNone/>
              <a:defRPr sz="1400"/>
            </a:lvl9pPr>
          </a:lstStyle>
          <a:p/>
        </p:txBody>
      </p:sp>
      <p:sp>
        <p:nvSpPr>
          <p:cNvPr id="616" name="Google Shape;616;p35"/>
          <p:cNvSpPr txBox="1"/>
          <p:nvPr>
            <p:ph idx="9" type="subTitle"/>
          </p:nvPr>
        </p:nvSpPr>
        <p:spPr>
          <a:xfrm>
            <a:off x="6857350" y="4280850"/>
            <a:ext cx="4660800" cy="347400"/>
          </a:xfrm>
          <a:prstGeom prst="rect">
            <a:avLst/>
          </a:prstGeom>
        </p:spPr>
        <p:txBody>
          <a:bodyPr anchorCtr="0" anchor="b" bIns="0" lIns="0" spcFirstLastPara="1" rIns="0" wrap="square" tIns="0">
            <a:noAutofit/>
          </a:bodyPr>
          <a:lstStyle>
            <a:lvl1pPr lvl="0"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three column">
  <p:cSld name="CUSTOM_4_3">
    <p:spTree>
      <p:nvGrpSpPr>
        <p:cNvPr id="617" name="Shape 617"/>
        <p:cNvGrpSpPr/>
        <p:nvPr/>
      </p:nvGrpSpPr>
      <p:grpSpPr>
        <a:xfrm>
          <a:off x="0" y="0"/>
          <a:ext cx="0" cy="0"/>
          <a:chOff x="0" y="0"/>
          <a:chExt cx="0" cy="0"/>
        </a:xfrm>
      </p:grpSpPr>
      <p:sp>
        <p:nvSpPr>
          <p:cNvPr id="618" name="Google Shape;618;p3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19" name="Google Shape;619;p36"/>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20" name="Google Shape;620;p36"/>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21" name="Google Shape;621;p36"/>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22" name="Google Shape;622;p3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23" name="Google Shape;623;p36"/>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24" name="Google Shape;624;p36"/>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25" name="Google Shape;625;p36"/>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cxnSp>
        <p:nvCxnSpPr>
          <p:cNvPr id="626" name="Google Shape;626;p36"/>
          <p:cNvCxnSpPr/>
          <p:nvPr/>
        </p:nvCxnSpPr>
        <p:spPr>
          <a:xfrm>
            <a:off x="4306150" y="4229725"/>
            <a:ext cx="0" cy="1557600"/>
          </a:xfrm>
          <a:prstGeom prst="straightConnector1">
            <a:avLst/>
          </a:prstGeom>
          <a:noFill/>
          <a:ln cap="flat" cmpd="sng" w="9525">
            <a:solidFill>
              <a:schemeClr val="dk2"/>
            </a:solidFill>
            <a:prstDash val="dot"/>
            <a:round/>
            <a:headEnd len="med" w="med" type="none"/>
            <a:tailEnd len="med" w="med" type="none"/>
          </a:ln>
        </p:spPr>
      </p:cxnSp>
      <p:cxnSp>
        <p:nvCxnSpPr>
          <p:cNvPr id="627" name="Google Shape;627;p36"/>
          <p:cNvCxnSpPr/>
          <p:nvPr/>
        </p:nvCxnSpPr>
        <p:spPr>
          <a:xfrm>
            <a:off x="7885850" y="4229725"/>
            <a:ext cx="0" cy="1557600"/>
          </a:xfrm>
          <a:prstGeom prst="straightConnector1">
            <a:avLst/>
          </a:prstGeom>
          <a:noFill/>
          <a:ln cap="flat" cmpd="sng" w="9525">
            <a:solidFill>
              <a:schemeClr val="dk2"/>
            </a:solidFill>
            <a:prstDash val="dot"/>
            <a:round/>
            <a:headEnd len="med" w="med" type="none"/>
            <a:tailEnd len="med" w="med" type="none"/>
          </a:ln>
        </p:spPr>
      </p:cxnSp>
      <p:sp>
        <p:nvSpPr>
          <p:cNvPr id="628" name="Google Shape;628;p36"/>
          <p:cNvSpPr txBox="1"/>
          <p:nvPr>
            <p:ph idx="4" type="subTitle"/>
          </p:nvPr>
        </p:nvSpPr>
        <p:spPr>
          <a:xfrm>
            <a:off x="44683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29" name="Google Shape;629;p36"/>
          <p:cNvSpPr txBox="1"/>
          <p:nvPr>
            <p:ph idx="5" type="subTitle"/>
          </p:nvPr>
        </p:nvSpPr>
        <p:spPr>
          <a:xfrm>
            <a:off x="44684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30" name="Google Shape;630;p36"/>
          <p:cNvSpPr txBox="1"/>
          <p:nvPr>
            <p:ph idx="6" type="subTitle"/>
          </p:nvPr>
        </p:nvSpPr>
        <p:spPr>
          <a:xfrm>
            <a:off x="80480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31" name="Google Shape;631;p36"/>
          <p:cNvSpPr txBox="1"/>
          <p:nvPr>
            <p:ph idx="7" type="subTitle"/>
          </p:nvPr>
        </p:nvSpPr>
        <p:spPr>
          <a:xfrm>
            <a:off x="80481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
        <p:nvSpPr>
          <p:cNvPr id="632" name="Google Shape;632;p36"/>
          <p:cNvSpPr txBox="1"/>
          <p:nvPr>
            <p:ph idx="8" type="subTitle"/>
          </p:nvPr>
        </p:nvSpPr>
        <p:spPr>
          <a:xfrm>
            <a:off x="888600" y="4229725"/>
            <a:ext cx="3255300" cy="321900"/>
          </a:xfrm>
          <a:prstGeom prst="rect">
            <a:avLst/>
          </a:prstGeom>
        </p:spPr>
        <p:txBody>
          <a:bodyPr anchorCtr="0" anchor="b" bIns="0" lIns="0" spcFirstLastPara="1" rIns="0" wrap="square" tIns="0">
            <a:noAutofit/>
          </a:bodyPr>
          <a:lstStyle>
            <a:lvl1pPr lvl="0"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1pPr>
            <a:lvl2pPr lvl="1"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2pPr>
            <a:lvl3pPr lvl="2"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3pPr>
            <a:lvl4pPr lvl="3"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4pPr>
            <a:lvl5pPr lvl="4"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5pPr>
            <a:lvl6pPr lvl="5"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6pPr>
            <a:lvl7pPr lvl="6"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7pPr>
            <a:lvl8pPr lvl="7"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8pPr>
            <a:lvl9pPr lvl="8" rtl="0" algn="ctr">
              <a:lnSpc>
                <a:spcPct val="114000"/>
              </a:lnSpc>
              <a:spcBef>
                <a:spcPts val="0"/>
              </a:spcBef>
              <a:spcAft>
                <a:spcPts val="0"/>
              </a:spcAft>
              <a:buNone/>
              <a:defRPr sz="1400">
                <a:solidFill>
                  <a:schemeClr val="accent1"/>
                </a:solidFill>
                <a:latin typeface="Red Hat Text Medium"/>
                <a:ea typeface="Red Hat Text Medium"/>
                <a:cs typeface="Red Hat Text Medium"/>
                <a:sym typeface="Red Hat Text Medium"/>
              </a:defRPr>
            </a:lvl9pPr>
          </a:lstStyle>
          <a:p/>
        </p:txBody>
      </p:sp>
      <p:sp>
        <p:nvSpPr>
          <p:cNvPr id="633" name="Google Shape;633;p36"/>
          <p:cNvSpPr txBox="1"/>
          <p:nvPr>
            <p:ph idx="9" type="subTitle"/>
          </p:nvPr>
        </p:nvSpPr>
        <p:spPr>
          <a:xfrm>
            <a:off x="888700" y="4718950"/>
            <a:ext cx="3255300" cy="915300"/>
          </a:xfrm>
          <a:prstGeom prst="rect">
            <a:avLst/>
          </a:prstGeom>
        </p:spPr>
        <p:txBody>
          <a:bodyPr anchorCtr="0" anchor="t" bIns="0" lIns="0" spcFirstLastPara="1" rIns="0" wrap="square" tIns="0">
            <a:noAutofit/>
          </a:bodyPr>
          <a:lstStyle>
            <a:lvl1pPr lvl="0" rtl="0" algn="ctr">
              <a:spcBef>
                <a:spcPts val="0"/>
              </a:spcBef>
              <a:spcAft>
                <a:spcPts val="0"/>
              </a:spcAft>
              <a:buNone/>
              <a:defRPr sz="1400"/>
            </a:lvl1pPr>
            <a:lvl2pPr lvl="1" rtl="0" algn="ctr">
              <a:spcBef>
                <a:spcPts val="500"/>
              </a:spcBef>
              <a:spcAft>
                <a:spcPts val="0"/>
              </a:spcAft>
              <a:buNone/>
              <a:defRPr sz="1400"/>
            </a:lvl2pPr>
            <a:lvl3pPr lvl="2" rtl="0" algn="ctr">
              <a:spcBef>
                <a:spcPts val="500"/>
              </a:spcBef>
              <a:spcAft>
                <a:spcPts val="0"/>
              </a:spcAft>
              <a:buNone/>
              <a:defRPr sz="1400"/>
            </a:lvl3pPr>
            <a:lvl4pPr lvl="3" rtl="0" algn="ctr">
              <a:spcBef>
                <a:spcPts val="500"/>
              </a:spcBef>
              <a:spcAft>
                <a:spcPts val="0"/>
              </a:spcAft>
              <a:buNone/>
              <a:defRPr sz="1400"/>
            </a:lvl4pPr>
            <a:lvl5pPr lvl="4" rtl="0" algn="ctr">
              <a:spcBef>
                <a:spcPts val="500"/>
              </a:spcBef>
              <a:spcAft>
                <a:spcPts val="0"/>
              </a:spcAft>
              <a:buNone/>
              <a:defRPr sz="1400"/>
            </a:lvl5pPr>
            <a:lvl6pPr lvl="5" rtl="0" algn="ctr">
              <a:spcBef>
                <a:spcPts val="500"/>
              </a:spcBef>
              <a:spcAft>
                <a:spcPts val="0"/>
              </a:spcAft>
              <a:buNone/>
              <a:defRPr sz="1400"/>
            </a:lvl6pPr>
            <a:lvl7pPr lvl="6" rtl="0" algn="ctr">
              <a:spcBef>
                <a:spcPts val="500"/>
              </a:spcBef>
              <a:spcAft>
                <a:spcPts val="0"/>
              </a:spcAft>
              <a:buNone/>
              <a:defRPr sz="1400"/>
            </a:lvl7pPr>
            <a:lvl8pPr lvl="7" rtl="0" algn="ctr">
              <a:spcBef>
                <a:spcPts val="500"/>
              </a:spcBef>
              <a:spcAft>
                <a:spcPts val="0"/>
              </a:spcAft>
              <a:buNone/>
              <a:defRPr sz="1400"/>
            </a:lvl8pPr>
            <a:lvl9pPr lvl="8" rtl="0" algn="ctr">
              <a:spcBef>
                <a:spcPts val="500"/>
              </a:spcBef>
              <a:spcAft>
                <a:spcPts val="500"/>
              </a:spcAft>
              <a:buNone/>
              <a:defRPr sz="14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image left">
  <p:cSld name="CUSTOM_4_2">
    <p:spTree>
      <p:nvGrpSpPr>
        <p:cNvPr id="634" name="Shape 634"/>
        <p:cNvGrpSpPr/>
        <p:nvPr/>
      </p:nvGrpSpPr>
      <p:grpSpPr>
        <a:xfrm>
          <a:off x="0" y="0"/>
          <a:ext cx="0" cy="0"/>
          <a:chOff x="0" y="0"/>
          <a:chExt cx="0" cy="0"/>
        </a:xfrm>
      </p:grpSpPr>
      <p:sp>
        <p:nvSpPr>
          <p:cNvPr id="635" name="Google Shape;635;p3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36" name="Google Shape;636;p37"/>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37" name="Google Shape;637;p37"/>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38" name="Google Shape;638;p37"/>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39" name="Google Shape;639;p3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40" name="Google Shape;640;p37"/>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41" name="Google Shape;641;p37"/>
          <p:cNvSpPr txBox="1"/>
          <p:nvPr>
            <p:ph idx="2"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42" name="Google Shape;642;p37"/>
          <p:cNvSpPr txBox="1"/>
          <p:nvPr>
            <p:ph idx="3"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43" name="Google Shape;643;p37"/>
          <p:cNvSpPr txBox="1"/>
          <p:nvPr>
            <p:ph idx="4" type="subTitle"/>
          </p:nvPr>
        </p:nvSpPr>
        <p:spPr>
          <a:xfrm>
            <a:off x="5662075" y="2539250"/>
            <a:ext cx="5486400" cy="3168600"/>
          </a:xfrm>
          <a:prstGeom prst="rect">
            <a:avLst/>
          </a:prstGeom>
        </p:spPr>
        <p:txBody>
          <a:bodyPr anchorCtr="0" anchor="t" bIns="0" lIns="0" spcFirstLastPara="1" rIns="0" wrap="square" tIns="0">
            <a:noAutofit/>
          </a:bodyPr>
          <a:lstStyle>
            <a:lvl1pPr lvl="0" rtl="0">
              <a:lnSpc>
                <a:spcPct val="113000"/>
              </a:lnSpc>
              <a:spcBef>
                <a:spcPts val="0"/>
              </a:spcBef>
              <a:spcAft>
                <a:spcPts val="0"/>
              </a:spcAft>
              <a:buNone/>
              <a:defRPr/>
            </a:lvl1pPr>
            <a:lvl2pPr lvl="1" rtl="0">
              <a:lnSpc>
                <a:spcPct val="113000"/>
              </a:lnSpc>
              <a:spcBef>
                <a:spcPts val="2000"/>
              </a:spcBef>
              <a:spcAft>
                <a:spcPts val="0"/>
              </a:spcAft>
              <a:buNone/>
              <a:defRPr/>
            </a:lvl2pPr>
            <a:lvl3pPr lvl="2" rtl="0">
              <a:lnSpc>
                <a:spcPct val="113000"/>
              </a:lnSpc>
              <a:spcBef>
                <a:spcPts val="2000"/>
              </a:spcBef>
              <a:spcAft>
                <a:spcPts val="0"/>
              </a:spcAft>
              <a:buNone/>
              <a:defRPr/>
            </a:lvl3pPr>
            <a:lvl4pPr lvl="3" rtl="0">
              <a:lnSpc>
                <a:spcPct val="113000"/>
              </a:lnSpc>
              <a:spcBef>
                <a:spcPts val="2000"/>
              </a:spcBef>
              <a:spcAft>
                <a:spcPts val="0"/>
              </a:spcAft>
              <a:buNone/>
              <a:defRPr/>
            </a:lvl4pPr>
            <a:lvl5pPr lvl="4" rtl="0">
              <a:lnSpc>
                <a:spcPct val="113000"/>
              </a:lnSpc>
              <a:spcBef>
                <a:spcPts val="2000"/>
              </a:spcBef>
              <a:spcAft>
                <a:spcPts val="0"/>
              </a:spcAft>
              <a:buNone/>
              <a:defRPr/>
            </a:lvl5pPr>
            <a:lvl6pPr lvl="5" rtl="0">
              <a:lnSpc>
                <a:spcPct val="113000"/>
              </a:lnSpc>
              <a:spcBef>
                <a:spcPts val="2000"/>
              </a:spcBef>
              <a:spcAft>
                <a:spcPts val="0"/>
              </a:spcAft>
              <a:buNone/>
              <a:defRPr/>
            </a:lvl6pPr>
            <a:lvl7pPr lvl="6" rtl="0">
              <a:lnSpc>
                <a:spcPct val="113000"/>
              </a:lnSpc>
              <a:spcBef>
                <a:spcPts val="2000"/>
              </a:spcBef>
              <a:spcAft>
                <a:spcPts val="0"/>
              </a:spcAft>
              <a:buNone/>
              <a:defRPr/>
            </a:lvl7pPr>
            <a:lvl8pPr lvl="7" rtl="0">
              <a:lnSpc>
                <a:spcPct val="113000"/>
              </a:lnSpc>
              <a:spcBef>
                <a:spcPts val="2000"/>
              </a:spcBef>
              <a:spcAft>
                <a:spcPts val="0"/>
              </a:spcAft>
              <a:buNone/>
              <a:defRPr/>
            </a:lvl8pPr>
            <a:lvl9pPr lvl="8" rtl="0">
              <a:lnSpc>
                <a:spcPct val="113000"/>
              </a:lnSpc>
              <a:spcBef>
                <a:spcPts val="2000"/>
              </a:spcBef>
              <a:spcAft>
                <a:spcPts val="2000"/>
              </a:spcAft>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alt1">
  <p:cSld name="CUSTOM_4_2_2">
    <p:spTree>
      <p:nvGrpSpPr>
        <p:cNvPr id="644" name="Shape 644"/>
        <p:cNvGrpSpPr/>
        <p:nvPr/>
      </p:nvGrpSpPr>
      <p:grpSpPr>
        <a:xfrm>
          <a:off x="0" y="0"/>
          <a:ext cx="0" cy="0"/>
          <a:chOff x="0" y="0"/>
          <a:chExt cx="0" cy="0"/>
        </a:xfrm>
      </p:grpSpPr>
      <p:sp>
        <p:nvSpPr>
          <p:cNvPr id="645" name="Google Shape;645;p3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sp>
        <p:nvSpPr>
          <p:cNvPr id="646" name="Google Shape;646;p38"/>
          <p:cNvSpPr txBox="1"/>
          <p:nvPr>
            <p:ph type="title"/>
          </p:nvPr>
        </p:nvSpPr>
        <p:spPr>
          <a:xfrm>
            <a:off x="885050" y="871750"/>
            <a:ext cx="10422000" cy="5532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lvl1pPr>
            <a:lvl2pPr lvl="1" rtl="0" algn="ctr">
              <a:lnSpc>
                <a:spcPct val="130000"/>
              </a:lnSpc>
              <a:spcBef>
                <a:spcPts val="0"/>
              </a:spcBef>
              <a:spcAft>
                <a:spcPts val="0"/>
              </a:spcAft>
              <a:buNone/>
              <a:defRPr sz="2600"/>
            </a:lvl2pPr>
            <a:lvl3pPr lvl="2" rtl="0" algn="ctr">
              <a:lnSpc>
                <a:spcPct val="130000"/>
              </a:lnSpc>
              <a:spcBef>
                <a:spcPts val="0"/>
              </a:spcBef>
              <a:spcAft>
                <a:spcPts val="0"/>
              </a:spcAft>
              <a:buNone/>
              <a:defRPr sz="2600"/>
            </a:lvl3pPr>
            <a:lvl4pPr lvl="3" rtl="0" algn="ctr">
              <a:lnSpc>
                <a:spcPct val="130000"/>
              </a:lnSpc>
              <a:spcBef>
                <a:spcPts val="0"/>
              </a:spcBef>
              <a:spcAft>
                <a:spcPts val="0"/>
              </a:spcAft>
              <a:buNone/>
              <a:defRPr sz="2600"/>
            </a:lvl4pPr>
            <a:lvl5pPr lvl="4" rtl="0" algn="ctr">
              <a:lnSpc>
                <a:spcPct val="130000"/>
              </a:lnSpc>
              <a:spcBef>
                <a:spcPts val="0"/>
              </a:spcBef>
              <a:spcAft>
                <a:spcPts val="0"/>
              </a:spcAft>
              <a:buNone/>
              <a:defRPr sz="2600"/>
            </a:lvl5pPr>
            <a:lvl6pPr lvl="5" rtl="0" algn="ctr">
              <a:lnSpc>
                <a:spcPct val="130000"/>
              </a:lnSpc>
              <a:spcBef>
                <a:spcPts val="0"/>
              </a:spcBef>
              <a:spcAft>
                <a:spcPts val="0"/>
              </a:spcAft>
              <a:buNone/>
              <a:defRPr sz="2600"/>
            </a:lvl6pPr>
            <a:lvl7pPr lvl="6" rtl="0" algn="ctr">
              <a:lnSpc>
                <a:spcPct val="130000"/>
              </a:lnSpc>
              <a:spcBef>
                <a:spcPts val="0"/>
              </a:spcBef>
              <a:spcAft>
                <a:spcPts val="0"/>
              </a:spcAft>
              <a:buNone/>
              <a:defRPr sz="2600"/>
            </a:lvl7pPr>
            <a:lvl8pPr lvl="7" rtl="0" algn="ctr">
              <a:lnSpc>
                <a:spcPct val="130000"/>
              </a:lnSpc>
              <a:spcBef>
                <a:spcPts val="0"/>
              </a:spcBef>
              <a:spcAft>
                <a:spcPts val="0"/>
              </a:spcAft>
              <a:buNone/>
              <a:defRPr sz="2600"/>
            </a:lvl8pPr>
            <a:lvl9pPr lvl="8" rtl="0" algn="ctr">
              <a:lnSpc>
                <a:spcPct val="130000"/>
              </a:lnSpc>
              <a:spcBef>
                <a:spcPts val="0"/>
              </a:spcBef>
              <a:spcAft>
                <a:spcPts val="0"/>
              </a:spcAft>
              <a:buNone/>
              <a:defRPr sz="2600"/>
            </a:lvl9pPr>
          </a:lstStyle>
          <a:p/>
        </p:txBody>
      </p:sp>
      <p:cxnSp>
        <p:nvCxnSpPr>
          <p:cNvPr id="647" name="Google Shape;647;p38"/>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48" name="Google Shape;648;p38"/>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49" name="Google Shape;649;p3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50" name="Google Shape;650;p38"/>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51" name="Google Shape;651;p38"/>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52" name="Google Shape;652;p38"/>
          <p:cNvSpPr txBox="1"/>
          <p:nvPr>
            <p:ph idx="3" type="subTitle"/>
          </p:nvPr>
        </p:nvSpPr>
        <p:spPr>
          <a:xfrm>
            <a:off x="885125" y="1424950"/>
            <a:ext cx="10422000" cy="705600"/>
          </a:xfrm>
          <a:prstGeom prst="rect">
            <a:avLst/>
          </a:prstGeom>
        </p:spPr>
        <p:txBody>
          <a:bodyPr anchorCtr="0" anchor="t" bIns="0" lIns="0" spcFirstLastPara="1" rIns="0" wrap="square" tIns="0">
            <a:noAutofit/>
          </a:bodyPr>
          <a:lstStyle>
            <a:lvl1pPr lvl="0" rtl="0" algn="ctr">
              <a:spcBef>
                <a:spcPts val="0"/>
              </a:spcBef>
              <a:spcAft>
                <a:spcPts val="0"/>
              </a:spcAft>
              <a:buNone/>
              <a:defRPr sz="1800">
                <a:solidFill>
                  <a:schemeClr val="accent1"/>
                </a:solidFill>
              </a:defRPr>
            </a:lvl1pPr>
            <a:lvl2pPr lvl="1" rtl="0" algn="ctr">
              <a:spcBef>
                <a:spcPts val="500"/>
              </a:spcBef>
              <a:spcAft>
                <a:spcPts val="0"/>
              </a:spcAft>
              <a:buNone/>
              <a:defRPr sz="1800">
                <a:solidFill>
                  <a:schemeClr val="accent1"/>
                </a:solidFill>
              </a:defRPr>
            </a:lvl2pPr>
            <a:lvl3pPr lvl="2" rtl="0" algn="ctr">
              <a:spcBef>
                <a:spcPts val="500"/>
              </a:spcBef>
              <a:spcAft>
                <a:spcPts val="0"/>
              </a:spcAft>
              <a:buNone/>
              <a:defRPr sz="1800">
                <a:solidFill>
                  <a:schemeClr val="accent1"/>
                </a:solidFill>
              </a:defRPr>
            </a:lvl3pPr>
            <a:lvl4pPr lvl="3" rtl="0" algn="ctr">
              <a:spcBef>
                <a:spcPts val="500"/>
              </a:spcBef>
              <a:spcAft>
                <a:spcPts val="0"/>
              </a:spcAft>
              <a:buNone/>
              <a:defRPr sz="1800">
                <a:solidFill>
                  <a:schemeClr val="accent1"/>
                </a:solidFill>
              </a:defRPr>
            </a:lvl4pPr>
            <a:lvl5pPr lvl="4" rtl="0" algn="ctr">
              <a:spcBef>
                <a:spcPts val="500"/>
              </a:spcBef>
              <a:spcAft>
                <a:spcPts val="0"/>
              </a:spcAft>
              <a:buNone/>
              <a:defRPr sz="1800">
                <a:solidFill>
                  <a:schemeClr val="accent1"/>
                </a:solidFill>
              </a:defRPr>
            </a:lvl5pPr>
            <a:lvl6pPr lvl="5" rtl="0" algn="ctr">
              <a:spcBef>
                <a:spcPts val="500"/>
              </a:spcBef>
              <a:spcAft>
                <a:spcPts val="0"/>
              </a:spcAft>
              <a:buNone/>
              <a:defRPr sz="1800">
                <a:solidFill>
                  <a:schemeClr val="accent1"/>
                </a:solidFill>
              </a:defRPr>
            </a:lvl6pPr>
            <a:lvl7pPr lvl="6" rtl="0" algn="ctr">
              <a:spcBef>
                <a:spcPts val="500"/>
              </a:spcBef>
              <a:spcAft>
                <a:spcPts val="0"/>
              </a:spcAft>
              <a:buNone/>
              <a:defRPr sz="1800">
                <a:solidFill>
                  <a:schemeClr val="accent1"/>
                </a:solidFill>
              </a:defRPr>
            </a:lvl7pPr>
            <a:lvl8pPr lvl="7" rtl="0" algn="ctr">
              <a:spcBef>
                <a:spcPts val="500"/>
              </a:spcBef>
              <a:spcAft>
                <a:spcPts val="0"/>
              </a:spcAft>
              <a:buNone/>
              <a:defRPr sz="1800">
                <a:solidFill>
                  <a:schemeClr val="accent1"/>
                </a:solidFill>
              </a:defRPr>
            </a:lvl8pPr>
            <a:lvl9pPr lvl="8" rtl="0" algn="ctr">
              <a:spcBef>
                <a:spcPts val="500"/>
              </a:spcBef>
              <a:spcAft>
                <a:spcPts val="500"/>
              </a:spcAft>
              <a:buNone/>
              <a:defRPr sz="1800">
                <a:solidFill>
                  <a:schemeClr val="accent1"/>
                </a:solidFill>
              </a:defRPr>
            </a:lvl9pPr>
          </a:lstStyle>
          <a:p/>
        </p:txBody>
      </p:sp>
      <p:sp>
        <p:nvSpPr>
          <p:cNvPr id="653" name="Google Shape;653;p38"/>
          <p:cNvSpPr txBox="1"/>
          <p:nvPr>
            <p:ph idx="4" type="subTitle"/>
          </p:nvPr>
        </p:nvSpPr>
        <p:spPr>
          <a:xfrm>
            <a:off x="2087850" y="2416425"/>
            <a:ext cx="8044800" cy="1304100"/>
          </a:xfrm>
          <a:prstGeom prst="rect">
            <a:avLst/>
          </a:prstGeom>
        </p:spPr>
        <p:txBody>
          <a:bodyPr anchorCtr="0" anchor="t" bIns="0" lIns="0" spcFirstLastPara="1" rIns="0" wrap="square" tIns="0">
            <a:noAutofit/>
          </a:bodyPr>
          <a:lstStyle>
            <a:lvl1pPr lvl="0" rtl="0">
              <a:spcBef>
                <a:spcPts val="0"/>
              </a:spcBef>
              <a:spcAft>
                <a:spcPts val="0"/>
              </a:spcAft>
              <a:buNone/>
              <a:defRPr>
                <a:solidFill>
                  <a:schemeClr val="accent1"/>
                </a:solidFill>
              </a:defRPr>
            </a:lvl1pPr>
            <a:lvl2pPr lvl="1" rtl="0">
              <a:spcBef>
                <a:spcPts val="500"/>
              </a:spcBef>
              <a:spcAft>
                <a:spcPts val="0"/>
              </a:spcAft>
              <a:buNone/>
              <a:defRPr>
                <a:solidFill>
                  <a:schemeClr val="accent1"/>
                </a:solidFill>
              </a:defRPr>
            </a:lvl2pPr>
            <a:lvl3pPr lvl="2" rtl="0">
              <a:spcBef>
                <a:spcPts val="500"/>
              </a:spcBef>
              <a:spcAft>
                <a:spcPts val="0"/>
              </a:spcAft>
              <a:buNone/>
              <a:defRPr>
                <a:solidFill>
                  <a:schemeClr val="accent1"/>
                </a:solidFill>
              </a:defRPr>
            </a:lvl3pPr>
            <a:lvl4pPr lvl="3" rtl="0">
              <a:spcBef>
                <a:spcPts val="500"/>
              </a:spcBef>
              <a:spcAft>
                <a:spcPts val="0"/>
              </a:spcAft>
              <a:buNone/>
              <a:defRPr>
                <a:solidFill>
                  <a:schemeClr val="accent1"/>
                </a:solidFill>
              </a:defRPr>
            </a:lvl4pPr>
            <a:lvl5pPr lvl="4" rtl="0">
              <a:spcBef>
                <a:spcPts val="500"/>
              </a:spcBef>
              <a:spcAft>
                <a:spcPts val="0"/>
              </a:spcAft>
              <a:buNone/>
              <a:defRPr>
                <a:solidFill>
                  <a:schemeClr val="accent1"/>
                </a:solidFill>
              </a:defRPr>
            </a:lvl5pPr>
            <a:lvl6pPr lvl="5" rtl="0">
              <a:spcBef>
                <a:spcPts val="500"/>
              </a:spcBef>
              <a:spcAft>
                <a:spcPts val="0"/>
              </a:spcAft>
              <a:buNone/>
              <a:defRPr>
                <a:solidFill>
                  <a:schemeClr val="accent1"/>
                </a:solidFill>
              </a:defRPr>
            </a:lvl6pPr>
            <a:lvl7pPr lvl="6" rtl="0">
              <a:spcBef>
                <a:spcPts val="500"/>
              </a:spcBef>
              <a:spcAft>
                <a:spcPts val="0"/>
              </a:spcAft>
              <a:buNone/>
              <a:defRPr>
                <a:solidFill>
                  <a:schemeClr val="accent1"/>
                </a:solidFill>
              </a:defRPr>
            </a:lvl7pPr>
            <a:lvl8pPr lvl="7" rtl="0">
              <a:spcBef>
                <a:spcPts val="500"/>
              </a:spcBef>
              <a:spcAft>
                <a:spcPts val="0"/>
              </a:spcAft>
              <a:buNone/>
              <a:defRPr>
                <a:solidFill>
                  <a:schemeClr val="accent1"/>
                </a:solidFill>
              </a:defRPr>
            </a:lvl8pPr>
            <a:lvl9pPr lvl="8" rtl="0">
              <a:spcBef>
                <a:spcPts val="500"/>
              </a:spcBef>
              <a:spcAft>
                <a:spcPts val="500"/>
              </a:spcAft>
              <a:buNone/>
              <a:defRPr>
                <a:solidFill>
                  <a:schemeClr val="accent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large text">
  <p:cSld name="CUSTOM_4_2_1">
    <p:spTree>
      <p:nvGrpSpPr>
        <p:cNvPr id="654" name="Shape 654"/>
        <p:cNvGrpSpPr/>
        <p:nvPr/>
      </p:nvGrpSpPr>
      <p:grpSpPr>
        <a:xfrm>
          <a:off x="0" y="0"/>
          <a:ext cx="0" cy="0"/>
          <a:chOff x="0" y="0"/>
          <a:chExt cx="0" cy="0"/>
        </a:xfrm>
      </p:grpSpPr>
      <p:sp>
        <p:nvSpPr>
          <p:cNvPr id="655" name="Google Shape;655;p39"/>
          <p:cNvSpPr txBox="1"/>
          <p:nvPr>
            <p:ph type="title"/>
          </p:nvPr>
        </p:nvSpPr>
        <p:spPr>
          <a:xfrm>
            <a:off x="3280375" y="1653075"/>
            <a:ext cx="7431000" cy="3931800"/>
          </a:xfrm>
          <a:prstGeom prst="rect">
            <a:avLst/>
          </a:prstGeom>
        </p:spPr>
        <p:txBody>
          <a:bodyPr anchorCtr="0" anchor="ctr" bIns="0" lIns="0" spcFirstLastPara="1" rIns="0" wrap="square" tIns="0">
            <a:noAutofit/>
          </a:bodyPr>
          <a:lstStyle>
            <a:lvl1pPr lvl="0" rtl="0">
              <a:lnSpc>
                <a:spcPct val="115000"/>
              </a:lnSpc>
              <a:spcBef>
                <a:spcPts val="0"/>
              </a:spcBef>
              <a:spcAft>
                <a:spcPts val="0"/>
              </a:spcAft>
              <a:buNone/>
              <a:defRPr sz="2600">
                <a:solidFill>
                  <a:schemeClr val="accent1"/>
                </a:solidFill>
                <a:latin typeface="Red Hat Text"/>
                <a:ea typeface="Red Hat Text"/>
                <a:cs typeface="Red Hat Text"/>
                <a:sym typeface="Red Hat Text"/>
              </a:defRPr>
            </a:lvl1pPr>
            <a:lvl2pPr lvl="1" rtl="0">
              <a:lnSpc>
                <a:spcPct val="115000"/>
              </a:lnSpc>
              <a:spcBef>
                <a:spcPts val="0"/>
              </a:spcBef>
              <a:spcAft>
                <a:spcPts val="0"/>
              </a:spcAft>
              <a:buNone/>
              <a:defRPr sz="2600">
                <a:solidFill>
                  <a:schemeClr val="accent1"/>
                </a:solidFill>
                <a:latin typeface="Red Hat Text"/>
                <a:ea typeface="Red Hat Text"/>
                <a:cs typeface="Red Hat Text"/>
                <a:sym typeface="Red Hat Text"/>
              </a:defRPr>
            </a:lvl2pPr>
            <a:lvl3pPr lvl="2" rtl="0">
              <a:lnSpc>
                <a:spcPct val="115000"/>
              </a:lnSpc>
              <a:spcBef>
                <a:spcPts val="0"/>
              </a:spcBef>
              <a:spcAft>
                <a:spcPts val="0"/>
              </a:spcAft>
              <a:buNone/>
              <a:defRPr sz="2600">
                <a:solidFill>
                  <a:schemeClr val="accent1"/>
                </a:solidFill>
                <a:latin typeface="Red Hat Text"/>
                <a:ea typeface="Red Hat Text"/>
                <a:cs typeface="Red Hat Text"/>
                <a:sym typeface="Red Hat Text"/>
              </a:defRPr>
            </a:lvl3pPr>
            <a:lvl4pPr lvl="3" rtl="0">
              <a:lnSpc>
                <a:spcPct val="115000"/>
              </a:lnSpc>
              <a:spcBef>
                <a:spcPts val="0"/>
              </a:spcBef>
              <a:spcAft>
                <a:spcPts val="0"/>
              </a:spcAft>
              <a:buNone/>
              <a:defRPr sz="2600">
                <a:solidFill>
                  <a:schemeClr val="accent1"/>
                </a:solidFill>
                <a:latin typeface="Red Hat Text"/>
                <a:ea typeface="Red Hat Text"/>
                <a:cs typeface="Red Hat Text"/>
                <a:sym typeface="Red Hat Text"/>
              </a:defRPr>
            </a:lvl4pPr>
            <a:lvl5pPr lvl="4" rtl="0">
              <a:lnSpc>
                <a:spcPct val="115000"/>
              </a:lnSpc>
              <a:spcBef>
                <a:spcPts val="0"/>
              </a:spcBef>
              <a:spcAft>
                <a:spcPts val="0"/>
              </a:spcAft>
              <a:buNone/>
              <a:defRPr sz="2600">
                <a:solidFill>
                  <a:schemeClr val="accent1"/>
                </a:solidFill>
                <a:latin typeface="Red Hat Text"/>
                <a:ea typeface="Red Hat Text"/>
                <a:cs typeface="Red Hat Text"/>
                <a:sym typeface="Red Hat Text"/>
              </a:defRPr>
            </a:lvl5pPr>
            <a:lvl6pPr lvl="5" rtl="0">
              <a:lnSpc>
                <a:spcPct val="115000"/>
              </a:lnSpc>
              <a:spcBef>
                <a:spcPts val="0"/>
              </a:spcBef>
              <a:spcAft>
                <a:spcPts val="0"/>
              </a:spcAft>
              <a:buNone/>
              <a:defRPr sz="2600">
                <a:solidFill>
                  <a:schemeClr val="accent1"/>
                </a:solidFill>
                <a:latin typeface="Red Hat Text"/>
                <a:ea typeface="Red Hat Text"/>
                <a:cs typeface="Red Hat Text"/>
                <a:sym typeface="Red Hat Text"/>
              </a:defRPr>
            </a:lvl6pPr>
            <a:lvl7pPr lvl="6" rtl="0">
              <a:lnSpc>
                <a:spcPct val="115000"/>
              </a:lnSpc>
              <a:spcBef>
                <a:spcPts val="0"/>
              </a:spcBef>
              <a:spcAft>
                <a:spcPts val="0"/>
              </a:spcAft>
              <a:buNone/>
              <a:defRPr sz="2600">
                <a:solidFill>
                  <a:schemeClr val="accent1"/>
                </a:solidFill>
                <a:latin typeface="Red Hat Text"/>
                <a:ea typeface="Red Hat Text"/>
                <a:cs typeface="Red Hat Text"/>
                <a:sym typeface="Red Hat Text"/>
              </a:defRPr>
            </a:lvl7pPr>
            <a:lvl8pPr lvl="7" rtl="0">
              <a:lnSpc>
                <a:spcPct val="115000"/>
              </a:lnSpc>
              <a:spcBef>
                <a:spcPts val="0"/>
              </a:spcBef>
              <a:spcAft>
                <a:spcPts val="0"/>
              </a:spcAft>
              <a:buNone/>
              <a:defRPr sz="2600">
                <a:solidFill>
                  <a:schemeClr val="accent1"/>
                </a:solidFill>
                <a:latin typeface="Red Hat Text"/>
                <a:ea typeface="Red Hat Text"/>
                <a:cs typeface="Red Hat Text"/>
                <a:sym typeface="Red Hat Text"/>
              </a:defRPr>
            </a:lvl8pPr>
            <a:lvl9pPr lvl="8" rtl="0">
              <a:lnSpc>
                <a:spcPct val="115000"/>
              </a:lnSpc>
              <a:spcBef>
                <a:spcPts val="0"/>
              </a:spcBef>
              <a:spcAft>
                <a:spcPts val="0"/>
              </a:spcAft>
              <a:buNone/>
              <a:defRPr sz="2600">
                <a:solidFill>
                  <a:schemeClr val="accent1"/>
                </a:solidFill>
                <a:latin typeface="Red Hat Text"/>
                <a:ea typeface="Red Hat Text"/>
                <a:cs typeface="Red Hat Text"/>
                <a:sym typeface="Red Hat Text"/>
              </a:defRPr>
            </a:lvl9pPr>
          </a:lstStyle>
          <a:p/>
        </p:txBody>
      </p:sp>
      <p:sp>
        <p:nvSpPr>
          <p:cNvPr id="656" name="Google Shape;656;p3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accent1"/>
              </a:buClr>
              <a:buSzPts val="1000"/>
              <a:buFont typeface="Red Hat Text Medium"/>
              <a:buNone/>
              <a:defRPr sz="1000">
                <a:solidFill>
                  <a:schemeClr val="accent1"/>
                </a:solidFill>
                <a:latin typeface="Red Hat Text Medium"/>
                <a:ea typeface="Red Hat Text Medium"/>
                <a:cs typeface="Red Hat Text Medium"/>
                <a:sym typeface="Red Hat Text Medium"/>
              </a:defRPr>
            </a:lvl9pPr>
          </a:lstStyle>
          <a:p/>
        </p:txBody>
      </p:sp>
      <p:cxnSp>
        <p:nvCxnSpPr>
          <p:cNvPr id="657" name="Google Shape;657;p39"/>
          <p:cNvCxnSpPr/>
          <p:nvPr/>
        </p:nvCxnSpPr>
        <p:spPr>
          <a:xfrm rot="10800000">
            <a:off x="447775" y="100"/>
            <a:ext cx="0" cy="886500"/>
          </a:xfrm>
          <a:prstGeom prst="straightConnector1">
            <a:avLst/>
          </a:prstGeom>
          <a:noFill/>
          <a:ln cap="flat" cmpd="sng" w="9525">
            <a:solidFill>
              <a:schemeClr val="accent1"/>
            </a:solidFill>
            <a:prstDash val="solid"/>
            <a:round/>
            <a:headEnd len="med" w="med" type="none"/>
            <a:tailEnd len="med" w="med" type="none"/>
          </a:ln>
        </p:spPr>
      </p:cxnSp>
      <p:cxnSp>
        <p:nvCxnSpPr>
          <p:cNvPr id="658" name="Google Shape;658;p39"/>
          <p:cNvCxnSpPr/>
          <p:nvPr/>
        </p:nvCxnSpPr>
        <p:spPr>
          <a:xfrm rot="10800000">
            <a:off x="447767" y="6401400"/>
            <a:ext cx="0" cy="456600"/>
          </a:xfrm>
          <a:prstGeom prst="straightConnector1">
            <a:avLst/>
          </a:prstGeom>
          <a:noFill/>
          <a:ln cap="flat" cmpd="sng" w="9525">
            <a:solidFill>
              <a:schemeClr val="accent1"/>
            </a:solidFill>
            <a:prstDash val="solid"/>
            <a:round/>
            <a:headEnd len="med" w="med" type="none"/>
            <a:tailEnd len="med" w="med" type="none"/>
          </a:ln>
        </p:spPr>
      </p:cxnSp>
      <p:sp>
        <p:nvSpPr>
          <p:cNvPr id="659" name="Google Shape;659;p3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60" name="Google Shape;660;p39"/>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61" name="Google Shape;661;p39"/>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dark">
  <p:cSld name="CUSTOM_4_1">
    <p:bg>
      <p:bgPr>
        <a:solidFill>
          <a:srgbClr val="353535"/>
        </a:solidFill>
      </p:bgPr>
    </p:bg>
    <p:spTree>
      <p:nvGrpSpPr>
        <p:cNvPr id="662" name="Shape 662"/>
        <p:cNvGrpSpPr/>
        <p:nvPr/>
      </p:nvGrpSpPr>
      <p:grpSpPr>
        <a:xfrm>
          <a:off x="0" y="0"/>
          <a:ext cx="0" cy="0"/>
          <a:chOff x="0" y="0"/>
          <a:chExt cx="0" cy="0"/>
        </a:xfrm>
      </p:grpSpPr>
      <p:sp>
        <p:nvSpPr>
          <p:cNvPr id="663" name="Google Shape;663;p40"/>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solidFill>
                  <a:schemeClr val="lt1"/>
                </a:solidFill>
              </a:defRPr>
            </a:lvl1pPr>
            <a:lvl2pPr lvl="1" rtl="0">
              <a:lnSpc>
                <a:spcPct val="115000"/>
              </a:lnSpc>
              <a:spcBef>
                <a:spcPts val="0"/>
              </a:spcBef>
              <a:spcAft>
                <a:spcPts val="0"/>
              </a:spcAft>
              <a:buNone/>
              <a:defRPr sz="2600">
                <a:solidFill>
                  <a:schemeClr val="lt1"/>
                </a:solidFill>
              </a:defRPr>
            </a:lvl2pPr>
            <a:lvl3pPr lvl="2" rtl="0">
              <a:lnSpc>
                <a:spcPct val="115000"/>
              </a:lnSpc>
              <a:spcBef>
                <a:spcPts val="0"/>
              </a:spcBef>
              <a:spcAft>
                <a:spcPts val="0"/>
              </a:spcAft>
              <a:buNone/>
              <a:defRPr sz="2600">
                <a:solidFill>
                  <a:schemeClr val="lt1"/>
                </a:solidFill>
              </a:defRPr>
            </a:lvl3pPr>
            <a:lvl4pPr lvl="3" rtl="0">
              <a:lnSpc>
                <a:spcPct val="115000"/>
              </a:lnSpc>
              <a:spcBef>
                <a:spcPts val="0"/>
              </a:spcBef>
              <a:spcAft>
                <a:spcPts val="0"/>
              </a:spcAft>
              <a:buNone/>
              <a:defRPr sz="2600">
                <a:solidFill>
                  <a:schemeClr val="lt1"/>
                </a:solidFill>
              </a:defRPr>
            </a:lvl4pPr>
            <a:lvl5pPr lvl="4" rtl="0">
              <a:lnSpc>
                <a:spcPct val="115000"/>
              </a:lnSpc>
              <a:spcBef>
                <a:spcPts val="0"/>
              </a:spcBef>
              <a:spcAft>
                <a:spcPts val="0"/>
              </a:spcAft>
              <a:buNone/>
              <a:defRPr sz="2600">
                <a:solidFill>
                  <a:schemeClr val="lt1"/>
                </a:solidFill>
              </a:defRPr>
            </a:lvl5pPr>
            <a:lvl6pPr lvl="5" rtl="0">
              <a:lnSpc>
                <a:spcPct val="115000"/>
              </a:lnSpc>
              <a:spcBef>
                <a:spcPts val="0"/>
              </a:spcBef>
              <a:spcAft>
                <a:spcPts val="0"/>
              </a:spcAft>
              <a:buNone/>
              <a:defRPr sz="2600">
                <a:solidFill>
                  <a:schemeClr val="lt1"/>
                </a:solidFill>
              </a:defRPr>
            </a:lvl6pPr>
            <a:lvl7pPr lvl="6" rtl="0">
              <a:lnSpc>
                <a:spcPct val="115000"/>
              </a:lnSpc>
              <a:spcBef>
                <a:spcPts val="0"/>
              </a:spcBef>
              <a:spcAft>
                <a:spcPts val="0"/>
              </a:spcAft>
              <a:buNone/>
              <a:defRPr sz="2600">
                <a:solidFill>
                  <a:schemeClr val="lt1"/>
                </a:solidFill>
              </a:defRPr>
            </a:lvl7pPr>
            <a:lvl8pPr lvl="7" rtl="0">
              <a:lnSpc>
                <a:spcPct val="115000"/>
              </a:lnSpc>
              <a:spcBef>
                <a:spcPts val="0"/>
              </a:spcBef>
              <a:spcAft>
                <a:spcPts val="0"/>
              </a:spcAft>
              <a:buNone/>
              <a:defRPr sz="2600">
                <a:solidFill>
                  <a:schemeClr val="lt1"/>
                </a:solidFill>
              </a:defRPr>
            </a:lvl8pPr>
            <a:lvl9pPr lvl="8" rtl="0">
              <a:lnSpc>
                <a:spcPct val="115000"/>
              </a:lnSpc>
              <a:spcBef>
                <a:spcPts val="0"/>
              </a:spcBef>
              <a:spcAft>
                <a:spcPts val="0"/>
              </a:spcAft>
              <a:buNone/>
              <a:defRPr sz="2600">
                <a:solidFill>
                  <a:schemeClr val="lt1"/>
                </a:solidFill>
              </a:defRPr>
            </a:lvl9pPr>
          </a:lstStyle>
          <a:p/>
        </p:txBody>
      </p:sp>
      <p:cxnSp>
        <p:nvCxnSpPr>
          <p:cNvPr id="664" name="Google Shape;664;p4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65" name="Google Shape;665;p4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cxnSp>
        <p:nvCxnSpPr>
          <p:cNvPr id="666" name="Google Shape;666;p4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pic>
        <p:nvPicPr>
          <p:cNvPr id="667" name="Google Shape;667;p40"/>
          <p:cNvPicPr preferRelativeResize="0"/>
          <p:nvPr/>
        </p:nvPicPr>
        <p:blipFill>
          <a:blip r:embed="rId2">
            <a:alphaModFix/>
          </a:blip>
          <a:stretch>
            <a:fillRect/>
          </a:stretch>
        </p:blipFill>
        <p:spPr>
          <a:xfrm>
            <a:off x="10711279" y="6312505"/>
            <a:ext cx="975850" cy="229612"/>
          </a:xfrm>
          <a:prstGeom prst="rect">
            <a:avLst/>
          </a:prstGeom>
          <a:noFill/>
          <a:ln>
            <a:noFill/>
          </a:ln>
        </p:spPr>
      </p:pic>
      <p:sp>
        <p:nvSpPr>
          <p:cNvPr id="668" name="Google Shape;668;p4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lt1"/>
                </a:solidFill>
                <a:latin typeface="Red Hat Text Medium"/>
                <a:ea typeface="Red Hat Text Medium"/>
                <a:cs typeface="Red Hat Text Medium"/>
                <a:sym typeface="Red Hat Text Medium"/>
              </a:defRPr>
            </a:lvl1pPr>
            <a:lvl2pPr lvl="1" rtl="0" algn="ctr">
              <a:buNone/>
              <a:defRPr sz="800">
                <a:solidFill>
                  <a:schemeClr val="lt1"/>
                </a:solidFill>
                <a:latin typeface="Red Hat Text Medium"/>
                <a:ea typeface="Red Hat Text Medium"/>
                <a:cs typeface="Red Hat Text Medium"/>
                <a:sym typeface="Red Hat Text Medium"/>
              </a:defRPr>
            </a:lvl2pPr>
            <a:lvl3pPr lvl="2" rtl="0" algn="ctr">
              <a:buNone/>
              <a:defRPr sz="800">
                <a:solidFill>
                  <a:schemeClr val="lt1"/>
                </a:solidFill>
                <a:latin typeface="Red Hat Text Medium"/>
                <a:ea typeface="Red Hat Text Medium"/>
                <a:cs typeface="Red Hat Text Medium"/>
                <a:sym typeface="Red Hat Text Medium"/>
              </a:defRPr>
            </a:lvl3pPr>
            <a:lvl4pPr lvl="3" rtl="0" algn="ctr">
              <a:buNone/>
              <a:defRPr sz="800">
                <a:solidFill>
                  <a:schemeClr val="lt1"/>
                </a:solidFill>
                <a:latin typeface="Red Hat Text Medium"/>
                <a:ea typeface="Red Hat Text Medium"/>
                <a:cs typeface="Red Hat Text Medium"/>
                <a:sym typeface="Red Hat Text Medium"/>
              </a:defRPr>
            </a:lvl4pPr>
            <a:lvl5pPr lvl="4" rtl="0" algn="ctr">
              <a:buNone/>
              <a:defRPr sz="800">
                <a:solidFill>
                  <a:schemeClr val="lt1"/>
                </a:solidFill>
                <a:latin typeface="Red Hat Text Medium"/>
                <a:ea typeface="Red Hat Text Medium"/>
                <a:cs typeface="Red Hat Text Medium"/>
                <a:sym typeface="Red Hat Text Medium"/>
              </a:defRPr>
            </a:lvl5pPr>
            <a:lvl6pPr lvl="5" rtl="0" algn="ctr">
              <a:buNone/>
              <a:defRPr sz="800">
                <a:solidFill>
                  <a:schemeClr val="lt1"/>
                </a:solidFill>
                <a:latin typeface="Red Hat Text Medium"/>
                <a:ea typeface="Red Hat Text Medium"/>
                <a:cs typeface="Red Hat Text Medium"/>
                <a:sym typeface="Red Hat Text Medium"/>
              </a:defRPr>
            </a:lvl6pPr>
            <a:lvl7pPr lvl="6" rtl="0" algn="ctr">
              <a:buNone/>
              <a:defRPr sz="800">
                <a:solidFill>
                  <a:schemeClr val="lt1"/>
                </a:solidFill>
                <a:latin typeface="Red Hat Text Medium"/>
                <a:ea typeface="Red Hat Text Medium"/>
                <a:cs typeface="Red Hat Text Medium"/>
                <a:sym typeface="Red Hat Text Medium"/>
              </a:defRPr>
            </a:lvl7pPr>
            <a:lvl8pPr lvl="7" rtl="0" algn="ctr">
              <a:buNone/>
              <a:defRPr sz="800">
                <a:solidFill>
                  <a:schemeClr val="lt1"/>
                </a:solidFill>
                <a:latin typeface="Red Hat Text Medium"/>
                <a:ea typeface="Red Hat Text Medium"/>
                <a:cs typeface="Red Hat Text Medium"/>
                <a:sym typeface="Red Hat Text Medium"/>
              </a:defRPr>
            </a:lvl8pPr>
            <a:lvl9pPr lvl="8" rtl="0" algn="ctr">
              <a:buNone/>
              <a:defRPr sz="800">
                <a:solidFill>
                  <a:schemeClr val="lt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
        <p:nvSpPr>
          <p:cNvPr id="669" name="Google Shape;669;p40"/>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lt1"/>
                </a:solidFill>
              </a:defRPr>
            </a:lvl1pPr>
            <a:lvl2pPr lvl="1" rtl="0">
              <a:lnSpc>
                <a:spcPct val="115000"/>
              </a:lnSpc>
              <a:spcBef>
                <a:spcPts val="0"/>
              </a:spcBef>
              <a:spcAft>
                <a:spcPts val="0"/>
              </a:spcAft>
              <a:buNone/>
              <a:defRPr sz="800">
                <a:solidFill>
                  <a:schemeClr val="lt1"/>
                </a:solidFill>
              </a:defRPr>
            </a:lvl2pPr>
            <a:lvl3pPr lvl="2" rtl="0">
              <a:lnSpc>
                <a:spcPct val="115000"/>
              </a:lnSpc>
              <a:spcBef>
                <a:spcPts val="0"/>
              </a:spcBef>
              <a:spcAft>
                <a:spcPts val="0"/>
              </a:spcAft>
              <a:buNone/>
              <a:defRPr sz="800">
                <a:solidFill>
                  <a:schemeClr val="lt1"/>
                </a:solidFill>
              </a:defRPr>
            </a:lvl3pPr>
            <a:lvl4pPr lvl="3" rtl="0">
              <a:lnSpc>
                <a:spcPct val="115000"/>
              </a:lnSpc>
              <a:spcBef>
                <a:spcPts val="0"/>
              </a:spcBef>
              <a:spcAft>
                <a:spcPts val="0"/>
              </a:spcAft>
              <a:buNone/>
              <a:defRPr sz="800">
                <a:solidFill>
                  <a:schemeClr val="lt1"/>
                </a:solidFill>
              </a:defRPr>
            </a:lvl4pPr>
            <a:lvl5pPr lvl="4" rtl="0">
              <a:lnSpc>
                <a:spcPct val="115000"/>
              </a:lnSpc>
              <a:spcBef>
                <a:spcPts val="0"/>
              </a:spcBef>
              <a:spcAft>
                <a:spcPts val="0"/>
              </a:spcAft>
              <a:buNone/>
              <a:defRPr sz="800">
                <a:solidFill>
                  <a:schemeClr val="lt1"/>
                </a:solidFill>
              </a:defRPr>
            </a:lvl5pPr>
            <a:lvl6pPr lvl="5" rtl="0">
              <a:lnSpc>
                <a:spcPct val="115000"/>
              </a:lnSpc>
              <a:spcBef>
                <a:spcPts val="0"/>
              </a:spcBef>
              <a:spcAft>
                <a:spcPts val="0"/>
              </a:spcAft>
              <a:buNone/>
              <a:defRPr sz="800">
                <a:solidFill>
                  <a:schemeClr val="lt1"/>
                </a:solidFill>
              </a:defRPr>
            </a:lvl6pPr>
            <a:lvl7pPr lvl="6" rtl="0">
              <a:lnSpc>
                <a:spcPct val="115000"/>
              </a:lnSpc>
              <a:spcBef>
                <a:spcPts val="0"/>
              </a:spcBef>
              <a:spcAft>
                <a:spcPts val="0"/>
              </a:spcAft>
              <a:buNone/>
              <a:defRPr sz="800">
                <a:solidFill>
                  <a:schemeClr val="lt1"/>
                </a:solidFill>
              </a:defRPr>
            </a:lvl7pPr>
            <a:lvl8pPr lvl="7" rtl="0">
              <a:lnSpc>
                <a:spcPct val="115000"/>
              </a:lnSpc>
              <a:spcBef>
                <a:spcPts val="0"/>
              </a:spcBef>
              <a:spcAft>
                <a:spcPts val="0"/>
              </a:spcAft>
              <a:buNone/>
              <a:defRPr sz="800">
                <a:solidFill>
                  <a:schemeClr val="lt1"/>
                </a:solidFill>
              </a:defRPr>
            </a:lvl8pPr>
            <a:lvl9pPr lvl="8" rtl="0">
              <a:lnSpc>
                <a:spcPct val="115000"/>
              </a:lnSpc>
              <a:spcBef>
                <a:spcPts val="0"/>
              </a:spcBef>
              <a:spcAft>
                <a:spcPts val="0"/>
              </a:spcAft>
              <a:buNone/>
              <a:defRPr sz="800">
                <a:solidFill>
                  <a:schemeClr val="lt1"/>
                </a:solidFill>
              </a:defRPr>
            </a:lvl9pPr>
          </a:lstStyle>
          <a:p/>
        </p:txBody>
      </p:sp>
      <p:sp>
        <p:nvSpPr>
          <p:cNvPr id="670" name="Google Shape;670;p40"/>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671" name="Google Shape;671;p40"/>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
        <p:nvSpPr>
          <p:cNvPr id="672" name="Google Shape;672;p40"/>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lt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lt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lt1"/>
                </a:solidFill>
                <a:latin typeface="Red Hat Display"/>
                <a:ea typeface="Red Hat Display"/>
                <a:cs typeface="Red Hat Display"/>
                <a:sym typeface="Red Hat Display"/>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closing">
  <p:cSld name="TITLE_1_1">
    <p:bg>
      <p:bgPr>
        <a:blipFill>
          <a:blip r:embed="rId2">
            <a:alphaModFix/>
          </a:blip>
          <a:stretch>
            <a:fillRect/>
          </a:stretch>
        </a:blipFill>
      </p:bgPr>
    </p:bg>
    <p:spTree>
      <p:nvGrpSpPr>
        <p:cNvPr id="34" name="Shape 34"/>
        <p:cNvGrpSpPr/>
        <p:nvPr/>
      </p:nvGrpSpPr>
      <p:grpSpPr>
        <a:xfrm>
          <a:off x="0" y="0"/>
          <a:ext cx="0" cy="0"/>
          <a:chOff x="0" y="0"/>
          <a:chExt cx="0" cy="0"/>
        </a:xfrm>
      </p:grpSpPr>
      <p:sp>
        <p:nvSpPr>
          <p:cNvPr id="35" name="Google Shape;35;p5"/>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idx="1" type="subTitle"/>
          </p:nvPr>
        </p:nvSpPr>
        <p:spPr>
          <a:xfrm>
            <a:off x="2083725" y="3008425"/>
            <a:ext cx="41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lt1"/>
              </a:buClr>
              <a:buSzPts val="1400"/>
              <a:buNone/>
              <a:defRPr sz="1400">
                <a:solidFill>
                  <a:schemeClr val="lt1"/>
                </a:solidFill>
              </a:defRPr>
            </a:lvl1pPr>
            <a:lvl2pPr lvl="1" rtl="0">
              <a:lnSpc>
                <a:spcPct val="180000"/>
              </a:lnSpc>
              <a:spcBef>
                <a:spcPts val="0"/>
              </a:spcBef>
              <a:spcAft>
                <a:spcPts val="0"/>
              </a:spcAft>
              <a:buClr>
                <a:schemeClr val="lt1"/>
              </a:buClr>
              <a:buSzPts val="1400"/>
              <a:buNone/>
              <a:defRPr sz="1400">
                <a:solidFill>
                  <a:schemeClr val="lt1"/>
                </a:solidFill>
              </a:defRPr>
            </a:lvl2pPr>
            <a:lvl3pPr lvl="2" rtl="0">
              <a:lnSpc>
                <a:spcPct val="180000"/>
              </a:lnSpc>
              <a:spcBef>
                <a:spcPts val="0"/>
              </a:spcBef>
              <a:spcAft>
                <a:spcPts val="0"/>
              </a:spcAft>
              <a:buClr>
                <a:schemeClr val="lt1"/>
              </a:buClr>
              <a:buSzPts val="1400"/>
              <a:buNone/>
              <a:defRPr sz="1400">
                <a:solidFill>
                  <a:schemeClr val="lt1"/>
                </a:solidFill>
              </a:defRPr>
            </a:lvl3pPr>
            <a:lvl4pPr lvl="3" rtl="0">
              <a:lnSpc>
                <a:spcPct val="180000"/>
              </a:lnSpc>
              <a:spcBef>
                <a:spcPts val="0"/>
              </a:spcBef>
              <a:spcAft>
                <a:spcPts val="0"/>
              </a:spcAft>
              <a:buClr>
                <a:schemeClr val="lt1"/>
              </a:buClr>
              <a:buSzPts val="1400"/>
              <a:buNone/>
              <a:defRPr sz="1400">
                <a:solidFill>
                  <a:schemeClr val="lt1"/>
                </a:solidFill>
              </a:defRPr>
            </a:lvl4pPr>
            <a:lvl5pPr lvl="4" rtl="0">
              <a:lnSpc>
                <a:spcPct val="180000"/>
              </a:lnSpc>
              <a:spcBef>
                <a:spcPts val="0"/>
              </a:spcBef>
              <a:spcAft>
                <a:spcPts val="0"/>
              </a:spcAft>
              <a:buClr>
                <a:schemeClr val="lt1"/>
              </a:buClr>
              <a:buSzPts val="1400"/>
              <a:buNone/>
              <a:defRPr sz="1400">
                <a:solidFill>
                  <a:schemeClr val="lt1"/>
                </a:solidFill>
              </a:defRPr>
            </a:lvl5pPr>
            <a:lvl6pPr lvl="5" rtl="0">
              <a:lnSpc>
                <a:spcPct val="180000"/>
              </a:lnSpc>
              <a:spcBef>
                <a:spcPts val="0"/>
              </a:spcBef>
              <a:spcAft>
                <a:spcPts val="0"/>
              </a:spcAft>
              <a:buClr>
                <a:schemeClr val="lt1"/>
              </a:buClr>
              <a:buSzPts val="1400"/>
              <a:buNone/>
              <a:defRPr sz="1400">
                <a:solidFill>
                  <a:schemeClr val="lt1"/>
                </a:solidFill>
              </a:defRPr>
            </a:lvl6pPr>
            <a:lvl7pPr lvl="6" rtl="0">
              <a:lnSpc>
                <a:spcPct val="180000"/>
              </a:lnSpc>
              <a:spcBef>
                <a:spcPts val="0"/>
              </a:spcBef>
              <a:spcAft>
                <a:spcPts val="0"/>
              </a:spcAft>
              <a:buClr>
                <a:schemeClr val="lt1"/>
              </a:buClr>
              <a:buSzPts val="1400"/>
              <a:buNone/>
              <a:defRPr sz="1400">
                <a:solidFill>
                  <a:schemeClr val="lt1"/>
                </a:solidFill>
              </a:defRPr>
            </a:lvl7pPr>
            <a:lvl8pPr lvl="7" rtl="0">
              <a:lnSpc>
                <a:spcPct val="180000"/>
              </a:lnSpc>
              <a:spcBef>
                <a:spcPts val="0"/>
              </a:spcBef>
              <a:spcAft>
                <a:spcPts val="0"/>
              </a:spcAft>
              <a:buClr>
                <a:schemeClr val="lt1"/>
              </a:buClr>
              <a:buSzPts val="1400"/>
              <a:buNone/>
              <a:defRPr sz="1400">
                <a:solidFill>
                  <a:schemeClr val="lt1"/>
                </a:solidFill>
              </a:defRPr>
            </a:lvl8pPr>
            <a:lvl9pPr lvl="8" rtl="0">
              <a:lnSpc>
                <a:spcPct val="180000"/>
              </a:lnSpc>
              <a:spcBef>
                <a:spcPts val="0"/>
              </a:spcBef>
              <a:spcAft>
                <a:spcPts val="0"/>
              </a:spcAft>
              <a:buClr>
                <a:schemeClr val="lt1"/>
              </a:buClr>
              <a:buSzPts val="1400"/>
              <a:buNone/>
              <a:defRPr sz="1400">
                <a:solidFill>
                  <a:schemeClr val="lt1"/>
                </a:solidFill>
              </a:defRPr>
            </a:lvl9pPr>
          </a:lstStyle>
          <a:p/>
        </p:txBody>
      </p:sp>
      <p:sp>
        <p:nvSpPr>
          <p:cNvPr id="37" name="Google Shape;37;p5"/>
          <p:cNvSpPr txBox="1"/>
          <p:nvPr>
            <p:ph type="title"/>
          </p:nvPr>
        </p:nvSpPr>
        <p:spPr>
          <a:xfrm>
            <a:off x="2083875" y="568625"/>
            <a:ext cx="4905000" cy="1985400"/>
          </a:xfrm>
          <a:prstGeom prst="rect">
            <a:avLst/>
          </a:prstGeom>
        </p:spPr>
        <p:txBody>
          <a:bodyPr anchorCtr="0" anchor="b" bIns="0" lIns="0" spcFirstLastPara="1" rIns="0" wrap="square" tIns="0">
            <a:noAutofit/>
          </a:bodyPr>
          <a:lstStyle>
            <a:lvl1pPr lvl="0" rtl="0">
              <a:lnSpc>
                <a:spcPct val="105000"/>
              </a:lnSpc>
              <a:spcBef>
                <a:spcPts val="0"/>
              </a:spcBef>
              <a:spcAft>
                <a:spcPts val="0"/>
              </a:spcAft>
              <a:buNone/>
              <a:defRPr sz="7000">
                <a:solidFill>
                  <a:schemeClr val="lt1"/>
                </a:solidFill>
              </a:defRPr>
            </a:lvl1pPr>
            <a:lvl2pPr lvl="1" rtl="0">
              <a:lnSpc>
                <a:spcPct val="105000"/>
              </a:lnSpc>
              <a:spcBef>
                <a:spcPts val="0"/>
              </a:spcBef>
              <a:spcAft>
                <a:spcPts val="0"/>
              </a:spcAft>
              <a:buNone/>
              <a:defRPr sz="7000">
                <a:solidFill>
                  <a:schemeClr val="lt1"/>
                </a:solidFill>
              </a:defRPr>
            </a:lvl2pPr>
            <a:lvl3pPr lvl="2" rtl="0">
              <a:lnSpc>
                <a:spcPct val="105000"/>
              </a:lnSpc>
              <a:spcBef>
                <a:spcPts val="0"/>
              </a:spcBef>
              <a:spcAft>
                <a:spcPts val="0"/>
              </a:spcAft>
              <a:buNone/>
              <a:defRPr sz="7000">
                <a:solidFill>
                  <a:schemeClr val="lt1"/>
                </a:solidFill>
              </a:defRPr>
            </a:lvl3pPr>
            <a:lvl4pPr lvl="3" rtl="0">
              <a:lnSpc>
                <a:spcPct val="105000"/>
              </a:lnSpc>
              <a:spcBef>
                <a:spcPts val="0"/>
              </a:spcBef>
              <a:spcAft>
                <a:spcPts val="0"/>
              </a:spcAft>
              <a:buNone/>
              <a:defRPr sz="7000">
                <a:solidFill>
                  <a:schemeClr val="lt1"/>
                </a:solidFill>
              </a:defRPr>
            </a:lvl4pPr>
            <a:lvl5pPr lvl="4" rtl="0">
              <a:lnSpc>
                <a:spcPct val="105000"/>
              </a:lnSpc>
              <a:spcBef>
                <a:spcPts val="0"/>
              </a:spcBef>
              <a:spcAft>
                <a:spcPts val="0"/>
              </a:spcAft>
              <a:buNone/>
              <a:defRPr sz="7000">
                <a:solidFill>
                  <a:schemeClr val="lt1"/>
                </a:solidFill>
              </a:defRPr>
            </a:lvl5pPr>
            <a:lvl6pPr lvl="5" rtl="0">
              <a:lnSpc>
                <a:spcPct val="105000"/>
              </a:lnSpc>
              <a:spcBef>
                <a:spcPts val="0"/>
              </a:spcBef>
              <a:spcAft>
                <a:spcPts val="0"/>
              </a:spcAft>
              <a:buNone/>
              <a:defRPr sz="7000">
                <a:solidFill>
                  <a:schemeClr val="lt1"/>
                </a:solidFill>
              </a:defRPr>
            </a:lvl6pPr>
            <a:lvl7pPr lvl="6" rtl="0">
              <a:lnSpc>
                <a:spcPct val="105000"/>
              </a:lnSpc>
              <a:spcBef>
                <a:spcPts val="0"/>
              </a:spcBef>
              <a:spcAft>
                <a:spcPts val="0"/>
              </a:spcAft>
              <a:buNone/>
              <a:defRPr sz="7000">
                <a:solidFill>
                  <a:schemeClr val="lt1"/>
                </a:solidFill>
              </a:defRPr>
            </a:lvl7pPr>
            <a:lvl8pPr lvl="7" rtl="0">
              <a:lnSpc>
                <a:spcPct val="105000"/>
              </a:lnSpc>
              <a:spcBef>
                <a:spcPts val="0"/>
              </a:spcBef>
              <a:spcAft>
                <a:spcPts val="0"/>
              </a:spcAft>
              <a:buNone/>
              <a:defRPr sz="7000">
                <a:solidFill>
                  <a:schemeClr val="lt1"/>
                </a:solidFill>
              </a:defRPr>
            </a:lvl8pPr>
            <a:lvl9pPr lvl="8" rtl="0">
              <a:lnSpc>
                <a:spcPct val="105000"/>
              </a:lnSpc>
              <a:spcBef>
                <a:spcPts val="0"/>
              </a:spcBef>
              <a:spcAft>
                <a:spcPts val="0"/>
              </a:spcAft>
              <a:buNone/>
              <a:defRPr sz="7000">
                <a:solidFill>
                  <a:schemeClr val="lt1"/>
                </a:solidFill>
              </a:defRPr>
            </a:lvl9pPr>
          </a:lstStyle>
          <a:p/>
        </p:txBody>
      </p:sp>
      <p:pic>
        <p:nvPicPr>
          <p:cNvPr id="38" name="Google Shape;38;p5"/>
          <p:cNvPicPr preferRelativeResize="0"/>
          <p:nvPr/>
        </p:nvPicPr>
        <p:blipFill>
          <a:blip r:embed="rId3">
            <a:alphaModFix/>
          </a:blip>
          <a:stretch>
            <a:fillRect/>
          </a:stretch>
        </p:blipFill>
        <p:spPr>
          <a:xfrm>
            <a:off x="10106850" y="6203986"/>
            <a:ext cx="1580275" cy="372766"/>
          </a:xfrm>
          <a:prstGeom prst="rect">
            <a:avLst/>
          </a:prstGeom>
          <a:noFill/>
          <a:ln>
            <a:noFill/>
          </a:ln>
        </p:spPr>
      </p:pic>
      <p:sp>
        <p:nvSpPr>
          <p:cNvPr id="39" name="Google Shape;39;p5"/>
          <p:cNvSpPr txBox="1"/>
          <p:nvPr/>
        </p:nvSpPr>
        <p:spPr>
          <a:xfrm>
            <a:off x="7960472" y="19998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linkedin.com/company/red-hat</a:t>
            </a:r>
            <a:endParaRPr>
              <a:solidFill>
                <a:schemeClr val="lt1"/>
              </a:solidFill>
              <a:latin typeface="Red Hat Text"/>
              <a:ea typeface="Red Hat Text"/>
              <a:cs typeface="Red Hat Text"/>
              <a:sym typeface="Red Hat Text"/>
            </a:endParaRPr>
          </a:p>
        </p:txBody>
      </p:sp>
      <p:sp>
        <p:nvSpPr>
          <p:cNvPr id="40" name="Google Shape;40;p5"/>
          <p:cNvSpPr txBox="1"/>
          <p:nvPr/>
        </p:nvSpPr>
        <p:spPr>
          <a:xfrm>
            <a:off x="7960472" y="27678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youtube.com/user/RedHatVideos</a:t>
            </a:r>
            <a:endParaRPr>
              <a:solidFill>
                <a:schemeClr val="lt1"/>
              </a:solidFill>
              <a:latin typeface="Red Hat Text"/>
              <a:ea typeface="Red Hat Text"/>
              <a:cs typeface="Red Hat Text"/>
              <a:sym typeface="Red Hat Text"/>
            </a:endParaRPr>
          </a:p>
        </p:txBody>
      </p:sp>
      <p:sp>
        <p:nvSpPr>
          <p:cNvPr id="41" name="Google Shape;41;p5"/>
          <p:cNvSpPr txBox="1"/>
          <p:nvPr/>
        </p:nvSpPr>
        <p:spPr>
          <a:xfrm>
            <a:off x="7960472" y="353592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facebook.com/redhatinc</a:t>
            </a:r>
            <a:endParaRPr>
              <a:solidFill>
                <a:schemeClr val="lt1"/>
              </a:solidFill>
              <a:latin typeface="Red Hat Text"/>
              <a:ea typeface="Red Hat Text"/>
              <a:cs typeface="Red Hat Text"/>
              <a:sym typeface="Red Hat Text"/>
            </a:endParaRPr>
          </a:p>
        </p:txBody>
      </p:sp>
      <p:sp>
        <p:nvSpPr>
          <p:cNvPr id="42" name="Google Shape;42;p5"/>
          <p:cNvSpPr txBox="1"/>
          <p:nvPr/>
        </p:nvSpPr>
        <p:spPr>
          <a:xfrm>
            <a:off x="7960472" y="4303975"/>
            <a:ext cx="2993400" cy="45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1"/>
                </a:solidFill>
                <a:latin typeface="Red Hat Text"/>
                <a:ea typeface="Red Hat Text"/>
                <a:cs typeface="Red Hat Text"/>
                <a:sym typeface="Red Hat Text"/>
              </a:rPr>
              <a:t>twitter.com/RedHat</a:t>
            </a:r>
            <a:endParaRPr>
              <a:solidFill>
                <a:schemeClr val="lt1"/>
              </a:solidFill>
              <a:latin typeface="Red Hat Text"/>
              <a:ea typeface="Red Hat Text"/>
              <a:cs typeface="Red Hat Text"/>
              <a:sym typeface="Red Hat Text"/>
            </a:endParaRPr>
          </a:p>
        </p:txBody>
      </p:sp>
      <p:cxnSp>
        <p:nvCxnSpPr>
          <p:cNvPr id="43" name="Google Shape;43;p5"/>
          <p:cNvCxnSpPr/>
          <p:nvPr/>
        </p:nvCxnSpPr>
        <p:spPr>
          <a:xfrm rot="10800000">
            <a:off x="447775" y="50"/>
            <a:ext cx="0" cy="2282700"/>
          </a:xfrm>
          <a:prstGeom prst="straightConnector1">
            <a:avLst/>
          </a:prstGeom>
          <a:noFill/>
          <a:ln cap="flat" cmpd="sng" w="9525">
            <a:solidFill>
              <a:srgbClr val="EE0000"/>
            </a:solidFill>
            <a:prstDash val="solid"/>
            <a:round/>
            <a:headEnd len="med" w="med" type="none"/>
            <a:tailEnd len="med" w="med" type="none"/>
          </a:ln>
        </p:spPr>
      </p:cxnSp>
      <p:cxnSp>
        <p:nvCxnSpPr>
          <p:cNvPr id="44" name="Google Shape;44;p5"/>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45" name="Google Shape;45;p5"/>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46" name="Google Shape;46;p5"/>
          <p:cNvPicPr preferRelativeResize="0"/>
          <p:nvPr/>
        </p:nvPicPr>
        <p:blipFill rotWithShape="1">
          <a:blip r:embed="rId4">
            <a:alphaModFix/>
          </a:blip>
          <a:srcRect b="0" l="0" r="0" t="0"/>
          <a:stretch/>
        </p:blipFill>
        <p:spPr>
          <a:xfrm>
            <a:off x="7456004" y="3535984"/>
            <a:ext cx="455950" cy="455950"/>
          </a:xfrm>
          <a:prstGeom prst="rect">
            <a:avLst/>
          </a:prstGeom>
          <a:noFill/>
          <a:ln>
            <a:noFill/>
          </a:ln>
        </p:spPr>
      </p:pic>
      <p:pic>
        <p:nvPicPr>
          <p:cNvPr id="47" name="Google Shape;47;p5"/>
          <p:cNvPicPr preferRelativeResize="0"/>
          <p:nvPr/>
        </p:nvPicPr>
        <p:blipFill rotWithShape="1">
          <a:blip r:embed="rId5">
            <a:alphaModFix/>
          </a:blip>
          <a:srcRect b="0" l="0" r="0" t="0"/>
          <a:stretch/>
        </p:blipFill>
        <p:spPr>
          <a:xfrm>
            <a:off x="7456004" y="2767909"/>
            <a:ext cx="455950" cy="455950"/>
          </a:xfrm>
          <a:prstGeom prst="rect">
            <a:avLst/>
          </a:prstGeom>
          <a:noFill/>
          <a:ln>
            <a:noFill/>
          </a:ln>
        </p:spPr>
      </p:pic>
      <p:pic>
        <p:nvPicPr>
          <p:cNvPr id="48" name="Google Shape;48;p5"/>
          <p:cNvPicPr preferRelativeResize="0"/>
          <p:nvPr/>
        </p:nvPicPr>
        <p:blipFill rotWithShape="1">
          <a:blip r:embed="rId6">
            <a:alphaModFix/>
          </a:blip>
          <a:srcRect b="0" l="0" r="0" t="0"/>
          <a:stretch/>
        </p:blipFill>
        <p:spPr>
          <a:xfrm>
            <a:off x="7456004" y="1999834"/>
            <a:ext cx="455950" cy="455950"/>
          </a:xfrm>
          <a:prstGeom prst="rect">
            <a:avLst/>
          </a:prstGeom>
          <a:noFill/>
          <a:ln>
            <a:noFill/>
          </a:ln>
        </p:spPr>
      </p:pic>
      <p:pic>
        <p:nvPicPr>
          <p:cNvPr id="49" name="Google Shape;49;p5"/>
          <p:cNvPicPr preferRelativeResize="0"/>
          <p:nvPr/>
        </p:nvPicPr>
        <p:blipFill rotWithShape="1">
          <a:blip r:embed="rId7">
            <a:alphaModFix/>
          </a:blip>
          <a:srcRect b="0" l="0" r="0" t="0"/>
          <a:stretch/>
        </p:blipFill>
        <p:spPr>
          <a:xfrm>
            <a:off x="7456004" y="4304059"/>
            <a:ext cx="455950" cy="4559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agenda light">
  <p:cSld name="CUSTOM_4_1_1">
    <p:bg>
      <p:bgPr>
        <a:solidFill>
          <a:schemeClr val="lt1"/>
        </a:solidFill>
      </p:bgPr>
    </p:bg>
    <p:spTree>
      <p:nvGrpSpPr>
        <p:cNvPr id="673" name="Shape 673"/>
        <p:cNvGrpSpPr/>
        <p:nvPr/>
      </p:nvGrpSpPr>
      <p:grpSpPr>
        <a:xfrm>
          <a:off x="0" y="0"/>
          <a:ext cx="0" cy="0"/>
          <a:chOff x="0" y="0"/>
          <a:chExt cx="0" cy="0"/>
        </a:xfrm>
      </p:grpSpPr>
      <p:sp>
        <p:nvSpPr>
          <p:cNvPr id="674" name="Google Shape;674;p41"/>
          <p:cNvSpPr txBox="1"/>
          <p:nvPr>
            <p:ph type="title"/>
          </p:nvPr>
        </p:nvSpPr>
        <p:spPr>
          <a:xfrm>
            <a:off x="885050" y="871750"/>
            <a:ext cx="10422000" cy="13221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3000"/>
            </a:lvl1pPr>
            <a:lvl2pPr lvl="1" rtl="0">
              <a:lnSpc>
                <a:spcPct val="115000"/>
              </a:lnSpc>
              <a:spcBef>
                <a:spcPts val="0"/>
              </a:spcBef>
              <a:spcAft>
                <a:spcPts val="0"/>
              </a:spcAft>
              <a:buNone/>
              <a:defRPr sz="2600"/>
            </a:lvl2pPr>
            <a:lvl3pPr lvl="2" rtl="0">
              <a:lnSpc>
                <a:spcPct val="115000"/>
              </a:lnSpc>
              <a:spcBef>
                <a:spcPts val="0"/>
              </a:spcBef>
              <a:spcAft>
                <a:spcPts val="0"/>
              </a:spcAft>
              <a:buNone/>
              <a:defRPr sz="2600"/>
            </a:lvl3pPr>
            <a:lvl4pPr lvl="3" rtl="0">
              <a:lnSpc>
                <a:spcPct val="115000"/>
              </a:lnSpc>
              <a:spcBef>
                <a:spcPts val="0"/>
              </a:spcBef>
              <a:spcAft>
                <a:spcPts val="0"/>
              </a:spcAft>
              <a:buNone/>
              <a:defRPr sz="2600"/>
            </a:lvl4pPr>
            <a:lvl5pPr lvl="4" rtl="0">
              <a:lnSpc>
                <a:spcPct val="115000"/>
              </a:lnSpc>
              <a:spcBef>
                <a:spcPts val="0"/>
              </a:spcBef>
              <a:spcAft>
                <a:spcPts val="0"/>
              </a:spcAft>
              <a:buNone/>
              <a:defRPr sz="2600"/>
            </a:lvl5pPr>
            <a:lvl6pPr lvl="5" rtl="0">
              <a:lnSpc>
                <a:spcPct val="115000"/>
              </a:lnSpc>
              <a:spcBef>
                <a:spcPts val="0"/>
              </a:spcBef>
              <a:spcAft>
                <a:spcPts val="0"/>
              </a:spcAft>
              <a:buNone/>
              <a:defRPr sz="2600"/>
            </a:lvl6pPr>
            <a:lvl7pPr lvl="6" rtl="0">
              <a:lnSpc>
                <a:spcPct val="115000"/>
              </a:lnSpc>
              <a:spcBef>
                <a:spcPts val="0"/>
              </a:spcBef>
              <a:spcAft>
                <a:spcPts val="0"/>
              </a:spcAft>
              <a:buNone/>
              <a:defRPr sz="2600"/>
            </a:lvl7pPr>
            <a:lvl8pPr lvl="7" rtl="0">
              <a:lnSpc>
                <a:spcPct val="115000"/>
              </a:lnSpc>
              <a:spcBef>
                <a:spcPts val="0"/>
              </a:spcBef>
              <a:spcAft>
                <a:spcPts val="0"/>
              </a:spcAft>
              <a:buNone/>
              <a:defRPr sz="2600"/>
            </a:lvl8pPr>
            <a:lvl9pPr lvl="8" rtl="0">
              <a:lnSpc>
                <a:spcPct val="115000"/>
              </a:lnSpc>
              <a:spcBef>
                <a:spcPts val="0"/>
              </a:spcBef>
              <a:spcAft>
                <a:spcPts val="0"/>
              </a:spcAft>
              <a:buNone/>
              <a:defRPr sz="2600"/>
            </a:lvl9pPr>
          </a:lstStyle>
          <a:p/>
        </p:txBody>
      </p:sp>
      <p:cxnSp>
        <p:nvCxnSpPr>
          <p:cNvPr id="675" name="Google Shape;675;p41"/>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76" name="Google Shape;676;p4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1pPr>
            <a:lvl2pPr lvl="1"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2pPr>
            <a:lvl3pPr lvl="2"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3pPr>
            <a:lvl4pPr lvl="3"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4pPr>
            <a:lvl5pPr lvl="4"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5pPr>
            <a:lvl6pPr lvl="5"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6pPr>
            <a:lvl7pPr lvl="6"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7pPr>
            <a:lvl8pPr lvl="7"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8pPr>
            <a:lvl9pPr lvl="8" rtl="0">
              <a:lnSpc>
                <a:spcPct val="100000"/>
              </a:lnSpc>
              <a:spcBef>
                <a:spcPts val="0"/>
              </a:spcBef>
              <a:spcAft>
                <a:spcPts val="0"/>
              </a:spcAft>
              <a:buClr>
                <a:srgbClr val="141414"/>
              </a:buClr>
              <a:buSzPts val="1000"/>
              <a:buFont typeface="Red Hat Text Medium"/>
              <a:buNone/>
              <a:defRPr sz="1000">
                <a:solidFill>
                  <a:srgbClr val="141414"/>
                </a:solidFill>
                <a:latin typeface="Red Hat Text Medium"/>
                <a:ea typeface="Red Hat Text Medium"/>
                <a:cs typeface="Red Hat Text Medium"/>
                <a:sym typeface="Red Hat Text Medium"/>
              </a:defRPr>
            </a:lvl9pPr>
          </a:lstStyle>
          <a:p/>
        </p:txBody>
      </p:sp>
      <p:cxnSp>
        <p:nvCxnSpPr>
          <p:cNvPr id="677" name="Google Shape;677;p41"/>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678" name="Google Shape;678;p41"/>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chemeClr val="dk1"/>
                </a:solidFill>
                <a:latin typeface="Red Hat Text Medium"/>
                <a:ea typeface="Red Hat Text Medium"/>
                <a:cs typeface="Red Hat Text Medium"/>
                <a:sym typeface="Red Hat Text Medium"/>
              </a:defRPr>
            </a:lvl1pPr>
            <a:lvl2pPr lvl="1" rtl="0" algn="ctr">
              <a:buNone/>
              <a:defRPr sz="800">
                <a:solidFill>
                  <a:schemeClr val="dk1"/>
                </a:solidFill>
                <a:latin typeface="Red Hat Text Medium"/>
                <a:ea typeface="Red Hat Text Medium"/>
                <a:cs typeface="Red Hat Text Medium"/>
                <a:sym typeface="Red Hat Text Medium"/>
              </a:defRPr>
            </a:lvl2pPr>
            <a:lvl3pPr lvl="2" rtl="0" algn="ctr">
              <a:buNone/>
              <a:defRPr sz="800">
                <a:solidFill>
                  <a:schemeClr val="dk1"/>
                </a:solidFill>
                <a:latin typeface="Red Hat Text Medium"/>
                <a:ea typeface="Red Hat Text Medium"/>
                <a:cs typeface="Red Hat Text Medium"/>
                <a:sym typeface="Red Hat Text Medium"/>
              </a:defRPr>
            </a:lvl3pPr>
            <a:lvl4pPr lvl="3" rtl="0" algn="ctr">
              <a:buNone/>
              <a:defRPr sz="800">
                <a:solidFill>
                  <a:schemeClr val="dk1"/>
                </a:solidFill>
                <a:latin typeface="Red Hat Text Medium"/>
                <a:ea typeface="Red Hat Text Medium"/>
                <a:cs typeface="Red Hat Text Medium"/>
                <a:sym typeface="Red Hat Text Medium"/>
              </a:defRPr>
            </a:lvl4pPr>
            <a:lvl5pPr lvl="4" rtl="0" algn="ctr">
              <a:buNone/>
              <a:defRPr sz="800">
                <a:solidFill>
                  <a:schemeClr val="dk1"/>
                </a:solidFill>
                <a:latin typeface="Red Hat Text Medium"/>
                <a:ea typeface="Red Hat Text Medium"/>
                <a:cs typeface="Red Hat Text Medium"/>
                <a:sym typeface="Red Hat Text Medium"/>
              </a:defRPr>
            </a:lvl5pPr>
            <a:lvl6pPr lvl="5" rtl="0" algn="ctr">
              <a:buNone/>
              <a:defRPr sz="800">
                <a:solidFill>
                  <a:schemeClr val="dk1"/>
                </a:solidFill>
                <a:latin typeface="Red Hat Text Medium"/>
                <a:ea typeface="Red Hat Text Medium"/>
                <a:cs typeface="Red Hat Text Medium"/>
                <a:sym typeface="Red Hat Text Medium"/>
              </a:defRPr>
            </a:lvl6pPr>
            <a:lvl7pPr lvl="6" rtl="0" algn="ctr">
              <a:buNone/>
              <a:defRPr sz="800">
                <a:solidFill>
                  <a:schemeClr val="dk1"/>
                </a:solidFill>
                <a:latin typeface="Red Hat Text Medium"/>
                <a:ea typeface="Red Hat Text Medium"/>
                <a:cs typeface="Red Hat Text Medium"/>
                <a:sym typeface="Red Hat Text Medium"/>
              </a:defRPr>
            </a:lvl7pPr>
            <a:lvl8pPr lvl="7" rtl="0" algn="ctr">
              <a:buNone/>
              <a:defRPr sz="800">
                <a:solidFill>
                  <a:schemeClr val="dk1"/>
                </a:solidFill>
                <a:latin typeface="Red Hat Text Medium"/>
                <a:ea typeface="Red Hat Text Medium"/>
                <a:cs typeface="Red Hat Text Medium"/>
                <a:sym typeface="Red Hat Text Medium"/>
              </a:defRPr>
            </a:lvl8pPr>
            <a:lvl9pPr lvl="8" rtl="0" algn="ctr">
              <a:buNone/>
              <a:defRPr sz="800">
                <a:solidFill>
                  <a:schemeClr val="dk1"/>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pic>
        <p:nvPicPr>
          <p:cNvPr id="679" name="Google Shape;679;p41"/>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80" name="Google Shape;680;p41"/>
          <p:cNvSpPr txBox="1"/>
          <p:nvPr>
            <p:ph idx="2" type="subTitle"/>
          </p:nvPr>
        </p:nvSpPr>
        <p:spPr>
          <a:xfrm>
            <a:off x="885050" y="6169550"/>
            <a:ext cx="8002500" cy="559800"/>
          </a:xfrm>
          <a:prstGeom prst="rect">
            <a:avLst/>
          </a:prstGeom>
        </p:spPr>
        <p:txBody>
          <a:bodyPr anchorCtr="0" anchor="b" bIns="0" lIns="0" spcFirstLastPara="1" rIns="0" wrap="square" tIns="0">
            <a:noAutofit/>
          </a:bodyPr>
          <a:lstStyle>
            <a:lvl1pPr lvl="0" rtl="0">
              <a:lnSpc>
                <a:spcPct val="115000"/>
              </a:lnSpc>
              <a:spcBef>
                <a:spcPts val="0"/>
              </a:spcBef>
              <a:spcAft>
                <a:spcPts val="0"/>
              </a:spcAft>
              <a:buNone/>
              <a:defRPr sz="800">
                <a:solidFill>
                  <a:schemeClr val="dk1"/>
                </a:solidFill>
              </a:defRPr>
            </a:lvl1pPr>
            <a:lvl2pPr lvl="1" rtl="0">
              <a:lnSpc>
                <a:spcPct val="115000"/>
              </a:lnSpc>
              <a:spcBef>
                <a:spcPts val="0"/>
              </a:spcBef>
              <a:spcAft>
                <a:spcPts val="0"/>
              </a:spcAft>
              <a:buNone/>
              <a:defRPr sz="800">
                <a:solidFill>
                  <a:schemeClr val="dk1"/>
                </a:solidFill>
              </a:defRPr>
            </a:lvl2pPr>
            <a:lvl3pPr lvl="2" rtl="0">
              <a:lnSpc>
                <a:spcPct val="115000"/>
              </a:lnSpc>
              <a:spcBef>
                <a:spcPts val="0"/>
              </a:spcBef>
              <a:spcAft>
                <a:spcPts val="0"/>
              </a:spcAft>
              <a:buNone/>
              <a:defRPr sz="800">
                <a:solidFill>
                  <a:schemeClr val="dk1"/>
                </a:solidFill>
              </a:defRPr>
            </a:lvl3pPr>
            <a:lvl4pPr lvl="3" rtl="0">
              <a:lnSpc>
                <a:spcPct val="115000"/>
              </a:lnSpc>
              <a:spcBef>
                <a:spcPts val="0"/>
              </a:spcBef>
              <a:spcAft>
                <a:spcPts val="0"/>
              </a:spcAft>
              <a:buNone/>
              <a:defRPr sz="800">
                <a:solidFill>
                  <a:schemeClr val="dk1"/>
                </a:solidFill>
              </a:defRPr>
            </a:lvl4pPr>
            <a:lvl5pPr lvl="4" rtl="0">
              <a:lnSpc>
                <a:spcPct val="115000"/>
              </a:lnSpc>
              <a:spcBef>
                <a:spcPts val="0"/>
              </a:spcBef>
              <a:spcAft>
                <a:spcPts val="0"/>
              </a:spcAft>
              <a:buNone/>
              <a:defRPr sz="800">
                <a:solidFill>
                  <a:schemeClr val="dk1"/>
                </a:solidFill>
              </a:defRPr>
            </a:lvl5pPr>
            <a:lvl6pPr lvl="5" rtl="0">
              <a:lnSpc>
                <a:spcPct val="115000"/>
              </a:lnSpc>
              <a:spcBef>
                <a:spcPts val="0"/>
              </a:spcBef>
              <a:spcAft>
                <a:spcPts val="0"/>
              </a:spcAft>
              <a:buNone/>
              <a:defRPr sz="800">
                <a:solidFill>
                  <a:schemeClr val="dk1"/>
                </a:solidFill>
              </a:defRPr>
            </a:lvl6pPr>
            <a:lvl7pPr lvl="6" rtl="0">
              <a:lnSpc>
                <a:spcPct val="115000"/>
              </a:lnSpc>
              <a:spcBef>
                <a:spcPts val="0"/>
              </a:spcBef>
              <a:spcAft>
                <a:spcPts val="0"/>
              </a:spcAft>
              <a:buNone/>
              <a:defRPr sz="800">
                <a:solidFill>
                  <a:schemeClr val="dk1"/>
                </a:solidFill>
              </a:defRPr>
            </a:lvl7pPr>
            <a:lvl8pPr lvl="7" rtl="0">
              <a:lnSpc>
                <a:spcPct val="115000"/>
              </a:lnSpc>
              <a:spcBef>
                <a:spcPts val="0"/>
              </a:spcBef>
              <a:spcAft>
                <a:spcPts val="0"/>
              </a:spcAft>
              <a:buNone/>
              <a:defRPr sz="800">
                <a:solidFill>
                  <a:schemeClr val="dk1"/>
                </a:solidFill>
              </a:defRPr>
            </a:lvl8pPr>
            <a:lvl9pPr lvl="8" rtl="0">
              <a:lnSpc>
                <a:spcPct val="115000"/>
              </a:lnSpc>
              <a:spcBef>
                <a:spcPts val="0"/>
              </a:spcBef>
              <a:spcAft>
                <a:spcPts val="0"/>
              </a:spcAft>
              <a:buNone/>
              <a:defRPr sz="800">
                <a:solidFill>
                  <a:schemeClr val="dk1"/>
                </a:solidFill>
              </a:defRPr>
            </a:lvl9pPr>
          </a:lstStyle>
          <a:p/>
        </p:txBody>
      </p:sp>
      <p:sp>
        <p:nvSpPr>
          <p:cNvPr id="681" name="Google Shape;681;p41"/>
          <p:cNvSpPr txBox="1"/>
          <p:nvPr>
            <p:ph idx="3" type="subTitle"/>
          </p:nvPr>
        </p:nvSpPr>
        <p:spPr>
          <a:xfrm>
            <a:off x="32795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682" name="Google Shape;682;p41"/>
          <p:cNvSpPr txBox="1"/>
          <p:nvPr>
            <p:ph idx="4" type="subTitle"/>
          </p:nvPr>
        </p:nvSpPr>
        <p:spPr>
          <a:xfrm>
            <a:off x="566065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
        <p:nvSpPr>
          <p:cNvPr id="683" name="Google Shape;683;p41"/>
          <p:cNvSpPr txBox="1"/>
          <p:nvPr>
            <p:ph idx="5" type="subTitle"/>
          </p:nvPr>
        </p:nvSpPr>
        <p:spPr>
          <a:xfrm>
            <a:off x="8041800" y="2664350"/>
            <a:ext cx="2034600" cy="2714100"/>
          </a:xfrm>
          <a:prstGeom prst="rect">
            <a:avLst/>
          </a:prstGeom>
        </p:spPr>
        <p:txBody>
          <a:bodyPr anchorCtr="0" anchor="t" bIns="0" lIns="0" spcFirstLastPara="1" rIns="0" wrap="square" tIns="0">
            <a:noAutofit/>
          </a:bodyPr>
          <a:lstStyle>
            <a:lvl1pPr lvl="0" rtl="0">
              <a:lnSpc>
                <a:spcPct val="114000"/>
              </a:lnSpc>
              <a:spcBef>
                <a:spcPts val="0"/>
              </a:spcBef>
              <a:spcAft>
                <a:spcPts val="0"/>
              </a:spcAft>
              <a:buNone/>
              <a:defRPr sz="2000">
                <a:solidFill>
                  <a:schemeClr val="dk1"/>
                </a:solidFill>
                <a:latin typeface="Red Hat Display"/>
                <a:ea typeface="Red Hat Display"/>
                <a:cs typeface="Red Hat Display"/>
                <a:sym typeface="Red Hat Display"/>
              </a:defRPr>
            </a:lvl1pPr>
            <a:lvl2pPr lvl="1"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2pPr>
            <a:lvl3pPr lvl="2"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3pPr>
            <a:lvl4pPr lvl="3"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4pPr>
            <a:lvl5pPr lvl="4"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5pPr>
            <a:lvl6pPr lvl="5"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6pPr>
            <a:lvl7pPr lvl="6"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7pPr>
            <a:lvl8pPr lvl="7" rtl="0">
              <a:lnSpc>
                <a:spcPct val="114000"/>
              </a:lnSpc>
              <a:spcBef>
                <a:spcPts val="2000"/>
              </a:spcBef>
              <a:spcAft>
                <a:spcPts val="0"/>
              </a:spcAft>
              <a:buNone/>
              <a:defRPr sz="2000">
                <a:solidFill>
                  <a:schemeClr val="dk1"/>
                </a:solidFill>
                <a:latin typeface="Red Hat Display"/>
                <a:ea typeface="Red Hat Display"/>
                <a:cs typeface="Red Hat Display"/>
                <a:sym typeface="Red Hat Display"/>
              </a:defRPr>
            </a:lvl8pPr>
            <a:lvl9pPr lvl="8" rtl="0">
              <a:lnSpc>
                <a:spcPct val="114000"/>
              </a:lnSpc>
              <a:spcBef>
                <a:spcPts val="2000"/>
              </a:spcBef>
              <a:spcAft>
                <a:spcPts val="2000"/>
              </a:spcAft>
              <a:buNone/>
              <a:defRPr sz="2000">
                <a:solidFill>
                  <a:schemeClr val="dk1"/>
                </a:solidFill>
                <a:latin typeface="Red Hat Display"/>
                <a:ea typeface="Red Hat Display"/>
                <a:cs typeface="Red Hat Display"/>
                <a:sym typeface="Red Hat Display"/>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ior white">
  <p:cSld name="CUSTOM_4_21">
    <p:spTree>
      <p:nvGrpSpPr>
        <p:cNvPr id="684" name="Shape 684"/>
        <p:cNvGrpSpPr/>
        <p:nvPr/>
      </p:nvGrpSpPr>
      <p:grpSpPr>
        <a:xfrm>
          <a:off x="0" y="0"/>
          <a:ext cx="0" cy="0"/>
          <a:chOff x="0" y="0"/>
          <a:chExt cx="0" cy="0"/>
        </a:xfrm>
      </p:grpSpPr>
      <p:sp>
        <p:nvSpPr>
          <p:cNvPr id="685" name="Google Shape;685;p42"/>
          <p:cNvSpPr txBox="1"/>
          <p:nvPr>
            <p:ph type="title"/>
          </p:nvPr>
        </p:nvSpPr>
        <p:spPr>
          <a:xfrm>
            <a:off x="1752600" y="946000"/>
            <a:ext cx="8686800" cy="967800"/>
          </a:xfrm>
          <a:prstGeom prst="rect">
            <a:avLst/>
          </a:prstGeom>
        </p:spPr>
        <p:txBody>
          <a:bodyPr anchorCtr="0" anchor="t" bIns="0" lIns="0" spcFirstLastPara="1" rIns="0" wrap="square" tIns="0">
            <a:noAutofit/>
          </a:bodyPr>
          <a:lstStyle>
            <a:lvl1pPr lvl="0" rtl="0" algn="ctr">
              <a:lnSpc>
                <a:spcPct val="130000"/>
              </a:lnSpc>
              <a:spcBef>
                <a:spcPts val="0"/>
              </a:spcBef>
              <a:spcAft>
                <a:spcPts val="0"/>
              </a:spcAft>
              <a:buNone/>
              <a:defRPr sz="2600">
                <a:solidFill>
                  <a:srgbClr val="000000"/>
                </a:solidFill>
              </a:defRPr>
            </a:lvl1pPr>
            <a:lvl2pPr lvl="1" rtl="0" algn="ctr">
              <a:lnSpc>
                <a:spcPct val="130000"/>
              </a:lnSpc>
              <a:spcBef>
                <a:spcPts val="0"/>
              </a:spcBef>
              <a:spcAft>
                <a:spcPts val="0"/>
              </a:spcAft>
              <a:buNone/>
              <a:defRPr sz="2600">
                <a:solidFill>
                  <a:srgbClr val="000000"/>
                </a:solidFill>
              </a:defRPr>
            </a:lvl2pPr>
            <a:lvl3pPr lvl="2" rtl="0" algn="ctr">
              <a:lnSpc>
                <a:spcPct val="130000"/>
              </a:lnSpc>
              <a:spcBef>
                <a:spcPts val="0"/>
              </a:spcBef>
              <a:spcAft>
                <a:spcPts val="0"/>
              </a:spcAft>
              <a:buNone/>
              <a:defRPr sz="2600">
                <a:solidFill>
                  <a:srgbClr val="000000"/>
                </a:solidFill>
              </a:defRPr>
            </a:lvl3pPr>
            <a:lvl4pPr lvl="3" rtl="0" algn="ctr">
              <a:lnSpc>
                <a:spcPct val="130000"/>
              </a:lnSpc>
              <a:spcBef>
                <a:spcPts val="0"/>
              </a:spcBef>
              <a:spcAft>
                <a:spcPts val="0"/>
              </a:spcAft>
              <a:buNone/>
              <a:defRPr sz="2600">
                <a:solidFill>
                  <a:srgbClr val="000000"/>
                </a:solidFill>
              </a:defRPr>
            </a:lvl4pPr>
            <a:lvl5pPr lvl="4" rtl="0" algn="ctr">
              <a:lnSpc>
                <a:spcPct val="130000"/>
              </a:lnSpc>
              <a:spcBef>
                <a:spcPts val="0"/>
              </a:spcBef>
              <a:spcAft>
                <a:spcPts val="0"/>
              </a:spcAft>
              <a:buNone/>
              <a:defRPr sz="2600">
                <a:solidFill>
                  <a:srgbClr val="000000"/>
                </a:solidFill>
              </a:defRPr>
            </a:lvl5pPr>
            <a:lvl6pPr lvl="5" rtl="0" algn="ctr">
              <a:lnSpc>
                <a:spcPct val="130000"/>
              </a:lnSpc>
              <a:spcBef>
                <a:spcPts val="0"/>
              </a:spcBef>
              <a:spcAft>
                <a:spcPts val="0"/>
              </a:spcAft>
              <a:buNone/>
              <a:defRPr sz="2600">
                <a:solidFill>
                  <a:srgbClr val="000000"/>
                </a:solidFill>
              </a:defRPr>
            </a:lvl6pPr>
            <a:lvl7pPr lvl="6" rtl="0" algn="ctr">
              <a:lnSpc>
                <a:spcPct val="130000"/>
              </a:lnSpc>
              <a:spcBef>
                <a:spcPts val="0"/>
              </a:spcBef>
              <a:spcAft>
                <a:spcPts val="0"/>
              </a:spcAft>
              <a:buNone/>
              <a:defRPr sz="2600">
                <a:solidFill>
                  <a:srgbClr val="000000"/>
                </a:solidFill>
              </a:defRPr>
            </a:lvl7pPr>
            <a:lvl8pPr lvl="7" rtl="0" algn="ctr">
              <a:lnSpc>
                <a:spcPct val="130000"/>
              </a:lnSpc>
              <a:spcBef>
                <a:spcPts val="0"/>
              </a:spcBef>
              <a:spcAft>
                <a:spcPts val="0"/>
              </a:spcAft>
              <a:buNone/>
              <a:defRPr sz="2600">
                <a:solidFill>
                  <a:srgbClr val="000000"/>
                </a:solidFill>
              </a:defRPr>
            </a:lvl8pPr>
            <a:lvl9pPr lvl="8" rtl="0" algn="ctr">
              <a:lnSpc>
                <a:spcPct val="130000"/>
              </a:lnSpc>
              <a:spcBef>
                <a:spcPts val="0"/>
              </a:spcBef>
              <a:spcAft>
                <a:spcPts val="0"/>
              </a:spcAft>
              <a:buNone/>
              <a:defRPr sz="2600">
                <a:solidFill>
                  <a:srgbClr val="000000"/>
                </a:solidFill>
              </a:defRPr>
            </a:lvl9pPr>
          </a:lstStyle>
          <a:p/>
        </p:txBody>
      </p:sp>
      <p:cxnSp>
        <p:nvCxnSpPr>
          <p:cNvPr id="686" name="Google Shape;686;p42"/>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687" name="Google Shape;687;p4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1pPr>
            <a:lvl2pPr lvl="1"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2pPr>
            <a:lvl3pPr lvl="2"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3pPr>
            <a:lvl4pPr lvl="3"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4pPr>
            <a:lvl5pPr lvl="4"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5pPr>
            <a:lvl6pPr lvl="5"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6pPr>
            <a:lvl7pPr lvl="6"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7pPr>
            <a:lvl8pPr lvl="7"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8pPr>
            <a:lvl9pPr lvl="8" rtl="0">
              <a:lnSpc>
                <a:spcPct val="100000"/>
              </a:lnSpc>
              <a:spcBef>
                <a:spcPts val="0"/>
              </a:spcBef>
              <a:spcAft>
                <a:spcPts val="0"/>
              </a:spcAft>
              <a:buClr>
                <a:srgbClr val="EE0000"/>
              </a:buClr>
              <a:buSzPts val="900"/>
              <a:buFont typeface="Overpass SemiBold"/>
              <a:buNone/>
              <a:defRPr sz="900">
                <a:solidFill>
                  <a:srgbClr val="EE0000"/>
                </a:solidFill>
                <a:latin typeface="Overpass SemiBold"/>
                <a:ea typeface="Overpass SemiBold"/>
                <a:cs typeface="Overpass SemiBold"/>
                <a:sym typeface="Overpass SemiBold"/>
              </a:defRPr>
            </a:lvl9pPr>
          </a:lstStyle>
          <a:p/>
        </p:txBody>
      </p:sp>
      <p:cxnSp>
        <p:nvCxnSpPr>
          <p:cNvPr id="688" name="Google Shape;688;p42"/>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sp>
        <p:nvSpPr>
          <p:cNvPr id="689" name="Google Shape;689;p42"/>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Overpass SemiBold"/>
                <a:ea typeface="Overpass SemiBold"/>
                <a:cs typeface="Overpass SemiBold"/>
                <a:sym typeface="Overpass SemiBold"/>
              </a:defRPr>
            </a:lvl1pPr>
            <a:lvl2pPr lvl="1" rtl="0" algn="ctr">
              <a:buNone/>
              <a:defRPr sz="800">
                <a:latin typeface="Overpass SemiBold"/>
                <a:ea typeface="Overpass SemiBold"/>
                <a:cs typeface="Overpass SemiBold"/>
                <a:sym typeface="Overpass SemiBold"/>
              </a:defRPr>
            </a:lvl2pPr>
            <a:lvl3pPr lvl="2" rtl="0" algn="ctr">
              <a:buNone/>
              <a:defRPr sz="800">
                <a:latin typeface="Overpass SemiBold"/>
                <a:ea typeface="Overpass SemiBold"/>
                <a:cs typeface="Overpass SemiBold"/>
                <a:sym typeface="Overpass SemiBold"/>
              </a:defRPr>
            </a:lvl3pPr>
            <a:lvl4pPr lvl="3" rtl="0" algn="ctr">
              <a:buNone/>
              <a:defRPr sz="800">
                <a:latin typeface="Overpass SemiBold"/>
                <a:ea typeface="Overpass SemiBold"/>
                <a:cs typeface="Overpass SemiBold"/>
                <a:sym typeface="Overpass SemiBold"/>
              </a:defRPr>
            </a:lvl4pPr>
            <a:lvl5pPr lvl="4" rtl="0" algn="ctr">
              <a:buNone/>
              <a:defRPr sz="800">
                <a:latin typeface="Overpass SemiBold"/>
                <a:ea typeface="Overpass SemiBold"/>
                <a:cs typeface="Overpass SemiBold"/>
                <a:sym typeface="Overpass SemiBold"/>
              </a:defRPr>
            </a:lvl5pPr>
            <a:lvl6pPr lvl="5" rtl="0" algn="ctr">
              <a:buNone/>
              <a:defRPr sz="800">
                <a:latin typeface="Overpass SemiBold"/>
                <a:ea typeface="Overpass SemiBold"/>
                <a:cs typeface="Overpass SemiBold"/>
                <a:sym typeface="Overpass SemiBold"/>
              </a:defRPr>
            </a:lvl6pPr>
            <a:lvl7pPr lvl="6" rtl="0" algn="ctr">
              <a:buNone/>
              <a:defRPr sz="800">
                <a:latin typeface="Overpass SemiBold"/>
                <a:ea typeface="Overpass SemiBold"/>
                <a:cs typeface="Overpass SemiBold"/>
                <a:sym typeface="Overpass SemiBold"/>
              </a:defRPr>
            </a:lvl7pPr>
            <a:lvl8pPr lvl="7" rtl="0" algn="ctr">
              <a:buNone/>
              <a:defRPr sz="800">
                <a:latin typeface="Overpass SemiBold"/>
                <a:ea typeface="Overpass SemiBold"/>
                <a:cs typeface="Overpass SemiBold"/>
                <a:sym typeface="Overpass SemiBold"/>
              </a:defRPr>
            </a:lvl8pPr>
            <a:lvl9pPr lvl="8" rtl="0" algn="ctr">
              <a:buNone/>
              <a:defRPr sz="800">
                <a:latin typeface="Overpass SemiBold"/>
                <a:ea typeface="Overpass SemiBold"/>
                <a:cs typeface="Overpass SemiBold"/>
                <a:sym typeface="Overpass SemiBold"/>
              </a:defRPr>
            </a:lvl9pPr>
          </a:lstStyle>
          <a:p>
            <a:pPr indent="0" lvl="0" marL="0" rtl="0" algn="ctr">
              <a:spcBef>
                <a:spcPts val="0"/>
              </a:spcBef>
              <a:spcAft>
                <a:spcPts val="0"/>
              </a:spcAft>
              <a:buNone/>
            </a:pPr>
            <a:fld id="{00000000-1234-1234-1234-123412341234}" type="slidenum">
              <a:rPr lang="en"/>
              <a:t>‹#›</a:t>
            </a:fld>
            <a:endParaRPr/>
          </a:p>
        </p:txBody>
      </p:sp>
      <p:pic>
        <p:nvPicPr>
          <p:cNvPr id="690" name="Google Shape;690;p42"/>
          <p:cNvPicPr preferRelativeResize="0"/>
          <p:nvPr/>
        </p:nvPicPr>
        <p:blipFill rotWithShape="1">
          <a:blip r:embed="rId2">
            <a:alphaModFix/>
          </a:blip>
          <a:srcRect b="317" l="0" r="0" t="327"/>
          <a:stretch/>
        </p:blipFill>
        <p:spPr>
          <a:xfrm>
            <a:off x="10711279" y="6313250"/>
            <a:ext cx="975850" cy="228121"/>
          </a:xfrm>
          <a:prstGeom prst="rect">
            <a:avLst/>
          </a:prstGeom>
          <a:noFill/>
          <a:ln>
            <a:noFill/>
          </a:ln>
        </p:spPr>
      </p:pic>
      <p:sp>
        <p:nvSpPr>
          <p:cNvPr id="691" name="Google Shape;691;p42"/>
          <p:cNvSpPr txBox="1"/>
          <p:nvPr>
            <p:ph idx="2" type="subTitle"/>
          </p:nvPr>
        </p:nvSpPr>
        <p:spPr>
          <a:xfrm>
            <a:off x="885050" y="6169550"/>
            <a:ext cx="9183000" cy="559800"/>
          </a:xfrm>
          <a:prstGeom prst="rect">
            <a:avLst/>
          </a:prstGeom>
        </p:spPr>
        <p:txBody>
          <a:bodyPr anchorCtr="0" anchor="b" bIns="0" lIns="0" spcFirstLastPara="1" rIns="0" wrap="square" tIns="0">
            <a:noAutofit/>
          </a:bodyPr>
          <a:lstStyle>
            <a:lvl1pPr lvl="0" rtl="0">
              <a:lnSpc>
                <a:spcPct val="142000"/>
              </a:lnSpc>
              <a:spcBef>
                <a:spcPts val="0"/>
              </a:spcBef>
              <a:spcAft>
                <a:spcPts val="0"/>
              </a:spcAft>
              <a:buNone/>
              <a:defRPr sz="600">
                <a:solidFill>
                  <a:srgbClr val="4D4D4F"/>
                </a:solidFill>
              </a:defRPr>
            </a:lvl1pPr>
            <a:lvl2pPr lvl="1" rtl="0">
              <a:lnSpc>
                <a:spcPct val="142000"/>
              </a:lnSpc>
              <a:spcBef>
                <a:spcPts val="0"/>
              </a:spcBef>
              <a:spcAft>
                <a:spcPts val="0"/>
              </a:spcAft>
              <a:buNone/>
              <a:defRPr sz="600">
                <a:solidFill>
                  <a:srgbClr val="4D4D4F"/>
                </a:solidFill>
              </a:defRPr>
            </a:lvl2pPr>
            <a:lvl3pPr lvl="2" rtl="0">
              <a:lnSpc>
                <a:spcPct val="142000"/>
              </a:lnSpc>
              <a:spcBef>
                <a:spcPts val="0"/>
              </a:spcBef>
              <a:spcAft>
                <a:spcPts val="0"/>
              </a:spcAft>
              <a:buNone/>
              <a:defRPr sz="600">
                <a:solidFill>
                  <a:srgbClr val="4D4D4F"/>
                </a:solidFill>
              </a:defRPr>
            </a:lvl3pPr>
            <a:lvl4pPr lvl="3" rtl="0">
              <a:lnSpc>
                <a:spcPct val="142000"/>
              </a:lnSpc>
              <a:spcBef>
                <a:spcPts val="0"/>
              </a:spcBef>
              <a:spcAft>
                <a:spcPts val="0"/>
              </a:spcAft>
              <a:buNone/>
              <a:defRPr sz="600">
                <a:solidFill>
                  <a:srgbClr val="4D4D4F"/>
                </a:solidFill>
              </a:defRPr>
            </a:lvl4pPr>
            <a:lvl5pPr lvl="4" rtl="0">
              <a:lnSpc>
                <a:spcPct val="142000"/>
              </a:lnSpc>
              <a:spcBef>
                <a:spcPts val="0"/>
              </a:spcBef>
              <a:spcAft>
                <a:spcPts val="0"/>
              </a:spcAft>
              <a:buNone/>
              <a:defRPr sz="600">
                <a:solidFill>
                  <a:srgbClr val="4D4D4F"/>
                </a:solidFill>
              </a:defRPr>
            </a:lvl5pPr>
            <a:lvl6pPr lvl="5" rtl="0">
              <a:lnSpc>
                <a:spcPct val="142000"/>
              </a:lnSpc>
              <a:spcBef>
                <a:spcPts val="0"/>
              </a:spcBef>
              <a:spcAft>
                <a:spcPts val="0"/>
              </a:spcAft>
              <a:buNone/>
              <a:defRPr sz="600">
                <a:solidFill>
                  <a:srgbClr val="4D4D4F"/>
                </a:solidFill>
              </a:defRPr>
            </a:lvl6pPr>
            <a:lvl7pPr lvl="6" rtl="0">
              <a:lnSpc>
                <a:spcPct val="142000"/>
              </a:lnSpc>
              <a:spcBef>
                <a:spcPts val="0"/>
              </a:spcBef>
              <a:spcAft>
                <a:spcPts val="0"/>
              </a:spcAft>
              <a:buNone/>
              <a:defRPr sz="600">
                <a:solidFill>
                  <a:srgbClr val="4D4D4F"/>
                </a:solidFill>
              </a:defRPr>
            </a:lvl7pPr>
            <a:lvl8pPr lvl="7" rtl="0">
              <a:lnSpc>
                <a:spcPct val="142000"/>
              </a:lnSpc>
              <a:spcBef>
                <a:spcPts val="0"/>
              </a:spcBef>
              <a:spcAft>
                <a:spcPts val="0"/>
              </a:spcAft>
              <a:buNone/>
              <a:defRPr sz="600">
                <a:solidFill>
                  <a:srgbClr val="4D4D4F"/>
                </a:solidFill>
              </a:defRPr>
            </a:lvl8pPr>
            <a:lvl9pPr lvl="8" rtl="0">
              <a:lnSpc>
                <a:spcPct val="142000"/>
              </a:lnSpc>
              <a:spcBef>
                <a:spcPts val="0"/>
              </a:spcBef>
              <a:spcAft>
                <a:spcPts val="0"/>
              </a:spcAft>
              <a:buNone/>
              <a:defRPr sz="600">
                <a:solidFill>
                  <a:srgbClr val="4D4D4F"/>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Title">
  <p:cSld name="CUSTOM">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6"/>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2" name="Google Shape;52;p6"/>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53" name="Google Shape;53;p6"/>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54" name="Google Shape;54;p6"/>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lvl1pPr lvl="0" rtl="0">
              <a:lnSpc>
                <a:spcPct val="140000"/>
              </a:lnSpc>
              <a:spcBef>
                <a:spcPts val="0"/>
              </a:spcBef>
              <a:spcAft>
                <a:spcPts val="0"/>
              </a:spcAft>
              <a:buClr>
                <a:schemeClr val="dk1"/>
              </a:buClr>
              <a:buSzPts val="1800"/>
              <a:buNone/>
              <a:defRPr sz="1800">
                <a:solidFill>
                  <a:schemeClr val="dk1"/>
                </a:solidFill>
              </a:defRPr>
            </a:lvl1pPr>
            <a:lvl2pPr lvl="1" rtl="0">
              <a:lnSpc>
                <a:spcPct val="140000"/>
              </a:lnSpc>
              <a:spcBef>
                <a:spcPts val="0"/>
              </a:spcBef>
              <a:spcAft>
                <a:spcPts val="0"/>
              </a:spcAft>
              <a:buClr>
                <a:schemeClr val="dk1"/>
              </a:buClr>
              <a:buSzPts val="1800"/>
              <a:buNone/>
              <a:defRPr sz="1800">
                <a:solidFill>
                  <a:schemeClr val="dk1"/>
                </a:solidFill>
              </a:defRPr>
            </a:lvl2pPr>
            <a:lvl3pPr lvl="2" rtl="0">
              <a:lnSpc>
                <a:spcPct val="140000"/>
              </a:lnSpc>
              <a:spcBef>
                <a:spcPts val="0"/>
              </a:spcBef>
              <a:spcAft>
                <a:spcPts val="0"/>
              </a:spcAft>
              <a:buClr>
                <a:schemeClr val="dk1"/>
              </a:buClr>
              <a:buSzPts val="1800"/>
              <a:buNone/>
              <a:defRPr sz="1800">
                <a:solidFill>
                  <a:schemeClr val="dk1"/>
                </a:solidFill>
              </a:defRPr>
            </a:lvl3pPr>
            <a:lvl4pPr lvl="3" rtl="0">
              <a:lnSpc>
                <a:spcPct val="140000"/>
              </a:lnSpc>
              <a:spcBef>
                <a:spcPts val="0"/>
              </a:spcBef>
              <a:spcAft>
                <a:spcPts val="0"/>
              </a:spcAft>
              <a:buClr>
                <a:schemeClr val="dk1"/>
              </a:buClr>
              <a:buSzPts val="1800"/>
              <a:buNone/>
              <a:defRPr sz="1800">
                <a:solidFill>
                  <a:schemeClr val="dk1"/>
                </a:solidFill>
              </a:defRPr>
            </a:lvl4pPr>
            <a:lvl5pPr lvl="4" rtl="0">
              <a:lnSpc>
                <a:spcPct val="140000"/>
              </a:lnSpc>
              <a:spcBef>
                <a:spcPts val="0"/>
              </a:spcBef>
              <a:spcAft>
                <a:spcPts val="0"/>
              </a:spcAft>
              <a:buClr>
                <a:schemeClr val="dk1"/>
              </a:buClr>
              <a:buSzPts val="1800"/>
              <a:buNone/>
              <a:defRPr sz="1800">
                <a:solidFill>
                  <a:schemeClr val="dk1"/>
                </a:solidFill>
              </a:defRPr>
            </a:lvl5pPr>
            <a:lvl6pPr lvl="5" rtl="0">
              <a:lnSpc>
                <a:spcPct val="140000"/>
              </a:lnSpc>
              <a:spcBef>
                <a:spcPts val="0"/>
              </a:spcBef>
              <a:spcAft>
                <a:spcPts val="0"/>
              </a:spcAft>
              <a:buClr>
                <a:schemeClr val="dk1"/>
              </a:buClr>
              <a:buSzPts val="1800"/>
              <a:buNone/>
              <a:defRPr sz="1800">
                <a:solidFill>
                  <a:schemeClr val="dk1"/>
                </a:solidFill>
              </a:defRPr>
            </a:lvl6pPr>
            <a:lvl7pPr lvl="6" rtl="0">
              <a:lnSpc>
                <a:spcPct val="140000"/>
              </a:lnSpc>
              <a:spcBef>
                <a:spcPts val="0"/>
              </a:spcBef>
              <a:spcAft>
                <a:spcPts val="0"/>
              </a:spcAft>
              <a:buClr>
                <a:schemeClr val="dk1"/>
              </a:buClr>
              <a:buSzPts val="1800"/>
              <a:buNone/>
              <a:defRPr sz="1800">
                <a:solidFill>
                  <a:schemeClr val="dk1"/>
                </a:solidFill>
              </a:defRPr>
            </a:lvl7pPr>
            <a:lvl8pPr lvl="7" rtl="0">
              <a:lnSpc>
                <a:spcPct val="140000"/>
              </a:lnSpc>
              <a:spcBef>
                <a:spcPts val="0"/>
              </a:spcBef>
              <a:spcAft>
                <a:spcPts val="0"/>
              </a:spcAft>
              <a:buClr>
                <a:schemeClr val="dk1"/>
              </a:buClr>
              <a:buSzPts val="1800"/>
              <a:buNone/>
              <a:defRPr sz="1800">
                <a:solidFill>
                  <a:schemeClr val="dk1"/>
                </a:solidFill>
              </a:defRPr>
            </a:lvl8pPr>
            <a:lvl9pPr lvl="8" rtl="0">
              <a:lnSpc>
                <a:spcPct val="140000"/>
              </a:lnSpc>
              <a:spcBef>
                <a:spcPts val="0"/>
              </a:spcBef>
              <a:spcAft>
                <a:spcPts val="0"/>
              </a:spcAft>
              <a:buClr>
                <a:schemeClr val="dk1"/>
              </a:buClr>
              <a:buSzPts val="1800"/>
              <a:buNone/>
              <a:defRPr sz="1800">
                <a:solidFill>
                  <a:schemeClr val="dk1"/>
                </a:solidFill>
              </a:defRPr>
            </a:lvl9pPr>
          </a:lstStyle>
          <a:p/>
        </p:txBody>
      </p:sp>
      <p:sp>
        <p:nvSpPr>
          <p:cNvPr id="55" name="Google Shape;55;p6"/>
          <p:cNvSpPr txBox="1"/>
          <p:nvPr>
            <p:ph type="title"/>
          </p:nvPr>
        </p:nvSpPr>
        <p:spPr>
          <a:xfrm>
            <a:off x="5660525" y="1709031"/>
            <a:ext cx="5736300" cy="21174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4600">
                <a:solidFill>
                  <a:schemeClr val="accent1"/>
                </a:solidFill>
                <a:latin typeface="Red Hat Display Medium"/>
                <a:ea typeface="Red Hat Display Medium"/>
                <a:cs typeface="Red Hat Display Medium"/>
                <a:sym typeface="Red Hat Display Medium"/>
              </a:defRPr>
            </a:lvl9pPr>
          </a:lstStyle>
          <a:p/>
        </p:txBody>
      </p:sp>
      <p:sp>
        <p:nvSpPr>
          <p:cNvPr id="56" name="Google Shape;56;p6"/>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lvl1pPr lvl="0" rtl="0">
              <a:lnSpc>
                <a:spcPct val="135000"/>
              </a:lnSpc>
              <a:spcBef>
                <a:spcPts val="0"/>
              </a:spcBef>
              <a:spcAft>
                <a:spcPts val="0"/>
              </a:spcAft>
              <a:buClr>
                <a:schemeClr val="dk1"/>
              </a:buClr>
              <a:buSzPts val="1200"/>
              <a:buNone/>
              <a:defRPr sz="1200">
                <a:solidFill>
                  <a:schemeClr val="dk1"/>
                </a:solidFill>
              </a:defRPr>
            </a:lvl1pPr>
            <a:lvl2pPr lvl="1" rtl="0">
              <a:lnSpc>
                <a:spcPct val="135000"/>
              </a:lnSpc>
              <a:spcBef>
                <a:spcPts val="0"/>
              </a:spcBef>
              <a:spcAft>
                <a:spcPts val="0"/>
              </a:spcAft>
              <a:buClr>
                <a:schemeClr val="dk1"/>
              </a:buClr>
              <a:buSzPts val="1200"/>
              <a:buNone/>
              <a:defRPr sz="1200">
                <a:solidFill>
                  <a:schemeClr val="dk1"/>
                </a:solidFill>
              </a:defRPr>
            </a:lvl2pPr>
            <a:lvl3pPr lvl="2" rtl="0">
              <a:lnSpc>
                <a:spcPct val="135000"/>
              </a:lnSpc>
              <a:spcBef>
                <a:spcPts val="0"/>
              </a:spcBef>
              <a:spcAft>
                <a:spcPts val="0"/>
              </a:spcAft>
              <a:buClr>
                <a:schemeClr val="dk1"/>
              </a:buClr>
              <a:buSzPts val="1200"/>
              <a:buNone/>
              <a:defRPr sz="1200">
                <a:solidFill>
                  <a:schemeClr val="dk1"/>
                </a:solidFill>
              </a:defRPr>
            </a:lvl3pPr>
            <a:lvl4pPr lvl="3" rtl="0">
              <a:lnSpc>
                <a:spcPct val="135000"/>
              </a:lnSpc>
              <a:spcBef>
                <a:spcPts val="0"/>
              </a:spcBef>
              <a:spcAft>
                <a:spcPts val="0"/>
              </a:spcAft>
              <a:buClr>
                <a:schemeClr val="dk1"/>
              </a:buClr>
              <a:buSzPts val="1200"/>
              <a:buNone/>
              <a:defRPr sz="1200">
                <a:solidFill>
                  <a:schemeClr val="dk1"/>
                </a:solidFill>
              </a:defRPr>
            </a:lvl4pPr>
            <a:lvl5pPr lvl="4" rtl="0">
              <a:lnSpc>
                <a:spcPct val="135000"/>
              </a:lnSpc>
              <a:spcBef>
                <a:spcPts val="0"/>
              </a:spcBef>
              <a:spcAft>
                <a:spcPts val="0"/>
              </a:spcAft>
              <a:buClr>
                <a:schemeClr val="dk1"/>
              </a:buClr>
              <a:buSzPts val="1200"/>
              <a:buNone/>
              <a:defRPr sz="1200">
                <a:solidFill>
                  <a:schemeClr val="dk1"/>
                </a:solidFill>
              </a:defRPr>
            </a:lvl5pPr>
            <a:lvl6pPr lvl="5" rtl="0">
              <a:lnSpc>
                <a:spcPct val="135000"/>
              </a:lnSpc>
              <a:spcBef>
                <a:spcPts val="0"/>
              </a:spcBef>
              <a:spcAft>
                <a:spcPts val="0"/>
              </a:spcAft>
              <a:buClr>
                <a:schemeClr val="dk1"/>
              </a:buClr>
              <a:buSzPts val="1200"/>
              <a:buNone/>
              <a:defRPr sz="1200">
                <a:solidFill>
                  <a:schemeClr val="dk1"/>
                </a:solidFill>
              </a:defRPr>
            </a:lvl6pPr>
            <a:lvl7pPr lvl="6" rtl="0">
              <a:lnSpc>
                <a:spcPct val="135000"/>
              </a:lnSpc>
              <a:spcBef>
                <a:spcPts val="0"/>
              </a:spcBef>
              <a:spcAft>
                <a:spcPts val="0"/>
              </a:spcAft>
              <a:buClr>
                <a:schemeClr val="dk1"/>
              </a:buClr>
              <a:buSzPts val="1200"/>
              <a:buNone/>
              <a:defRPr sz="1200">
                <a:solidFill>
                  <a:schemeClr val="dk1"/>
                </a:solidFill>
              </a:defRPr>
            </a:lvl7pPr>
            <a:lvl8pPr lvl="7" rtl="0">
              <a:lnSpc>
                <a:spcPct val="135000"/>
              </a:lnSpc>
              <a:spcBef>
                <a:spcPts val="0"/>
              </a:spcBef>
              <a:spcAft>
                <a:spcPts val="0"/>
              </a:spcAft>
              <a:buClr>
                <a:schemeClr val="dk1"/>
              </a:buClr>
              <a:buSzPts val="1200"/>
              <a:buNone/>
              <a:defRPr sz="1200">
                <a:solidFill>
                  <a:schemeClr val="dk1"/>
                </a:solidFill>
              </a:defRPr>
            </a:lvl8pPr>
            <a:lvl9pPr lvl="8" rtl="0">
              <a:lnSpc>
                <a:spcPct val="135000"/>
              </a:lnSpc>
              <a:spcBef>
                <a:spcPts val="0"/>
              </a:spcBef>
              <a:spcAft>
                <a:spcPts val="0"/>
              </a:spcAft>
              <a:buClr>
                <a:schemeClr val="dk1"/>
              </a:buClr>
              <a:buSzPts val="1200"/>
              <a:buNone/>
              <a:defRPr sz="1200">
                <a:solidFill>
                  <a:schemeClr val="dk1"/>
                </a:solidFill>
              </a:defRPr>
            </a:lvl9pPr>
          </a:lstStyle>
          <a:p/>
        </p:txBody>
      </p:sp>
      <p:sp>
        <p:nvSpPr>
          <p:cNvPr id="57" name="Google Shape;57;p6"/>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58" name="Google Shape;58;p6"/>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3 closing">
  <p:cSld name="CUSTOM_1">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7"/>
          <p:cNvSpPr/>
          <p:nvPr/>
        </p:nvSpPr>
        <p:spPr>
          <a:xfrm>
            <a:off x="9617175" y="5878875"/>
            <a:ext cx="2574900" cy="97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 name="Google Shape;61;p7"/>
          <p:cNvPicPr preferRelativeResize="0"/>
          <p:nvPr/>
        </p:nvPicPr>
        <p:blipFill>
          <a:blip r:embed="rId3">
            <a:alphaModFix/>
          </a:blip>
          <a:stretch>
            <a:fillRect/>
          </a:stretch>
        </p:blipFill>
        <p:spPr>
          <a:xfrm>
            <a:off x="10106850" y="6203986"/>
            <a:ext cx="1580275" cy="372766"/>
          </a:xfrm>
          <a:prstGeom prst="rect">
            <a:avLst/>
          </a:prstGeom>
          <a:noFill/>
          <a:ln>
            <a:noFill/>
          </a:ln>
        </p:spPr>
      </p:pic>
      <p:cxnSp>
        <p:nvCxnSpPr>
          <p:cNvPr id="62" name="Google Shape;62;p7"/>
          <p:cNvCxnSpPr/>
          <p:nvPr/>
        </p:nvCxnSpPr>
        <p:spPr>
          <a:xfrm rot="10800000">
            <a:off x="447767" y="6401400"/>
            <a:ext cx="0" cy="456600"/>
          </a:xfrm>
          <a:prstGeom prst="straightConnector1">
            <a:avLst/>
          </a:prstGeom>
          <a:noFill/>
          <a:ln cap="flat" cmpd="sng" w="9525">
            <a:solidFill>
              <a:schemeClr val="lt1"/>
            </a:solidFill>
            <a:prstDash val="solid"/>
            <a:round/>
            <a:headEnd len="med" w="med" type="none"/>
            <a:tailEnd len="med" w="med" type="none"/>
          </a:ln>
        </p:spPr>
      </p:cxnSp>
      <p:sp>
        <p:nvSpPr>
          <p:cNvPr id="63" name="Google Shape;63;p7"/>
          <p:cNvSpPr txBox="1"/>
          <p:nvPr>
            <p:ph type="title"/>
          </p:nvPr>
        </p:nvSpPr>
        <p:spPr>
          <a:xfrm>
            <a:off x="5660525" y="568626"/>
            <a:ext cx="5736300" cy="1929300"/>
          </a:xfrm>
          <a:prstGeom prst="rect">
            <a:avLst/>
          </a:prstGeom>
        </p:spPr>
        <p:txBody>
          <a:bodyPr anchorCtr="0" anchor="b" bIns="0" lIns="0" spcFirstLastPara="1" rIns="0" wrap="square" tIns="0">
            <a:noAutofit/>
          </a:bodyPr>
          <a:lstStyle>
            <a:lvl1pPr lvl="0"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1pPr>
            <a:lvl2pPr lvl="1"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2pPr>
            <a:lvl3pPr lvl="2"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3pPr>
            <a:lvl4pPr lvl="3"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4pPr>
            <a:lvl5pPr lvl="4"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5pPr>
            <a:lvl6pPr lvl="5"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6pPr>
            <a:lvl7pPr lvl="6"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7pPr>
            <a:lvl8pPr lvl="7"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8pPr>
            <a:lvl9pPr lvl="8" rtl="0">
              <a:lnSpc>
                <a:spcPct val="100000"/>
              </a:lnSpc>
              <a:spcBef>
                <a:spcPts val="0"/>
              </a:spcBef>
              <a:spcAft>
                <a:spcPts val="0"/>
              </a:spcAft>
              <a:buNone/>
              <a:defRPr sz="7000">
                <a:solidFill>
                  <a:schemeClr val="accent1"/>
                </a:solidFill>
                <a:latin typeface="Red Hat Display Medium"/>
                <a:ea typeface="Red Hat Display Medium"/>
                <a:cs typeface="Red Hat Display Medium"/>
                <a:sym typeface="Red Hat Display Medium"/>
              </a:defRPr>
            </a:lvl9pPr>
          </a:lstStyle>
          <a:p/>
        </p:txBody>
      </p:sp>
      <p:sp>
        <p:nvSpPr>
          <p:cNvPr id="64" name="Google Shape;64;p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65" name="Google Shape;65;p7"/>
          <p:cNvSpPr txBox="1"/>
          <p:nvPr>
            <p:ph idx="2" type="subTitle"/>
          </p:nvPr>
        </p:nvSpPr>
        <p:spPr>
          <a:xfrm>
            <a:off x="5660525" y="2752400"/>
            <a:ext cx="4446300" cy="1524900"/>
          </a:xfrm>
          <a:prstGeom prst="rect">
            <a:avLst/>
          </a:prstGeom>
        </p:spPr>
        <p:txBody>
          <a:bodyPr anchorCtr="0" anchor="t" bIns="0" lIns="0" spcFirstLastPara="1" rIns="0" wrap="square" tIns="0">
            <a:noAutofit/>
          </a:bodyPr>
          <a:lstStyle>
            <a:lvl1pPr lvl="0" rtl="0">
              <a:lnSpc>
                <a:spcPct val="180000"/>
              </a:lnSpc>
              <a:spcBef>
                <a:spcPts val="0"/>
              </a:spcBef>
              <a:spcAft>
                <a:spcPts val="0"/>
              </a:spcAft>
              <a:buClr>
                <a:schemeClr val="dk1"/>
              </a:buClr>
              <a:buSzPts val="1400"/>
              <a:buNone/>
              <a:defRPr sz="1400">
                <a:solidFill>
                  <a:schemeClr val="dk1"/>
                </a:solidFill>
              </a:defRPr>
            </a:lvl1pPr>
            <a:lvl2pPr lvl="1" rtl="0">
              <a:lnSpc>
                <a:spcPct val="180000"/>
              </a:lnSpc>
              <a:spcBef>
                <a:spcPts val="0"/>
              </a:spcBef>
              <a:spcAft>
                <a:spcPts val="0"/>
              </a:spcAft>
              <a:buClr>
                <a:schemeClr val="dk1"/>
              </a:buClr>
              <a:buSzPts val="1400"/>
              <a:buNone/>
              <a:defRPr sz="1400">
                <a:solidFill>
                  <a:schemeClr val="dk1"/>
                </a:solidFill>
              </a:defRPr>
            </a:lvl2pPr>
            <a:lvl3pPr lvl="2" rtl="0">
              <a:lnSpc>
                <a:spcPct val="180000"/>
              </a:lnSpc>
              <a:spcBef>
                <a:spcPts val="0"/>
              </a:spcBef>
              <a:spcAft>
                <a:spcPts val="0"/>
              </a:spcAft>
              <a:buClr>
                <a:schemeClr val="dk1"/>
              </a:buClr>
              <a:buSzPts val="1400"/>
              <a:buNone/>
              <a:defRPr sz="1400">
                <a:solidFill>
                  <a:schemeClr val="dk1"/>
                </a:solidFill>
              </a:defRPr>
            </a:lvl3pPr>
            <a:lvl4pPr lvl="3" rtl="0">
              <a:lnSpc>
                <a:spcPct val="180000"/>
              </a:lnSpc>
              <a:spcBef>
                <a:spcPts val="0"/>
              </a:spcBef>
              <a:spcAft>
                <a:spcPts val="0"/>
              </a:spcAft>
              <a:buClr>
                <a:schemeClr val="dk1"/>
              </a:buClr>
              <a:buSzPts val="1400"/>
              <a:buNone/>
              <a:defRPr sz="1400">
                <a:solidFill>
                  <a:schemeClr val="dk1"/>
                </a:solidFill>
              </a:defRPr>
            </a:lvl4pPr>
            <a:lvl5pPr lvl="4" rtl="0">
              <a:lnSpc>
                <a:spcPct val="180000"/>
              </a:lnSpc>
              <a:spcBef>
                <a:spcPts val="0"/>
              </a:spcBef>
              <a:spcAft>
                <a:spcPts val="0"/>
              </a:spcAft>
              <a:buClr>
                <a:schemeClr val="dk1"/>
              </a:buClr>
              <a:buSzPts val="1400"/>
              <a:buNone/>
              <a:defRPr sz="1400">
                <a:solidFill>
                  <a:schemeClr val="dk1"/>
                </a:solidFill>
              </a:defRPr>
            </a:lvl5pPr>
            <a:lvl6pPr lvl="5" rtl="0">
              <a:lnSpc>
                <a:spcPct val="180000"/>
              </a:lnSpc>
              <a:spcBef>
                <a:spcPts val="0"/>
              </a:spcBef>
              <a:spcAft>
                <a:spcPts val="0"/>
              </a:spcAft>
              <a:buClr>
                <a:schemeClr val="dk1"/>
              </a:buClr>
              <a:buSzPts val="1400"/>
              <a:buNone/>
              <a:defRPr sz="1400">
                <a:solidFill>
                  <a:schemeClr val="dk1"/>
                </a:solidFill>
              </a:defRPr>
            </a:lvl6pPr>
            <a:lvl7pPr lvl="6" rtl="0">
              <a:lnSpc>
                <a:spcPct val="180000"/>
              </a:lnSpc>
              <a:spcBef>
                <a:spcPts val="0"/>
              </a:spcBef>
              <a:spcAft>
                <a:spcPts val="0"/>
              </a:spcAft>
              <a:buClr>
                <a:schemeClr val="dk1"/>
              </a:buClr>
              <a:buSzPts val="1400"/>
              <a:buNone/>
              <a:defRPr sz="1400">
                <a:solidFill>
                  <a:schemeClr val="dk1"/>
                </a:solidFill>
              </a:defRPr>
            </a:lvl7pPr>
            <a:lvl8pPr lvl="7" rtl="0">
              <a:lnSpc>
                <a:spcPct val="180000"/>
              </a:lnSpc>
              <a:spcBef>
                <a:spcPts val="0"/>
              </a:spcBef>
              <a:spcAft>
                <a:spcPts val="0"/>
              </a:spcAft>
              <a:buClr>
                <a:schemeClr val="dk1"/>
              </a:buClr>
              <a:buSzPts val="1400"/>
              <a:buNone/>
              <a:defRPr sz="1400">
                <a:solidFill>
                  <a:schemeClr val="dk1"/>
                </a:solidFill>
              </a:defRPr>
            </a:lvl8pPr>
            <a:lvl9pPr lvl="8" rtl="0">
              <a:lnSpc>
                <a:spcPct val="180000"/>
              </a:lnSpc>
              <a:spcBef>
                <a:spcPts val="0"/>
              </a:spcBef>
              <a:spcAft>
                <a:spcPts val="0"/>
              </a:spcAft>
              <a:buClr>
                <a:schemeClr val="dk1"/>
              </a:buClr>
              <a:buSzPts val="1400"/>
              <a:buNone/>
              <a:defRPr sz="1400">
                <a:solidFill>
                  <a:schemeClr val="dk1"/>
                </a:solidFill>
              </a:defRPr>
            </a:lvl9pPr>
          </a:lstStyle>
          <a:p/>
        </p:txBody>
      </p:sp>
      <p:sp>
        <p:nvSpPr>
          <p:cNvPr id="66" name="Google Shape;66;p7"/>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A">
  <p:cSld name="CUSTOM_2">
    <p:bg>
      <p:bgPr>
        <a:blipFill>
          <a:blip r:embed="rId2">
            <a:alphaModFix/>
          </a:blip>
          <a:stretch>
            <a:fillRect/>
          </a:stretch>
        </a:blipFill>
      </p:bgPr>
    </p:bg>
    <p:spTree>
      <p:nvGrpSpPr>
        <p:cNvPr id="67" name="Shape 67"/>
        <p:cNvGrpSpPr/>
        <p:nvPr/>
      </p:nvGrpSpPr>
      <p:grpSpPr>
        <a:xfrm>
          <a:off x="0" y="0"/>
          <a:ext cx="0" cy="0"/>
          <a:chOff x="0" y="0"/>
          <a:chExt cx="0" cy="0"/>
        </a:xfrm>
      </p:grpSpPr>
      <p:sp>
        <p:nvSpPr>
          <p:cNvPr id="68" name="Google Shape;68;p8"/>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lt1"/>
                </a:solidFill>
                <a:latin typeface="Red Hat Display Medium"/>
                <a:ea typeface="Red Hat Display Medium"/>
                <a:cs typeface="Red Hat Display Medium"/>
                <a:sym typeface="Red Hat Display Medium"/>
              </a:defRPr>
            </a:lvl9pPr>
          </a:lstStyle>
          <a:p/>
        </p:txBody>
      </p:sp>
      <p:cxnSp>
        <p:nvCxnSpPr>
          <p:cNvPr id="69" name="Google Shape;69;p8"/>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70" name="Google Shape;70;p8"/>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71" name="Google Shape;71;p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lt1"/>
              </a:buClr>
              <a:buSzPts val="1000"/>
              <a:buFont typeface="Red Hat Text Medium"/>
              <a:buNone/>
              <a:defRPr sz="1000">
                <a:solidFill>
                  <a:schemeClr val="lt1"/>
                </a:solidFill>
                <a:latin typeface="Red Hat Text Medium"/>
                <a:ea typeface="Red Hat Text Medium"/>
                <a:cs typeface="Red Hat Text Medium"/>
                <a:sym typeface="Red Hat Text Medium"/>
              </a:defRPr>
            </a:lvl9pPr>
          </a:lstStyle>
          <a:p/>
        </p:txBody>
      </p:sp>
      <p:sp>
        <p:nvSpPr>
          <p:cNvPr id="72" name="Google Shape;72;p8"/>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141414"/>
                </a:solidFill>
              </a:defRPr>
            </a:lvl1pPr>
            <a:lvl2pPr lvl="1" rtl="0">
              <a:lnSpc>
                <a:spcPct val="174000"/>
              </a:lnSpc>
              <a:spcBef>
                <a:spcPts val="0"/>
              </a:spcBef>
              <a:spcAft>
                <a:spcPts val="0"/>
              </a:spcAft>
              <a:buNone/>
              <a:defRPr sz="1400">
                <a:solidFill>
                  <a:srgbClr val="141414"/>
                </a:solidFill>
              </a:defRPr>
            </a:lvl2pPr>
            <a:lvl3pPr lvl="2" rtl="0">
              <a:lnSpc>
                <a:spcPct val="174000"/>
              </a:lnSpc>
              <a:spcBef>
                <a:spcPts val="0"/>
              </a:spcBef>
              <a:spcAft>
                <a:spcPts val="0"/>
              </a:spcAft>
              <a:buNone/>
              <a:defRPr sz="1400">
                <a:solidFill>
                  <a:srgbClr val="141414"/>
                </a:solidFill>
              </a:defRPr>
            </a:lvl3pPr>
            <a:lvl4pPr lvl="3" rtl="0">
              <a:lnSpc>
                <a:spcPct val="174000"/>
              </a:lnSpc>
              <a:spcBef>
                <a:spcPts val="0"/>
              </a:spcBef>
              <a:spcAft>
                <a:spcPts val="0"/>
              </a:spcAft>
              <a:buNone/>
              <a:defRPr sz="1400">
                <a:solidFill>
                  <a:srgbClr val="141414"/>
                </a:solidFill>
              </a:defRPr>
            </a:lvl4pPr>
            <a:lvl5pPr lvl="4" rtl="0">
              <a:lnSpc>
                <a:spcPct val="174000"/>
              </a:lnSpc>
              <a:spcBef>
                <a:spcPts val="0"/>
              </a:spcBef>
              <a:spcAft>
                <a:spcPts val="0"/>
              </a:spcAft>
              <a:buNone/>
              <a:defRPr sz="1400">
                <a:solidFill>
                  <a:srgbClr val="141414"/>
                </a:solidFill>
              </a:defRPr>
            </a:lvl5pPr>
            <a:lvl6pPr lvl="5" rtl="0">
              <a:lnSpc>
                <a:spcPct val="174000"/>
              </a:lnSpc>
              <a:spcBef>
                <a:spcPts val="0"/>
              </a:spcBef>
              <a:spcAft>
                <a:spcPts val="0"/>
              </a:spcAft>
              <a:buNone/>
              <a:defRPr sz="1400">
                <a:solidFill>
                  <a:srgbClr val="141414"/>
                </a:solidFill>
              </a:defRPr>
            </a:lvl6pPr>
            <a:lvl7pPr lvl="6" rtl="0">
              <a:lnSpc>
                <a:spcPct val="174000"/>
              </a:lnSpc>
              <a:spcBef>
                <a:spcPts val="0"/>
              </a:spcBef>
              <a:spcAft>
                <a:spcPts val="0"/>
              </a:spcAft>
              <a:buNone/>
              <a:defRPr sz="1400">
                <a:solidFill>
                  <a:srgbClr val="141414"/>
                </a:solidFill>
              </a:defRPr>
            </a:lvl7pPr>
            <a:lvl8pPr lvl="7" rtl="0">
              <a:lnSpc>
                <a:spcPct val="174000"/>
              </a:lnSpc>
              <a:spcBef>
                <a:spcPts val="0"/>
              </a:spcBef>
              <a:spcAft>
                <a:spcPts val="0"/>
              </a:spcAft>
              <a:buNone/>
              <a:defRPr sz="1400">
                <a:solidFill>
                  <a:srgbClr val="141414"/>
                </a:solidFill>
              </a:defRPr>
            </a:lvl8pPr>
            <a:lvl9pPr lvl="8" rtl="0">
              <a:lnSpc>
                <a:spcPct val="174000"/>
              </a:lnSpc>
              <a:spcBef>
                <a:spcPts val="0"/>
              </a:spcBef>
              <a:spcAft>
                <a:spcPts val="0"/>
              </a:spcAft>
              <a:buNone/>
              <a:defRPr sz="1400">
                <a:solidFill>
                  <a:srgbClr val="141414"/>
                </a:solidFill>
              </a:defRPr>
            </a:lvl9pPr>
          </a:lstStyle>
          <a:p/>
        </p:txBody>
      </p:sp>
      <p:pic>
        <p:nvPicPr>
          <p:cNvPr id="73" name="Google Shape;73;p8"/>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74" name="Google Shape;74;p8"/>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solidFill>
                  <a:srgbClr val="FFFFFF"/>
                </a:solidFill>
                <a:latin typeface="Red Hat Text Medium"/>
                <a:ea typeface="Red Hat Text Medium"/>
                <a:cs typeface="Red Hat Text Medium"/>
                <a:sym typeface="Red Hat Text Medium"/>
              </a:defRPr>
            </a:lvl1pPr>
            <a:lvl2pPr lvl="1" rtl="0" algn="ctr">
              <a:buNone/>
              <a:defRPr sz="800">
                <a:solidFill>
                  <a:srgbClr val="FFFFFF"/>
                </a:solidFill>
                <a:latin typeface="Red Hat Text Medium"/>
                <a:ea typeface="Red Hat Text Medium"/>
                <a:cs typeface="Red Hat Text Medium"/>
                <a:sym typeface="Red Hat Text Medium"/>
              </a:defRPr>
            </a:lvl2pPr>
            <a:lvl3pPr lvl="2" rtl="0" algn="ctr">
              <a:buNone/>
              <a:defRPr sz="800">
                <a:solidFill>
                  <a:srgbClr val="FFFFFF"/>
                </a:solidFill>
                <a:latin typeface="Red Hat Text Medium"/>
                <a:ea typeface="Red Hat Text Medium"/>
                <a:cs typeface="Red Hat Text Medium"/>
                <a:sym typeface="Red Hat Text Medium"/>
              </a:defRPr>
            </a:lvl3pPr>
            <a:lvl4pPr lvl="3" rtl="0" algn="ctr">
              <a:buNone/>
              <a:defRPr sz="800">
                <a:solidFill>
                  <a:srgbClr val="FFFFFF"/>
                </a:solidFill>
                <a:latin typeface="Red Hat Text Medium"/>
                <a:ea typeface="Red Hat Text Medium"/>
                <a:cs typeface="Red Hat Text Medium"/>
                <a:sym typeface="Red Hat Text Medium"/>
              </a:defRPr>
            </a:lvl4pPr>
            <a:lvl5pPr lvl="4" rtl="0" algn="ctr">
              <a:buNone/>
              <a:defRPr sz="800">
                <a:solidFill>
                  <a:srgbClr val="FFFFFF"/>
                </a:solidFill>
                <a:latin typeface="Red Hat Text Medium"/>
                <a:ea typeface="Red Hat Text Medium"/>
                <a:cs typeface="Red Hat Text Medium"/>
                <a:sym typeface="Red Hat Text Medium"/>
              </a:defRPr>
            </a:lvl5pPr>
            <a:lvl6pPr lvl="5" rtl="0" algn="ctr">
              <a:buNone/>
              <a:defRPr sz="800">
                <a:solidFill>
                  <a:srgbClr val="FFFFFF"/>
                </a:solidFill>
                <a:latin typeface="Red Hat Text Medium"/>
                <a:ea typeface="Red Hat Text Medium"/>
                <a:cs typeface="Red Hat Text Medium"/>
                <a:sym typeface="Red Hat Text Medium"/>
              </a:defRPr>
            </a:lvl6pPr>
            <a:lvl7pPr lvl="6" rtl="0" algn="ctr">
              <a:buNone/>
              <a:defRPr sz="800">
                <a:solidFill>
                  <a:srgbClr val="FFFFFF"/>
                </a:solidFill>
                <a:latin typeface="Red Hat Text Medium"/>
                <a:ea typeface="Red Hat Text Medium"/>
                <a:cs typeface="Red Hat Text Medium"/>
                <a:sym typeface="Red Hat Text Medium"/>
              </a:defRPr>
            </a:lvl7pPr>
            <a:lvl8pPr lvl="7" rtl="0" algn="ctr">
              <a:buNone/>
              <a:defRPr sz="800">
                <a:solidFill>
                  <a:srgbClr val="FFFFFF"/>
                </a:solidFill>
                <a:latin typeface="Red Hat Text Medium"/>
                <a:ea typeface="Red Hat Text Medium"/>
                <a:cs typeface="Red Hat Text Medium"/>
                <a:sym typeface="Red Hat Text Medium"/>
              </a:defRPr>
            </a:lvl8pPr>
            <a:lvl9pPr lvl="8" rtl="0" algn="ctr">
              <a:buNone/>
              <a:defRPr sz="800">
                <a:solidFill>
                  <a:srgbClr val="FFFFFF"/>
                </a:solidFill>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B">
  <p:cSld name="CUSTOM_2_1">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9"/>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77" name="Google Shape;77;p9"/>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78" name="Google Shape;78;p9"/>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79" name="Google Shape;79;p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80" name="Google Shape;80;p9"/>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lt1"/>
                </a:solidFill>
              </a:defRPr>
            </a:lvl1pPr>
            <a:lvl2pPr lvl="1" rtl="0">
              <a:lnSpc>
                <a:spcPct val="174000"/>
              </a:lnSpc>
              <a:spcBef>
                <a:spcPts val="0"/>
              </a:spcBef>
              <a:spcAft>
                <a:spcPts val="0"/>
              </a:spcAft>
              <a:buNone/>
              <a:defRPr sz="1400">
                <a:solidFill>
                  <a:schemeClr val="lt1"/>
                </a:solidFill>
              </a:defRPr>
            </a:lvl2pPr>
            <a:lvl3pPr lvl="2" rtl="0">
              <a:lnSpc>
                <a:spcPct val="174000"/>
              </a:lnSpc>
              <a:spcBef>
                <a:spcPts val="0"/>
              </a:spcBef>
              <a:spcAft>
                <a:spcPts val="0"/>
              </a:spcAft>
              <a:buNone/>
              <a:defRPr sz="1400">
                <a:solidFill>
                  <a:schemeClr val="lt1"/>
                </a:solidFill>
              </a:defRPr>
            </a:lvl3pPr>
            <a:lvl4pPr lvl="3" rtl="0">
              <a:lnSpc>
                <a:spcPct val="174000"/>
              </a:lnSpc>
              <a:spcBef>
                <a:spcPts val="0"/>
              </a:spcBef>
              <a:spcAft>
                <a:spcPts val="0"/>
              </a:spcAft>
              <a:buNone/>
              <a:defRPr sz="1400">
                <a:solidFill>
                  <a:schemeClr val="lt1"/>
                </a:solidFill>
              </a:defRPr>
            </a:lvl4pPr>
            <a:lvl5pPr lvl="4" rtl="0">
              <a:lnSpc>
                <a:spcPct val="174000"/>
              </a:lnSpc>
              <a:spcBef>
                <a:spcPts val="0"/>
              </a:spcBef>
              <a:spcAft>
                <a:spcPts val="0"/>
              </a:spcAft>
              <a:buNone/>
              <a:defRPr sz="1400">
                <a:solidFill>
                  <a:schemeClr val="lt1"/>
                </a:solidFill>
              </a:defRPr>
            </a:lvl5pPr>
            <a:lvl6pPr lvl="5" rtl="0">
              <a:lnSpc>
                <a:spcPct val="174000"/>
              </a:lnSpc>
              <a:spcBef>
                <a:spcPts val="0"/>
              </a:spcBef>
              <a:spcAft>
                <a:spcPts val="0"/>
              </a:spcAft>
              <a:buNone/>
              <a:defRPr sz="1400">
                <a:solidFill>
                  <a:schemeClr val="lt1"/>
                </a:solidFill>
              </a:defRPr>
            </a:lvl6pPr>
            <a:lvl7pPr lvl="6" rtl="0">
              <a:lnSpc>
                <a:spcPct val="174000"/>
              </a:lnSpc>
              <a:spcBef>
                <a:spcPts val="0"/>
              </a:spcBef>
              <a:spcAft>
                <a:spcPts val="0"/>
              </a:spcAft>
              <a:buNone/>
              <a:defRPr sz="1400">
                <a:solidFill>
                  <a:schemeClr val="lt1"/>
                </a:solidFill>
              </a:defRPr>
            </a:lvl7pPr>
            <a:lvl8pPr lvl="7" rtl="0">
              <a:lnSpc>
                <a:spcPct val="174000"/>
              </a:lnSpc>
              <a:spcBef>
                <a:spcPts val="0"/>
              </a:spcBef>
              <a:spcAft>
                <a:spcPts val="0"/>
              </a:spcAft>
              <a:buNone/>
              <a:defRPr sz="1400">
                <a:solidFill>
                  <a:schemeClr val="lt1"/>
                </a:solidFill>
              </a:defRPr>
            </a:lvl8pPr>
            <a:lvl9pPr lvl="8" rtl="0">
              <a:lnSpc>
                <a:spcPct val="174000"/>
              </a:lnSpc>
              <a:spcBef>
                <a:spcPts val="0"/>
              </a:spcBef>
              <a:spcAft>
                <a:spcPts val="0"/>
              </a:spcAft>
              <a:buNone/>
              <a:defRPr sz="1400">
                <a:solidFill>
                  <a:schemeClr val="lt1"/>
                </a:solidFill>
              </a:defRPr>
            </a:lvl9pPr>
          </a:lstStyle>
          <a:p/>
        </p:txBody>
      </p:sp>
      <p:pic>
        <p:nvPicPr>
          <p:cNvPr id="81" name="Google Shape;81;p9"/>
          <p:cNvPicPr preferRelativeResize="0"/>
          <p:nvPr/>
        </p:nvPicPr>
        <p:blipFill>
          <a:blip r:embed="rId3">
            <a:alphaModFix/>
          </a:blip>
          <a:stretch>
            <a:fillRect/>
          </a:stretch>
        </p:blipFill>
        <p:spPr>
          <a:xfrm>
            <a:off x="10711279" y="6312505"/>
            <a:ext cx="975850" cy="229612"/>
          </a:xfrm>
          <a:prstGeom prst="rect">
            <a:avLst/>
          </a:prstGeom>
          <a:noFill/>
          <a:ln>
            <a:noFill/>
          </a:ln>
        </p:spPr>
      </p:pic>
      <p:sp>
        <p:nvSpPr>
          <p:cNvPr id="82" name="Google Shape;82;p9"/>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me 2 divider C">
  <p:cSld name="CUSTOM_2_1_1">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10"/>
          <p:cNvSpPr txBox="1"/>
          <p:nvPr>
            <p:ph type="title"/>
          </p:nvPr>
        </p:nvSpPr>
        <p:spPr>
          <a:xfrm>
            <a:off x="447775" y="1084561"/>
            <a:ext cx="6825000" cy="2105100"/>
          </a:xfrm>
          <a:prstGeom prst="rect">
            <a:avLst/>
          </a:prstGeom>
        </p:spPr>
        <p:txBody>
          <a:bodyPr anchorCtr="0" anchor="t" bIns="91425" lIns="438900" spcFirstLastPara="1" rIns="91425" wrap="square" tIns="91425">
            <a:noAutofit/>
          </a:bodyPr>
          <a:lstStyle>
            <a:lvl1pPr lvl="0"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1pPr>
            <a:lvl2pPr lvl="1"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2pPr>
            <a:lvl3pPr lvl="2"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3pPr>
            <a:lvl4pPr lvl="3"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4pPr>
            <a:lvl5pPr lvl="4"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5pPr>
            <a:lvl6pPr lvl="5"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6pPr>
            <a:lvl7pPr lvl="6"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7pPr>
            <a:lvl8pPr lvl="7"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8pPr>
            <a:lvl9pPr lvl="8" rtl="0">
              <a:spcBef>
                <a:spcPts val="0"/>
              </a:spcBef>
              <a:spcAft>
                <a:spcPts val="0"/>
              </a:spcAft>
              <a:buNone/>
              <a:defRPr sz="6000">
                <a:solidFill>
                  <a:schemeClr val="accent1"/>
                </a:solidFill>
                <a:latin typeface="Red Hat Display Medium"/>
                <a:ea typeface="Red Hat Display Medium"/>
                <a:cs typeface="Red Hat Display Medium"/>
                <a:sym typeface="Red Hat Display Medium"/>
              </a:defRPr>
            </a:lvl9pPr>
          </a:lstStyle>
          <a:p/>
        </p:txBody>
      </p:sp>
      <p:cxnSp>
        <p:nvCxnSpPr>
          <p:cNvPr id="85" name="Google Shape;85;p10"/>
          <p:cNvCxnSpPr/>
          <p:nvPr/>
        </p:nvCxnSpPr>
        <p:spPr>
          <a:xfrm rot="10800000">
            <a:off x="447767" y="6401400"/>
            <a:ext cx="0" cy="456600"/>
          </a:xfrm>
          <a:prstGeom prst="straightConnector1">
            <a:avLst/>
          </a:prstGeom>
          <a:noFill/>
          <a:ln cap="flat" cmpd="sng" w="9525">
            <a:solidFill>
              <a:srgbClr val="EE0000"/>
            </a:solidFill>
            <a:prstDash val="solid"/>
            <a:round/>
            <a:headEnd len="med" w="med" type="none"/>
            <a:tailEnd len="med" w="med" type="none"/>
          </a:ln>
        </p:spPr>
      </p:cxnSp>
      <p:cxnSp>
        <p:nvCxnSpPr>
          <p:cNvPr id="86" name="Google Shape;86;p10"/>
          <p:cNvCxnSpPr/>
          <p:nvPr/>
        </p:nvCxnSpPr>
        <p:spPr>
          <a:xfrm rot="10800000">
            <a:off x="447775" y="100"/>
            <a:ext cx="0" cy="886500"/>
          </a:xfrm>
          <a:prstGeom prst="straightConnector1">
            <a:avLst/>
          </a:prstGeom>
          <a:noFill/>
          <a:ln cap="flat" cmpd="sng" w="9525">
            <a:solidFill>
              <a:srgbClr val="EE0000"/>
            </a:solidFill>
            <a:prstDash val="solid"/>
            <a:round/>
            <a:headEnd len="med" w="med" type="none"/>
            <a:tailEnd len="med" w="med" type="none"/>
          </a:ln>
        </p:spPr>
      </p:cxnSp>
      <p:sp>
        <p:nvSpPr>
          <p:cNvPr id="87" name="Google Shape;87;p1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lvl1pPr lvl="0"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1pPr>
            <a:lvl2pPr lvl="1"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2pPr>
            <a:lvl3pPr lvl="2"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3pPr>
            <a:lvl4pPr lvl="3"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4pPr>
            <a:lvl5pPr lvl="4"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5pPr>
            <a:lvl6pPr lvl="5"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6pPr>
            <a:lvl7pPr lvl="6"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7pPr>
            <a:lvl8pPr lvl="7"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8pPr>
            <a:lvl9pPr lvl="8" rtl="0">
              <a:lnSpc>
                <a:spcPct val="100000"/>
              </a:lnSpc>
              <a:spcBef>
                <a:spcPts val="0"/>
              </a:spcBef>
              <a:spcAft>
                <a:spcPts val="0"/>
              </a:spcAft>
              <a:buClr>
                <a:schemeClr val="dk1"/>
              </a:buClr>
              <a:buSzPts val="1000"/>
              <a:buFont typeface="Red Hat Text Medium"/>
              <a:buNone/>
              <a:defRPr sz="1000">
                <a:solidFill>
                  <a:schemeClr val="dk1"/>
                </a:solidFill>
                <a:latin typeface="Red Hat Text Medium"/>
                <a:ea typeface="Red Hat Text Medium"/>
                <a:cs typeface="Red Hat Text Medium"/>
                <a:sym typeface="Red Hat Text Medium"/>
              </a:defRPr>
            </a:lvl9pPr>
          </a:lstStyle>
          <a:p/>
        </p:txBody>
      </p:sp>
      <p:sp>
        <p:nvSpPr>
          <p:cNvPr id="88" name="Google Shape;88;p10"/>
          <p:cNvSpPr txBox="1"/>
          <p:nvPr>
            <p:ph idx="2"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rgbClr val="EBEBEB"/>
                </a:solidFill>
              </a:defRPr>
            </a:lvl1pPr>
            <a:lvl2pPr lvl="1" rtl="0">
              <a:lnSpc>
                <a:spcPct val="174000"/>
              </a:lnSpc>
              <a:spcBef>
                <a:spcPts val="0"/>
              </a:spcBef>
              <a:spcAft>
                <a:spcPts val="0"/>
              </a:spcAft>
              <a:buNone/>
              <a:defRPr sz="1400">
                <a:solidFill>
                  <a:srgbClr val="EBEBEB"/>
                </a:solidFill>
              </a:defRPr>
            </a:lvl2pPr>
            <a:lvl3pPr lvl="2" rtl="0">
              <a:lnSpc>
                <a:spcPct val="174000"/>
              </a:lnSpc>
              <a:spcBef>
                <a:spcPts val="0"/>
              </a:spcBef>
              <a:spcAft>
                <a:spcPts val="0"/>
              </a:spcAft>
              <a:buNone/>
              <a:defRPr sz="1400">
                <a:solidFill>
                  <a:srgbClr val="EBEBEB"/>
                </a:solidFill>
              </a:defRPr>
            </a:lvl3pPr>
            <a:lvl4pPr lvl="3" rtl="0">
              <a:lnSpc>
                <a:spcPct val="174000"/>
              </a:lnSpc>
              <a:spcBef>
                <a:spcPts val="0"/>
              </a:spcBef>
              <a:spcAft>
                <a:spcPts val="0"/>
              </a:spcAft>
              <a:buNone/>
              <a:defRPr sz="1400">
                <a:solidFill>
                  <a:srgbClr val="EBEBEB"/>
                </a:solidFill>
              </a:defRPr>
            </a:lvl4pPr>
            <a:lvl5pPr lvl="4" rtl="0">
              <a:lnSpc>
                <a:spcPct val="174000"/>
              </a:lnSpc>
              <a:spcBef>
                <a:spcPts val="0"/>
              </a:spcBef>
              <a:spcAft>
                <a:spcPts val="0"/>
              </a:spcAft>
              <a:buNone/>
              <a:defRPr sz="1400">
                <a:solidFill>
                  <a:srgbClr val="EBEBEB"/>
                </a:solidFill>
              </a:defRPr>
            </a:lvl5pPr>
            <a:lvl6pPr lvl="5" rtl="0">
              <a:lnSpc>
                <a:spcPct val="174000"/>
              </a:lnSpc>
              <a:spcBef>
                <a:spcPts val="0"/>
              </a:spcBef>
              <a:spcAft>
                <a:spcPts val="0"/>
              </a:spcAft>
              <a:buNone/>
              <a:defRPr sz="1400">
                <a:solidFill>
                  <a:srgbClr val="EBEBEB"/>
                </a:solidFill>
              </a:defRPr>
            </a:lvl6pPr>
            <a:lvl7pPr lvl="6" rtl="0">
              <a:lnSpc>
                <a:spcPct val="174000"/>
              </a:lnSpc>
              <a:spcBef>
                <a:spcPts val="0"/>
              </a:spcBef>
              <a:spcAft>
                <a:spcPts val="0"/>
              </a:spcAft>
              <a:buNone/>
              <a:defRPr sz="1400">
                <a:solidFill>
                  <a:srgbClr val="EBEBEB"/>
                </a:solidFill>
              </a:defRPr>
            </a:lvl7pPr>
            <a:lvl8pPr lvl="7" rtl="0">
              <a:lnSpc>
                <a:spcPct val="174000"/>
              </a:lnSpc>
              <a:spcBef>
                <a:spcPts val="0"/>
              </a:spcBef>
              <a:spcAft>
                <a:spcPts val="0"/>
              </a:spcAft>
              <a:buNone/>
              <a:defRPr sz="1400">
                <a:solidFill>
                  <a:srgbClr val="EBEBEB"/>
                </a:solidFill>
              </a:defRPr>
            </a:lvl8pPr>
            <a:lvl9pPr lvl="8" rtl="0">
              <a:lnSpc>
                <a:spcPct val="174000"/>
              </a:lnSpc>
              <a:spcBef>
                <a:spcPts val="0"/>
              </a:spcBef>
              <a:spcAft>
                <a:spcPts val="0"/>
              </a:spcAft>
              <a:buNone/>
              <a:defRPr sz="1400">
                <a:solidFill>
                  <a:srgbClr val="EBEBEB"/>
                </a:solidFill>
              </a:defRPr>
            </a:lvl9pPr>
          </a:lstStyle>
          <a:p/>
        </p:txBody>
      </p:sp>
      <p:pic>
        <p:nvPicPr>
          <p:cNvPr id="89" name="Google Shape;89;p10"/>
          <p:cNvPicPr preferRelativeResize="0"/>
          <p:nvPr/>
        </p:nvPicPr>
        <p:blipFill rotWithShape="1">
          <a:blip r:embed="rId3">
            <a:alphaModFix/>
          </a:blip>
          <a:srcRect b="317" l="0" r="0" t="327"/>
          <a:stretch/>
        </p:blipFill>
        <p:spPr>
          <a:xfrm>
            <a:off x="10711279" y="6313250"/>
            <a:ext cx="975850" cy="228121"/>
          </a:xfrm>
          <a:prstGeom prst="rect">
            <a:avLst/>
          </a:prstGeom>
          <a:noFill/>
          <a:ln>
            <a:noFill/>
          </a:ln>
        </p:spPr>
      </p:pic>
      <p:sp>
        <p:nvSpPr>
          <p:cNvPr id="90" name="Google Shape;90;p10"/>
          <p:cNvSpPr txBox="1"/>
          <p:nvPr>
            <p:ph idx="3" type="subTitle"/>
          </p:nvPr>
        </p:nvSpPr>
        <p:spPr>
          <a:xfrm>
            <a:off x="9251450" y="1743719"/>
            <a:ext cx="2124300" cy="3309000"/>
          </a:xfrm>
          <a:prstGeom prst="rect">
            <a:avLst/>
          </a:prstGeom>
        </p:spPr>
        <p:txBody>
          <a:bodyPr anchorCtr="0" anchor="t" bIns="0" lIns="0" spcFirstLastPara="1" rIns="0" wrap="square" tIns="0">
            <a:noAutofit/>
          </a:bodyPr>
          <a:lstStyle>
            <a:lvl1pPr lvl="0" rtl="0">
              <a:lnSpc>
                <a:spcPct val="174000"/>
              </a:lnSpc>
              <a:spcBef>
                <a:spcPts val="0"/>
              </a:spcBef>
              <a:spcAft>
                <a:spcPts val="0"/>
              </a:spcAft>
              <a:buNone/>
              <a:defRPr sz="1400">
                <a:solidFill>
                  <a:schemeClr val="dk1"/>
                </a:solidFill>
              </a:defRPr>
            </a:lvl1pPr>
            <a:lvl2pPr lvl="1" rtl="0">
              <a:lnSpc>
                <a:spcPct val="174000"/>
              </a:lnSpc>
              <a:spcBef>
                <a:spcPts val="0"/>
              </a:spcBef>
              <a:spcAft>
                <a:spcPts val="0"/>
              </a:spcAft>
              <a:buNone/>
              <a:defRPr sz="1400">
                <a:solidFill>
                  <a:schemeClr val="dk1"/>
                </a:solidFill>
              </a:defRPr>
            </a:lvl2pPr>
            <a:lvl3pPr lvl="2" rtl="0">
              <a:lnSpc>
                <a:spcPct val="174000"/>
              </a:lnSpc>
              <a:spcBef>
                <a:spcPts val="0"/>
              </a:spcBef>
              <a:spcAft>
                <a:spcPts val="0"/>
              </a:spcAft>
              <a:buNone/>
              <a:defRPr sz="1400">
                <a:solidFill>
                  <a:schemeClr val="dk1"/>
                </a:solidFill>
              </a:defRPr>
            </a:lvl3pPr>
            <a:lvl4pPr lvl="3" rtl="0">
              <a:lnSpc>
                <a:spcPct val="174000"/>
              </a:lnSpc>
              <a:spcBef>
                <a:spcPts val="0"/>
              </a:spcBef>
              <a:spcAft>
                <a:spcPts val="0"/>
              </a:spcAft>
              <a:buNone/>
              <a:defRPr sz="1400">
                <a:solidFill>
                  <a:schemeClr val="dk1"/>
                </a:solidFill>
              </a:defRPr>
            </a:lvl4pPr>
            <a:lvl5pPr lvl="4" rtl="0">
              <a:lnSpc>
                <a:spcPct val="174000"/>
              </a:lnSpc>
              <a:spcBef>
                <a:spcPts val="0"/>
              </a:spcBef>
              <a:spcAft>
                <a:spcPts val="0"/>
              </a:spcAft>
              <a:buNone/>
              <a:defRPr sz="1400">
                <a:solidFill>
                  <a:schemeClr val="dk1"/>
                </a:solidFill>
              </a:defRPr>
            </a:lvl5pPr>
            <a:lvl6pPr lvl="5" rtl="0">
              <a:lnSpc>
                <a:spcPct val="174000"/>
              </a:lnSpc>
              <a:spcBef>
                <a:spcPts val="0"/>
              </a:spcBef>
              <a:spcAft>
                <a:spcPts val="0"/>
              </a:spcAft>
              <a:buNone/>
              <a:defRPr sz="1400">
                <a:solidFill>
                  <a:schemeClr val="dk1"/>
                </a:solidFill>
              </a:defRPr>
            </a:lvl6pPr>
            <a:lvl7pPr lvl="6" rtl="0">
              <a:lnSpc>
                <a:spcPct val="174000"/>
              </a:lnSpc>
              <a:spcBef>
                <a:spcPts val="0"/>
              </a:spcBef>
              <a:spcAft>
                <a:spcPts val="0"/>
              </a:spcAft>
              <a:buNone/>
              <a:defRPr sz="1400">
                <a:solidFill>
                  <a:schemeClr val="dk1"/>
                </a:solidFill>
              </a:defRPr>
            </a:lvl7pPr>
            <a:lvl8pPr lvl="7" rtl="0">
              <a:lnSpc>
                <a:spcPct val="174000"/>
              </a:lnSpc>
              <a:spcBef>
                <a:spcPts val="0"/>
              </a:spcBef>
              <a:spcAft>
                <a:spcPts val="0"/>
              </a:spcAft>
              <a:buNone/>
              <a:defRPr sz="1400">
                <a:solidFill>
                  <a:schemeClr val="dk1"/>
                </a:solidFill>
              </a:defRPr>
            </a:lvl8pPr>
            <a:lvl9pPr lvl="8" rtl="0">
              <a:lnSpc>
                <a:spcPct val="174000"/>
              </a:lnSpc>
              <a:spcBef>
                <a:spcPts val="0"/>
              </a:spcBef>
              <a:spcAft>
                <a:spcPts val="0"/>
              </a:spcAft>
              <a:buNone/>
              <a:defRPr sz="1400">
                <a:solidFill>
                  <a:schemeClr val="dk1"/>
                </a:solidFill>
              </a:defRPr>
            </a:lvl9pPr>
          </a:lstStyle>
          <a:p/>
        </p:txBody>
      </p:sp>
      <p:sp>
        <p:nvSpPr>
          <p:cNvPr id="91" name="Google Shape;91;p10"/>
          <p:cNvSpPr txBox="1"/>
          <p:nvPr>
            <p:ph idx="12" type="sldNum"/>
          </p:nvPr>
        </p:nvSpPr>
        <p:spPr>
          <a:xfrm>
            <a:off x="81975" y="6169556"/>
            <a:ext cx="731700" cy="143700"/>
          </a:xfrm>
          <a:prstGeom prst="rect">
            <a:avLst/>
          </a:prstGeom>
          <a:noFill/>
          <a:ln>
            <a:noFill/>
          </a:ln>
        </p:spPr>
        <p:txBody>
          <a:bodyPr anchorCtr="0" anchor="b" bIns="0" lIns="0" spcFirstLastPara="1" rIns="0" wrap="square" tIns="0">
            <a:noAutofit/>
          </a:bodyPr>
          <a:lstStyle>
            <a:lvl1pPr lvl="0" rtl="0" algn="ctr">
              <a:buNone/>
              <a:defRPr sz="800">
                <a:latin typeface="Red Hat Text Medium"/>
                <a:ea typeface="Red Hat Text Medium"/>
                <a:cs typeface="Red Hat Text Medium"/>
                <a:sym typeface="Red Hat Text Medium"/>
              </a:defRPr>
            </a:lvl1pPr>
            <a:lvl2pPr lvl="1" rtl="0" algn="ctr">
              <a:buNone/>
              <a:defRPr sz="800">
                <a:latin typeface="Red Hat Text Medium"/>
                <a:ea typeface="Red Hat Text Medium"/>
                <a:cs typeface="Red Hat Text Medium"/>
                <a:sym typeface="Red Hat Text Medium"/>
              </a:defRPr>
            </a:lvl2pPr>
            <a:lvl3pPr lvl="2" rtl="0" algn="ctr">
              <a:buNone/>
              <a:defRPr sz="800">
                <a:latin typeface="Red Hat Text Medium"/>
                <a:ea typeface="Red Hat Text Medium"/>
                <a:cs typeface="Red Hat Text Medium"/>
                <a:sym typeface="Red Hat Text Medium"/>
              </a:defRPr>
            </a:lvl3pPr>
            <a:lvl4pPr lvl="3" rtl="0" algn="ctr">
              <a:buNone/>
              <a:defRPr sz="800">
                <a:latin typeface="Red Hat Text Medium"/>
                <a:ea typeface="Red Hat Text Medium"/>
                <a:cs typeface="Red Hat Text Medium"/>
                <a:sym typeface="Red Hat Text Medium"/>
              </a:defRPr>
            </a:lvl4pPr>
            <a:lvl5pPr lvl="4" rtl="0" algn="ctr">
              <a:buNone/>
              <a:defRPr sz="800">
                <a:latin typeface="Red Hat Text Medium"/>
                <a:ea typeface="Red Hat Text Medium"/>
                <a:cs typeface="Red Hat Text Medium"/>
                <a:sym typeface="Red Hat Text Medium"/>
              </a:defRPr>
            </a:lvl5pPr>
            <a:lvl6pPr lvl="5" rtl="0" algn="ctr">
              <a:buNone/>
              <a:defRPr sz="800">
                <a:latin typeface="Red Hat Text Medium"/>
                <a:ea typeface="Red Hat Text Medium"/>
                <a:cs typeface="Red Hat Text Medium"/>
                <a:sym typeface="Red Hat Text Medium"/>
              </a:defRPr>
            </a:lvl6pPr>
            <a:lvl7pPr lvl="6" rtl="0" algn="ctr">
              <a:buNone/>
              <a:defRPr sz="800">
                <a:latin typeface="Red Hat Text Medium"/>
                <a:ea typeface="Red Hat Text Medium"/>
                <a:cs typeface="Red Hat Text Medium"/>
                <a:sym typeface="Red Hat Text Medium"/>
              </a:defRPr>
            </a:lvl7pPr>
            <a:lvl8pPr lvl="7" rtl="0" algn="ctr">
              <a:buNone/>
              <a:defRPr sz="800">
                <a:latin typeface="Red Hat Text Medium"/>
                <a:ea typeface="Red Hat Text Medium"/>
                <a:cs typeface="Red Hat Text Medium"/>
                <a:sym typeface="Red Hat Text Medium"/>
              </a:defRPr>
            </a:lvl8pPr>
            <a:lvl9pPr lvl="8" rtl="0" algn="ctr">
              <a:buNone/>
              <a:defRPr sz="800">
                <a:latin typeface="Red Hat Text Medium"/>
                <a:ea typeface="Red Hat Text Medium"/>
                <a:cs typeface="Red Hat Text Medium"/>
                <a:sym typeface="Red Hat Text Medium"/>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1.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8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1pPr>
            <a:lvl2pPr lvl="1"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2pPr>
            <a:lvl3pPr lvl="2"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3pPr>
            <a:lvl4pPr lvl="3"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4pPr>
            <a:lvl5pPr lvl="4"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5pPr>
            <a:lvl6pPr lvl="5"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6pPr>
            <a:lvl7pPr lvl="6"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7pPr>
            <a:lvl8pPr lvl="7"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8pPr>
            <a:lvl9pPr lvl="8" rtl="0">
              <a:spcBef>
                <a:spcPts val="0"/>
              </a:spcBef>
              <a:spcAft>
                <a:spcPts val="0"/>
              </a:spcAft>
              <a:buClr>
                <a:schemeClr val="dk1"/>
              </a:buClr>
              <a:buSzPts val="3400"/>
              <a:buFont typeface="Red Hat Display"/>
              <a:buNone/>
              <a:defRPr sz="3400">
                <a:solidFill>
                  <a:schemeClr val="dk1"/>
                </a:solidFill>
                <a:latin typeface="Red Hat Display"/>
                <a:ea typeface="Red Hat Display"/>
                <a:cs typeface="Red Hat Display"/>
                <a:sym typeface="Red Hat Display"/>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0" lIns="0" spcFirstLastPara="1" rIns="0" wrap="square" tIns="0">
            <a:noAutofit/>
          </a:bodyPr>
          <a:lstStyle>
            <a:lvl1pPr indent="-330200" lvl="0" marL="457200" rtl="0">
              <a:lnSpc>
                <a:spcPct val="140000"/>
              </a:lnSpc>
              <a:spcBef>
                <a:spcPts val="0"/>
              </a:spcBef>
              <a:spcAft>
                <a:spcPts val="0"/>
              </a:spcAft>
              <a:buClr>
                <a:schemeClr val="accent1"/>
              </a:buClr>
              <a:buSzPts val="1600"/>
              <a:buFont typeface="Red Hat Text"/>
              <a:buChar char="▸"/>
              <a:defRPr sz="1600">
                <a:latin typeface="Red Hat Text"/>
                <a:ea typeface="Red Hat Text"/>
                <a:cs typeface="Red Hat Text"/>
                <a:sym typeface="Red Hat Text"/>
              </a:defRPr>
            </a:lvl1pPr>
            <a:lvl2pPr indent="-317500" lvl="1" marL="914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2pPr>
            <a:lvl3pPr indent="-317500" lvl="2" marL="1371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3pPr>
            <a:lvl4pPr indent="-317500" lvl="3" marL="18288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4pPr>
            <a:lvl5pPr indent="-317500" lvl="4" marL="22860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5pPr>
            <a:lvl6pPr indent="-317500" lvl="5" marL="27432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6pPr>
            <a:lvl7pPr indent="-317500" lvl="6" marL="32004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7pPr>
            <a:lvl8pPr indent="-317500" lvl="7" marL="3657600" rtl="0">
              <a:lnSpc>
                <a:spcPct val="140000"/>
              </a:lnSpc>
              <a:spcBef>
                <a:spcPts val="500"/>
              </a:spcBef>
              <a:spcAft>
                <a:spcPts val="0"/>
              </a:spcAft>
              <a:buSzPts val="1400"/>
              <a:buFont typeface="Red Hat Text"/>
              <a:buChar char="･"/>
              <a:defRPr>
                <a:latin typeface="Red Hat Text"/>
                <a:ea typeface="Red Hat Text"/>
                <a:cs typeface="Red Hat Text"/>
                <a:sym typeface="Red Hat Text"/>
              </a:defRPr>
            </a:lvl8pPr>
            <a:lvl9pPr indent="-317500" lvl="8" marL="4114800" rtl="0">
              <a:lnSpc>
                <a:spcPct val="140000"/>
              </a:lnSpc>
              <a:spcBef>
                <a:spcPts val="500"/>
              </a:spcBef>
              <a:spcAft>
                <a:spcPts val="500"/>
              </a:spcAft>
              <a:buSzPts val="1400"/>
              <a:buFont typeface="Red Hat Text"/>
              <a:buChar char="･"/>
              <a:defRPr>
                <a:latin typeface="Red Hat Text"/>
                <a:ea typeface="Red Hat Text"/>
                <a:cs typeface="Red Hat Text"/>
                <a:sym typeface="Red Hat Tex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6.xml"/><Relationship Id="rId3" Type="http://schemas.openxmlformats.org/officeDocument/2006/relationships/hyperlink" Target="https://github.com/linkedin/cruise-control/wiki/Pluggable-Components#goals" TargetMode="Externa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1.xml"/><Relationship Id="rId3" Type="http://schemas.openxmlformats.org/officeDocument/2006/relationships/image" Target="../media/image2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8.xml"/><Relationship Id="rId3"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4.xml"/><Relationship Id="rId3"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4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697" name="Google Shape;697;p43"/>
          <p:cNvSpPr txBox="1"/>
          <p:nvPr>
            <p:ph idx="1" type="subTitle"/>
          </p:nvPr>
        </p:nvSpPr>
        <p:spPr>
          <a:xfrm>
            <a:off x="5660525" y="3971650"/>
            <a:ext cx="4446300" cy="914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8" name="Google Shape;698;p43"/>
          <p:cNvSpPr txBox="1"/>
          <p:nvPr>
            <p:ph type="title"/>
          </p:nvPr>
        </p:nvSpPr>
        <p:spPr>
          <a:xfrm>
            <a:off x="5516625" y="1709025"/>
            <a:ext cx="6033000" cy="21174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b="1" lang="en">
                <a:latin typeface="Red Hat Display"/>
                <a:ea typeface="Red Hat Display"/>
                <a:cs typeface="Red Hat Display"/>
                <a:sym typeface="Red Hat Display"/>
              </a:rPr>
              <a:t>Monitoring </a:t>
            </a:r>
            <a:r>
              <a:rPr lang="en"/>
              <a:t>and</a:t>
            </a:r>
            <a:r>
              <a:rPr b="1" lang="en">
                <a:latin typeface="Red Hat Display"/>
                <a:ea typeface="Red Hat Display"/>
                <a:cs typeface="Red Hat Display"/>
                <a:sym typeface="Red Hat Display"/>
              </a:rPr>
              <a:t> Managing </a:t>
            </a:r>
            <a:r>
              <a:rPr lang="en"/>
              <a:t>Kafka</a:t>
            </a:r>
            <a:endParaRPr/>
          </a:p>
        </p:txBody>
      </p:sp>
      <p:sp>
        <p:nvSpPr>
          <p:cNvPr id="699" name="Google Shape;699;p43"/>
          <p:cNvSpPr txBox="1"/>
          <p:nvPr>
            <p:ph idx="2" type="subTitle"/>
          </p:nvPr>
        </p:nvSpPr>
        <p:spPr>
          <a:xfrm>
            <a:off x="5660525" y="5318275"/>
            <a:ext cx="2040300" cy="605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Chatchai Kongmanee</a:t>
            </a:r>
            <a:endParaRPr/>
          </a:p>
          <a:p>
            <a:pPr indent="0" lvl="0" marL="0" rtl="0" algn="l">
              <a:spcBef>
                <a:spcPts val="0"/>
              </a:spcBef>
              <a:spcAft>
                <a:spcPts val="0"/>
              </a:spcAft>
              <a:buClr>
                <a:schemeClr val="dk1"/>
              </a:buClr>
              <a:buSzPts val="1100"/>
              <a:buFont typeface="Arial"/>
              <a:buNone/>
            </a:pPr>
            <a:r>
              <a:rPr lang="en"/>
              <a:t>Specialist Solution Architect</a:t>
            </a:r>
            <a:endParaRPr/>
          </a:p>
          <a:p>
            <a:pPr indent="0" lvl="0" marL="0" rtl="0" algn="l">
              <a:spcBef>
                <a:spcPts val="0"/>
              </a:spcBef>
              <a:spcAft>
                <a:spcPts val="0"/>
              </a:spcAft>
              <a:buClr>
                <a:schemeClr val="dk1"/>
              </a:buClr>
              <a:buSzPts val="1100"/>
              <a:buFont typeface="Arial"/>
              <a:buNone/>
            </a:pPr>
            <a:r>
              <a:rPr lang="en"/>
              <a:t>Red Hat, Thailand</a:t>
            </a:r>
            <a:endParaRPr/>
          </a:p>
          <a:p>
            <a:pPr indent="0" lvl="0" marL="0" rtl="0" algn="l">
              <a:spcBef>
                <a:spcPts val="0"/>
              </a:spcBef>
              <a:spcAft>
                <a:spcPts val="0"/>
              </a:spcAft>
              <a:buClr>
                <a:schemeClr val="dk1"/>
              </a:buClr>
              <a:buSzPts val="1100"/>
              <a:buFont typeface="Arial"/>
              <a:buNone/>
            </a:pPr>
            <a:r>
              <a:t/>
            </a:r>
            <a:endParaRPr/>
          </a:p>
        </p:txBody>
      </p:sp>
      <p:sp>
        <p:nvSpPr>
          <p:cNvPr id="700" name="Google Shape;700;p43"/>
          <p:cNvSpPr txBox="1"/>
          <p:nvPr>
            <p:ph idx="3"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5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62" name="Google Shape;762;p5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63" name="Google Shape;763;p52"/>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Others</a:t>
            </a:r>
            <a:endParaRPr sz="5500">
              <a:solidFill>
                <a:srgbClr val="EE0000"/>
              </a:solidFill>
            </a:endParaRPr>
          </a:p>
          <a:p>
            <a:pPr indent="-330200" lvl="0" marL="457200" rtl="0" algn="l">
              <a:lnSpc>
                <a:spcPct val="150000"/>
              </a:lnSpc>
              <a:spcBef>
                <a:spcPts val="4000"/>
              </a:spcBef>
              <a:spcAft>
                <a:spcPts val="0"/>
              </a:spcAft>
              <a:buClr>
                <a:schemeClr val="dk1"/>
              </a:buClr>
              <a:buSzPts val="1600"/>
              <a:buFont typeface="Courier New"/>
              <a:buChar char="●"/>
            </a:pPr>
            <a:r>
              <a:rPr b="1" lang="en" sz="1600">
                <a:solidFill>
                  <a:schemeClr val="dk1"/>
                </a:solidFill>
                <a:latin typeface="Courier New"/>
                <a:ea typeface="Courier New"/>
                <a:cs typeface="Courier New"/>
                <a:sym typeface="Courier New"/>
              </a:rPr>
              <a:t>bin/kafka-broker-api-versions.sh</a:t>
            </a:r>
            <a:endParaRPr b="1" sz="1600">
              <a:solidFill>
                <a:schemeClr val="dk1"/>
              </a:solidFill>
              <a:latin typeface="Courier New"/>
              <a:ea typeface="Courier New"/>
              <a:cs typeface="Courier New"/>
              <a:sym typeface="Courier New"/>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Lists the versions of APIs supported by the different brokers</a:t>
            </a:r>
            <a:endParaRPr sz="1600">
              <a:solidFill>
                <a:schemeClr val="dk1"/>
              </a:solidFill>
            </a:endParaRPr>
          </a:p>
          <a:p>
            <a:pPr indent="-330200" lvl="0" marL="457200" rtl="0" algn="l">
              <a:lnSpc>
                <a:spcPct val="150000"/>
              </a:lnSpc>
              <a:spcBef>
                <a:spcPts val="0"/>
              </a:spcBef>
              <a:spcAft>
                <a:spcPts val="0"/>
              </a:spcAft>
              <a:buSzPts val="1600"/>
              <a:buFont typeface="Courier New"/>
              <a:buChar char="●"/>
            </a:pPr>
            <a:r>
              <a:rPr b="1" lang="en" sz="1600">
                <a:solidFill>
                  <a:schemeClr val="dk1"/>
                </a:solidFill>
                <a:latin typeface="Courier New"/>
                <a:ea typeface="Courier New"/>
                <a:cs typeface="Courier New"/>
                <a:sym typeface="Courier New"/>
              </a:rPr>
              <a:t>bin/kafka-replica-verification.sh</a:t>
            </a:r>
            <a:endParaRPr b="1" sz="1600">
              <a:solidFill>
                <a:schemeClr val="dk1"/>
              </a:solidFill>
              <a:latin typeface="Courier New"/>
              <a:ea typeface="Courier New"/>
              <a:cs typeface="Courier New"/>
              <a:sym typeface="Courier New"/>
            </a:endParaRPr>
          </a:p>
          <a:p>
            <a:pPr indent="-330200" lvl="1" marL="914400" rtl="0" algn="l">
              <a:lnSpc>
                <a:spcPct val="150000"/>
              </a:lnSpc>
              <a:spcBef>
                <a:spcPts val="0"/>
              </a:spcBef>
              <a:spcAft>
                <a:spcPts val="0"/>
              </a:spcAft>
              <a:buSzPts val="1600"/>
              <a:buChar char="○"/>
            </a:pPr>
            <a:r>
              <a:rPr lang="en" sz="1600">
                <a:solidFill>
                  <a:schemeClr val="dk1"/>
                </a:solidFill>
              </a:rPr>
              <a:t>Verifies that replicas of single partition are identical (have the same data)</a:t>
            </a:r>
            <a:endParaRPr sz="1600">
              <a:solidFill>
                <a:schemeClr val="dk1"/>
              </a:solidFill>
            </a:endParaRPr>
          </a:p>
          <a:p>
            <a:pPr indent="-330200" lvl="0" marL="457200" rtl="0" algn="l">
              <a:lnSpc>
                <a:spcPct val="150000"/>
              </a:lnSpc>
              <a:spcBef>
                <a:spcPts val="0"/>
              </a:spcBef>
              <a:spcAft>
                <a:spcPts val="0"/>
              </a:spcAft>
              <a:buSzPts val="1600"/>
              <a:buFont typeface="Courier New"/>
              <a:buChar char="●"/>
            </a:pPr>
            <a:r>
              <a:rPr b="1" lang="en" sz="1600">
                <a:solidFill>
                  <a:schemeClr val="dk1"/>
                </a:solidFill>
                <a:latin typeface="Courier New"/>
                <a:ea typeface="Courier New"/>
                <a:cs typeface="Courier New"/>
                <a:sym typeface="Courier New"/>
              </a:rPr>
              <a:t>bin/kafka-delete-records.sh</a:t>
            </a:r>
            <a:endParaRPr b="1" sz="1600">
              <a:solidFill>
                <a:schemeClr val="dk1"/>
              </a:solidFill>
              <a:latin typeface="Courier New"/>
              <a:ea typeface="Courier New"/>
              <a:cs typeface="Courier New"/>
              <a:sym typeface="Courier New"/>
            </a:endParaRPr>
          </a:p>
          <a:p>
            <a:pPr indent="-330200" lvl="1" marL="914400" rtl="0" algn="l">
              <a:lnSpc>
                <a:spcPct val="150000"/>
              </a:lnSpc>
              <a:spcBef>
                <a:spcPts val="0"/>
              </a:spcBef>
              <a:spcAft>
                <a:spcPts val="0"/>
              </a:spcAft>
              <a:buSzPts val="1600"/>
              <a:buChar char="○"/>
            </a:pPr>
            <a:r>
              <a:rPr lang="en" sz="1600">
                <a:solidFill>
                  <a:schemeClr val="dk1"/>
                </a:solidFill>
              </a:rPr>
              <a:t>Can delete records from partition based on their offset</a:t>
            </a:r>
            <a:endParaRPr sz="1600">
              <a:solidFill>
                <a:schemeClr val="dk1"/>
              </a:solidFill>
            </a:endParaRPr>
          </a:p>
          <a:p>
            <a:pPr indent="-330200" lvl="0" marL="457200" rtl="0" algn="l">
              <a:lnSpc>
                <a:spcPct val="150000"/>
              </a:lnSpc>
              <a:spcBef>
                <a:spcPts val="0"/>
              </a:spcBef>
              <a:spcAft>
                <a:spcPts val="0"/>
              </a:spcAft>
              <a:buSzPts val="1600"/>
              <a:buFont typeface="Courier New"/>
              <a:buChar char="●"/>
            </a:pPr>
            <a:r>
              <a:rPr b="1" lang="en" sz="1600">
                <a:solidFill>
                  <a:schemeClr val="dk1"/>
                </a:solidFill>
                <a:latin typeface="Courier New"/>
                <a:ea typeface="Courier New"/>
                <a:cs typeface="Courier New"/>
                <a:sym typeface="Courier New"/>
              </a:rPr>
              <a:t>bin/kafka-dump-log.sh</a:t>
            </a:r>
            <a:endParaRPr b="1" sz="1600">
              <a:solidFill>
                <a:schemeClr val="dk1"/>
              </a:solidFill>
              <a:latin typeface="Courier New"/>
              <a:ea typeface="Courier New"/>
              <a:cs typeface="Courier New"/>
              <a:sym typeface="Courier New"/>
            </a:endParaRPr>
          </a:p>
          <a:p>
            <a:pPr indent="-330200" lvl="1" marL="914400" rtl="0" algn="l">
              <a:lnSpc>
                <a:spcPct val="150000"/>
              </a:lnSpc>
              <a:spcBef>
                <a:spcPts val="0"/>
              </a:spcBef>
              <a:spcAft>
                <a:spcPts val="0"/>
              </a:spcAft>
              <a:buSzPts val="1600"/>
              <a:buChar char="○"/>
            </a:pPr>
            <a:r>
              <a:rPr lang="en" sz="1600">
                <a:solidFill>
                  <a:schemeClr val="dk1"/>
                </a:solidFill>
              </a:rPr>
              <a:t>Dumps the commit log into console for analysing corrupted logs etc.</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5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69" name="Google Shape;769;p53"/>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t/>
            </a:r>
            <a:endParaRPr/>
          </a:p>
        </p:txBody>
      </p:sp>
      <p:sp>
        <p:nvSpPr>
          <p:cNvPr id="770" name="Google Shape;770;p53"/>
          <p:cNvSpPr txBox="1"/>
          <p:nvPr>
            <p:ph type="title"/>
          </p:nvPr>
        </p:nvSpPr>
        <p:spPr>
          <a:xfrm>
            <a:off x="5649350" y="1632950"/>
            <a:ext cx="5285400" cy="3882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Scaling Kafka clusters</a:t>
            </a:r>
            <a:endParaRPr b="1"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5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76" name="Google Shape;776;p54"/>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rPr>
              <a:t>The primary way of increasing throughput for a topic is to increase the number of partitions for that topic. The partitions allow the load for that topic to be shared between the brokers in the cluster. When the brokers are constrained by a resource (typically I/O), then using more partitions will not yield an increase in throughput. Instead, you must add brokers to the cluster.</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When you </a:t>
            </a:r>
            <a:r>
              <a:rPr b="1" lang="en" sz="1600">
                <a:solidFill>
                  <a:schemeClr val="accent1"/>
                </a:solidFill>
              </a:rPr>
              <a:t>add an extra broker to the cluster</a:t>
            </a:r>
            <a:r>
              <a:rPr lang="en" sz="1600">
                <a:solidFill>
                  <a:schemeClr val="dk1"/>
                </a:solidFill>
              </a:rPr>
              <a:t>, AMQ Streams does not assign any partitions to it automatically. You have to decide which partitions to move from the existing brokers to the new broker. Once the partitions have been redistributed between all brokers, each broker should have a lower resource utilization.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Before you </a:t>
            </a:r>
            <a:r>
              <a:rPr b="1" lang="en" sz="1600">
                <a:solidFill>
                  <a:schemeClr val="accent1"/>
                </a:solidFill>
              </a:rPr>
              <a:t>remove a broker from a cluster</a:t>
            </a:r>
            <a:r>
              <a:rPr lang="en" sz="1600">
                <a:solidFill>
                  <a:schemeClr val="dk1"/>
                </a:solidFill>
              </a:rPr>
              <a:t>, you must ensure that it is not assigned to any partitions. You should decide which remaining brokers will be responsible for each of the partitions on the broker being decommissioned. Once the broker has no assigned partitions, you can stop it.</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When you add or remove brokers, </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you can use the </a:t>
            </a:r>
            <a:r>
              <a:rPr b="1" lang="en" sz="1600">
                <a:solidFill>
                  <a:schemeClr val="dk1"/>
                </a:solidFill>
                <a:highlight>
                  <a:schemeClr val="lt2"/>
                </a:highlight>
              </a:rPr>
              <a:t>kafka-reassign-partitions.sh</a:t>
            </a:r>
            <a:r>
              <a:rPr lang="en" sz="1600">
                <a:solidFill>
                  <a:schemeClr val="dk1"/>
                </a:solidFill>
              </a:rPr>
              <a:t> to assign partitions.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You can also use </a:t>
            </a:r>
            <a:r>
              <a:rPr b="1" lang="en" sz="1600">
                <a:solidFill>
                  <a:schemeClr val="dk1"/>
                </a:solidFill>
                <a:highlight>
                  <a:schemeClr val="lt2"/>
                </a:highlight>
              </a:rPr>
              <a:t>Cruise Control</a:t>
            </a:r>
            <a:r>
              <a:rPr lang="en" sz="1600">
                <a:solidFill>
                  <a:schemeClr val="dk1"/>
                </a:solidFill>
              </a:rPr>
              <a:t> to incorporate changes to the number of brokers when rebalancing a Kafka cluster. </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p:txBody>
      </p:sp>
      <p:sp>
        <p:nvSpPr>
          <p:cNvPr id="777" name="Google Shape;777;p54"/>
          <p:cNvSpPr txBox="1"/>
          <p:nvPr>
            <p:ph type="title"/>
          </p:nvPr>
        </p:nvSpPr>
        <p:spPr>
          <a:xfrm>
            <a:off x="447775" y="-12800"/>
            <a:ext cx="11290500" cy="10437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4000"/>
              </a:spcAft>
              <a:buNone/>
            </a:pPr>
            <a:r>
              <a:rPr lang="en" sz="4100">
                <a:solidFill>
                  <a:srgbClr val="EE0000"/>
                </a:solidFill>
              </a:rPr>
              <a:t>Adding and removing brokers from a Kafka cluster</a:t>
            </a:r>
            <a:endParaRPr sz="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5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83" name="Google Shape;783;p55"/>
          <p:cNvSpPr txBox="1"/>
          <p:nvPr>
            <p:ph type="title"/>
          </p:nvPr>
        </p:nvSpPr>
        <p:spPr>
          <a:xfrm>
            <a:off x="450750" y="888975"/>
            <a:ext cx="8644200" cy="4386300"/>
          </a:xfrm>
          <a:prstGeom prst="rect">
            <a:avLst/>
          </a:prstGeom>
        </p:spPr>
        <p:txBody>
          <a:bodyPr anchorCtr="0" anchor="t" bIns="91425" lIns="438900"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Create a configuration file for the new broker using the same settings as for the other brokers in your cluster, except for broker.id which should be a number that is not already used by any of the other brokers.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Start the new Kafka broker passing the configuration file you created in the previous step as the argument to the kafka-server-start.sh script</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Verify that the Kafka broker is running.</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Repeat the above steps for each new broker.</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Run the partition reassignment using the kafka-reassign-partitions.sh or cruise control </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rPr>
              <a:t>If you are going to throttle replication you can also pass the throttle option with an inter-broker throttled rate in bytes per second.</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Verify reassignment</a:t>
            </a:r>
            <a:endParaRPr sz="1400">
              <a:solidFill>
                <a:schemeClr val="dk1"/>
              </a:solidFill>
            </a:endParaRPr>
          </a:p>
          <a:p>
            <a:pPr indent="0" lvl="0" marL="0" rtl="0" algn="l">
              <a:lnSpc>
                <a:spcPct val="150000"/>
              </a:lnSpc>
              <a:spcBef>
                <a:spcPts val="0"/>
              </a:spcBef>
              <a:spcAft>
                <a:spcPts val="0"/>
              </a:spcAft>
              <a:buNone/>
            </a:pPr>
            <a:r>
              <a:t/>
            </a:r>
            <a:endParaRPr sz="1400">
              <a:solidFill>
                <a:schemeClr val="dk1"/>
              </a:solidFill>
            </a:endParaRPr>
          </a:p>
        </p:txBody>
      </p:sp>
      <p:sp>
        <p:nvSpPr>
          <p:cNvPr id="784" name="Google Shape;784;p55"/>
          <p:cNvSpPr txBox="1"/>
          <p:nvPr>
            <p:ph type="title"/>
          </p:nvPr>
        </p:nvSpPr>
        <p:spPr>
          <a:xfrm>
            <a:off x="447775" y="-12800"/>
            <a:ext cx="11290500" cy="10437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4000"/>
              </a:spcAft>
              <a:buNone/>
            </a:pPr>
            <a:r>
              <a:rPr lang="en" sz="4100">
                <a:solidFill>
                  <a:srgbClr val="EE0000"/>
                </a:solidFill>
              </a:rPr>
              <a:t>Scaling up a Kafka cluster</a:t>
            </a:r>
            <a:endParaRPr sz="200">
              <a:solidFill>
                <a:schemeClr val="dk1"/>
              </a:solidFill>
            </a:endParaRPr>
          </a:p>
        </p:txBody>
      </p:sp>
      <p:sp>
        <p:nvSpPr>
          <p:cNvPr id="785" name="Google Shape;785;p55"/>
          <p:cNvSpPr/>
          <p:nvPr/>
        </p:nvSpPr>
        <p:spPr>
          <a:xfrm>
            <a:off x="5014500" y="4762950"/>
            <a:ext cx="731700" cy="15975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5"/>
          <p:cNvSpPr/>
          <p:nvPr/>
        </p:nvSpPr>
        <p:spPr>
          <a:xfrm>
            <a:off x="4176300" y="4762950"/>
            <a:ext cx="731700" cy="15975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5"/>
          <p:cNvSpPr/>
          <p:nvPr/>
        </p:nvSpPr>
        <p:spPr>
          <a:xfrm>
            <a:off x="3338100" y="4762950"/>
            <a:ext cx="731700" cy="15975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5"/>
          <p:cNvSpPr/>
          <p:nvPr/>
        </p:nvSpPr>
        <p:spPr>
          <a:xfrm>
            <a:off x="2499900" y="4762950"/>
            <a:ext cx="731700" cy="15975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5"/>
          <p:cNvSpPr/>
          <p:nvPr/>
        </p:nvSpPr>
        <p:spPr>
          <a:xfrm>
            <a:off x="2645400" y="5023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55"/>
          <p:cNvSpPr/>
          <p:nvPr/>
        </p:nvSpPr>
        <p:spPr>
          <a:xfrm>
            <a:off x="3483600" y="51760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55"/>
          <p:cNvSpPr/>
          <p:nvPr/>
        </p:nvSpPr>
        <p:spPr>
          <a:xfrm>
            <a:off x="4321800" y="5023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55"/>
          <p:cNvSpPr/>
          <p:nvPr/>
        </p:nvSpPr>
        <p:spPr>
          <a:xfrm>
            <a:off x="2645400" y="5785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5"/>
          <p:cNvSpPr/>
          <p:nvPr/>
        </p:nvSpPr>
        <p:spPr>
          <a:xfrm>
            <a:off x="2645400" y="5404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55"/>
          <p:cNvSpPr/>
          <p:nvPr/>
        </p:nvSpPr>
        <p:spPr>
          <a:xfrm>
            <a:off x="3483600" y="5785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55"/>
          <p:cNvSpPr/>
          <p:nvPr/>
        </p:nvSpPr>
        <p:spPr>
          <a:xfrm>
            <a:off x="4321800" y="5785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55"/>
          <p:cNvSpPr/>
          <p:nvPr/>
        </p:nvSpPr>
        <p:spPr>
          <a:xfrm>
            <a:off x="4321800" y="5404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55"/>
          <p:cNvSpPr/>
          <p:nvPr/>
        </p:nvSpPr>
        <p:spPr>
          <a:xfrm>
            <a:off x="9510300" y="4762950"/>
            <a:ext cx="731700" cy="15975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55"/>
          <p:cNvSpPr/>
          <p:nvPr/>
        </p:nvSpPr>
        <p:spPr>
          <a:xfrm>
            <a:off x="8672100" y="4762950"/>
            <a:ext cx="731700" cy="15975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55"/>
          <p:cNvSpPr/>
          <p:nvPr/>
        </p:nvSpPr>
        <p:spPr>
          <a:xfrm>
            <a:off x="7833900" y="4762950"/>
            <a:ext cx="731700" cy="15975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55"/>
          <p:cNvSpPr/>
          <p:nvPr/>
        </p:nvSpPr>
        <p:spPr>
          <a:xfrm>
            <a:off x="6995700" y="4762950"/>
            <a:ext cx="731700" cy="15975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55"/>
          <p:cNvSpPr/>
          <p:nvPr/>
        </p:nvSpPr>
        <p:spPr>
          <a:xfrm>
            <a:off x="7143750" y="5023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55"/>
          <p:cNvSpPr/>
          <p:nvPr/>
        </p:nvSpPr>
        <p:spPr>
          <a:xfrm>
            <a:off x="7979400" y="5023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55"/>
          <p:cNvSpPr/>
          <p:nvPr/>
        </p:nvSpPr>
        <p:spPr>
          <a:xfrm>
            <a:off x="7143750" y="55552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55"/>
          <p:cNvSpPr/>
          <p:nvPr/>
        </p:nvSpPr>
        <p:spPr>
          <a:xfrm>
            <a:off x="8817600" y="5023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55"/>
          <p:cNvSpPr/>
          <p:nvPr/>
        </p:nvSpPr>
        <p:spPr>
          <a:xfrm>
            <a:off x="9655800" y="5023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55"/>
          <p:cNvSpPr/>
          <p:nvPr/>
        </p:nvSpPr>
        <p:spPr>
          <a:xfrm>
            <a:off x="9655800" y="55552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55"/>
          <p:cNvSpPr/>
          <p:nvPr/>
        </p:nvSpPr>
        <p:spPr>
          <a:xfrm>
            <a:off x="7979400" y="55552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5"/>
          <p:cNvSpPr/>
          <p:nvPr/>
        </p:nvSpPr>
        <p:spPr>
          <a:xfrm>
            <a:off x="8817600" y="55552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55"/>
          <p:cNvSpPr/>
          <p:nvPr/>
        </p:nvSpPr>
        <p:spPr>
          <a:xfrm>
            <a:off x="5847600" y="5285100"/>
            <a:ext cx="1046700" cy="553200"/>
          </a:xfrm>
          <a:prstGeom prst="rightArrow">
            <a:avLst>
              <a:gd fmla="val 50000" name="adj1"/>
              <a:gd fmla="val 50000" name="adj2"/>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Reassign</a:t>
            </a:r>
            <a:endParaRPr b="1" sz="1200"/>
          </a:p>
        </p:txBody>
      </p:sp>
      <p:sp>
        <p:nvSpPr>
          <p:cNvPr id="810" name="Google Shape;810;p55"/>
          <p:cNvSpPr/>
          <p:nvPr/>
        </p:nvSpPr>
        <p:spPr>
          <a:xfrm>
            <a:off x="3338100" y="6206213"/>
            <a:ext cx="731700" cy="303000"/>
          </a:xfrm>
          <a:prstGeom prst="roundRect">
            <a:avLst>
              <a:gd fmla="val 16667" name="adj"/>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Broker</a:t>
            </a:r>
            <a:endParaRPr b="1" sz="1000"/>
          </a:p>
        </p:txBody>
      </p:sp>
      <p:sp>
        <p:nvSpPr>
          <p:cNvPr id="811" name="Google Shape;811;p55"/>
          <p:cNvSpPr/>
          <p:nvPr/>
        </p:nvSpPr>
        <p:spPr>
          <a:xfrm>
            <a:off x="2499900" y="6206213"/>
            <a:ext cx="731700" cy="303000"/>
          </a:xfrm>
          <a:prstGeom prst="roundRect">
            <a:avLst>
              <a:gd fmla="val 16667" name="adj"/>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Broker</a:t>
            </a:r>
            <a:endParaRPr b="1" sz="1000"/>
          </a:p>
        </p:txBody>
      </p:sp>
      <p:sp>
        <p:nvSpPr>
          <p:cNvPr id="812" name="Google Shape;812;p55"/>
          <p:cNvSpPr/>
          <p:nvPr/>
        </p:nvSpPr>
        <p:spPr>
          <a:xfrm>
            <a:off x="4176300" y="6206213"/>
            <a:ext cx="731700" cy="303000"/>
          </a:xfrm>
          <a:prstGeom prst="roundRect">
            <a:avLst>
              <a:gd fmla="val 16667" name="adj"/>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Broker</a:t>
            </a:r>
            <a:endParaRPr b="1" sz="1000"/>
          </a:p>
        </p:txBody>
      </p:sp>
      <p:sp>
        <p:nvSpPr>
          <p:cNvPr id="813" name="Google Shape;813;p55"/>
          <p:cNvSpPr/>
          <p:nvPr/>
        </p:nvSpPr>
        <p:spPr>
          <a:xfrm>
            <a:off x="5014500" y="6206213"/>
            <a:ext cx="731700" cy="303000"/>
          </a:xfrm>
          <a:prstGeom prst="roundRect">
            <a:avLst>
              <a:gd fmla="val 16667" name="adj"/>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Broker</a:t>
            </a:r>
            <a:endParaRPr b="1" sz="1000"/>
          </a:p>
        </p:txBody>
      </p:sp>
      <p:sp>
        <p:nvSpPr>
          <p:cNvPr id="814" name="Google Shape;814;p55"/>
          <p:cNvSpPr/>
          <p:nvPr/>
        </p:nvSpPr>
        <p:spPr>
          <a:xfrm>
            <a:off x="6995700" y="6206213"/>
            <a:ext cx="731700" cy="303000"/>
          </a:xfrm>
          <a:prstGeom prst="roundRect">
            <a:avLst>
              <a:gd fmla="val 16667" name="adj"/>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Broker</a:t>
            </a:r>
            <a:endParaRPr b="1" sz="1000"/>
          </a:p>
        </p:txBody>
      </p:sp>
      <p:sp>
        <p:nvSpPr>
          <p:cNvPr id="815" name="Google Shape;815;p55"/>
          <p:cNvSpPr/>
          <p:nvPr/>
        </p:nvSpPr>
        <p:spPr>
          <a:xfrm>
            <a:off x="7833900" y="6206213"/>
            <a:ext cx="731700" cy="303000"/>
          </a:xfrm>
          <a:prstGeom prst="roundRect">
            <a:avLst>
              <a:gd fmla="val 16667" name="adj"/>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Broker</a:t>
            </a:r>
            <a:endParaRPr b="1" sz="1000"/>
          </a:p>
        </p:txBody>
      </p:sp>
      <p:sp>
        <p:nvSpPr>
          <p:cNvPr id="816" name="Google Shape;816;p55"/>
          <p:cNvSpPr/>
          <p:nvPr/>
        </p:nvSpPr>
        <p:spPr>
          <a:xfrm>
            <a:off x="8672100" y="6206213"/>
            <a:ext cx="731700" cy="303000"/>
          </a:xfrm>
          <a:prstGeom prst="roundRect">
            <a:avLst>
              <a:gd fmla="val 16667" name="adj"/>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Broker</a:t>
            </a:r>
            <a:endParaRPr b="1" sz="1000"/>
          </a:p>
        </p:txBody>
      </p:sp>
      <p:sp>
        <p:nvSpPr>
          <p:cNvPr id="817" name="Google Shape;817;p55"/>
          <p:cNvSpPr/>
          <p:nvPr/>
        </p:nvSpPr>
        <p:spPr>
          <a:xfrm>
            <a:off x="9510300" y="6206213"/>
            <a:ext cx="731700" cy="303000"/>
          </a:xfrm>
          <a:prstGeom prst="roundRect">
            <a:avLst>
              <a:gd fmla="val 16667" name="adj"/>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Broker</a:t>
            </a:r>
            <a:endParaRPr b="1"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5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23" name="Google Shape;823;p56"/>
          <p:cNvSpPr txBox="1"/>
          <p:nvPr>
            <p:ph type="title"/>
          </p:nvPr>
        </p:nvSpPr>
        <p:spPr>
          <a:xfrm>
            <a:off x="450750" y="888975"/>
            <a:ext cx="8644200" cy="4386300"/>
          </a:xfrm>
          <a:prstGeom prst="rect">
            <a:avLst/>
          </a:prstGeom>
        </p:spPr>
        <p:txBody>
          <a:bodyPr anchorCtr="0" anchor="t" bIns="91425" lIns="438900"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Run the partition reassignment using the kafka-reassign-partitions.sh or cruise control</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Periodically verify whether the reassignment has completed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Check that each broker being removed does not have any live partitions in its log (log.dirs).</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highlight>
                  <a:schemeClr val="lt2"/>
                </a:highlight>
              </a:rPr>
              <a:t>ls -l &lt;LogDir&gt; | grep -E '^d' | grep -vE '[a-zA-Z0-9.-]+\.[a-z0-9]+-delete$'</a:t>
            </a:r>
            <a:endParaRPr sz="1400">
              <a:solidFill>
                <a:schemeClr val="dk1"/>
              </a:solidFill>
              <a:highlight>
                <a:schemeClr val="lt2"/>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If a log directory does not match the regular expression \.[a-z0-9]-delete$, active partitions are still present. If you have active partitions, check the reassignment has finished or the configuration in the reassignment JSON file. You can run the reassignment again. Make sure that there are no active partitions before moving on to the next step.</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Stop the broker.</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highlight>
                  <a:schemeClr val="lt2"/>
                </a:highlight>
              </a:rPr>
              <a:t>/opt/kafka/bin/kafka-server-stop.sh</a:t>
            </a:r>
            <a:endParaRPr sz="1400">
              <a:solidFill>
                <a:schemeClr val="dk1"/>
              </a:solidFill>
              <a:highlight>
                <a:schemeClr val="lt2"/>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Confirm that the Kafka broker has stopped with </a:t>
            </a:r>
            <a:r>
              <a:rPr lang="en" sz="1400">
                <a:solidFill>
                  <a:schemeClr val="dk1"/>
                </a:solidFill>
                <a:highlight>
                  <a:schemeClr val="lt2"/>
                </a:highlight>
              </a:rPr>
              <a:t>jcmd | grep kafka</a:t>
            </a:r>
            <a:endParaRPr sz="1400">
              <a:solidFill>
                <a:schemeClr val="dk1"/>
              </a:solidFill>
              <a:highlight>
                <a:schemeClr val="lt2"/>
              </a:highlight>
            </a:endParaRPr>
          </a:p>
          <a:p>
            <a:pPr indent="0" lvl="0" marL="0" rtl="0" algn="l">
              <a:lnSpc>
                <a:spcPct val="150000"/>
              </a:lnSpc>
              <a:spcBef>
                <a:spcPts val="0"/>
              </a:spcBef>
              <a:spcAft>
                <a:spcPts val="0"/>
              </a:spcAft>
              <a:buNone/>
            </a:pPr>
            <a:r>
              <a:t/>
            </a:r>
            <a:endParaRPr sz="1400">
              <a:solidFill>
                <a:schemeClr val="dk1"/>
              </a:solidFill>
            </a:endParaRPr>
          </a:p>
        </p:txBody>
      </p:sp>
      <p:sp>
        <p:nvSpPr>
          <p:cNvPr id="824" name="Google Shape;824;p56"/>
          <p:cNvSpPr txBox="1"/>
          <p:nvPr>
            <p:ph type="title"/>
          </p:nvPr>
        </p:nvSpPr>
        <p:spPr>
          <a:xfrm>
            <a:off x="447775" y="-12800"/>
            <a:ext cx="11290500" cy="10437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4000"/>
              </a:spcAft>
              <a:buNone/>
            </a:pPr>
            <a:r>
              <a:rPr lang="en" sz="4100">
                <a:solidFill>
                  <a:srgbClr val="EE0000"/>
                </a:solidFill>
              </a:rPr>
              <a:t>Scaling down a Kafka cluster</a:t>
            </a:r>
            <a:endParaRPr sz="200">
              <a:solidFill>
                <a:schemeClr val="dk1"/>
              </a:solidFill>
            </a:endParaRPr>
          </a:p>
        </p:txBody>
      </p:sp>
      <p:sp>
        <p:nvSpPr>
          <p:cNvPr id="825" name="Google Shape;825;p56"/>
          <p:cNvSpPr/>
          <p:nvPr/>
        </p:nvSpPr>
        <p:spPr>
          <a:xfrm>
            <a:off x="5014500" y="4762950"/>
            <a:ext cx="731700" cy="15975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56"/>
          <p:cNvSpPr/>
          <p:nvPr/>
        </p:nvSpPr>
        <p:spPr>
          <a:xfrm>
            <a:off x="4176300" y="4762950"/>
            <a:ext cx="731700" cy="15975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56"/>
          <p:cNvSpPr/>
          <p:nvPr/>
        </p:nvSpPr>
        <p:spPr>
          <a:xfrm>
            <a:off x="3338100" y="4762950"/>
            <a:ext cx="731700" cy="15975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56"/>
          <p:cNvSpPr/>
          <p:nvPr/>
        </p:nvSpPr>
        <p:spPr>
          <a:xfrm>
            <a:off x="2499900" y="4762950"/>
            <a:ext cx="731700" cy="15975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56"/>
          <p:cNvSpPr/>
          <p:nvPr/>
        </p:nvSpPr>
        <p:spPr>
          <a:xfrm>
            <a:off x="5157450" y="5808213"/>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56"/>
          <p:cNvSpPr/>
          <p:nvPr/>
        </p:nvSpPr>
        <p:spPr>
          <a:xfrm>
            <a:off x="3483600" y="5410200"/>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56"/>
          <p:cNvSpPr/>
          <p:nvPr/>
        </p:nvSpPr>
        <p:spPr>
          <a:xfrm>
            <a:off x="5157450" y="5410200"/>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56"/>
          <p:cNvSpPr/>
          <p:nvPr/>
        </p:nvSpPr>
        <p:spPr>
          <a:xfrm>
            <a:off x="2645400" y="5785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56"/>
          <p:cNvSpPr/>
          <p:nvPr/>
        </p:nvSpPr>
        <p:spPr>
          <a:xfrm>
            <a:off x="2645400" y="5404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56"/>
          <p:cNvSpPr/>
          <p:nvPr/>
        </p:nvSpPr>
        <p:spPr>
          <a:xfrm>
            <a:off x="3483600" y="5785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56"/>
          <p:cNvSpPr/>
          <p:nvPr/>
        </p:nvSpPr>
        <p:spPr>
          <a:xfrm>
            <a:off x="4321800" y="5785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56"/>
          <p:cNvSpPr/>
          <p:nvPr/>
        </p:nvSpPr>
        <p:spPr>
          <a:xfrm>
            <a:off x="4321800" y="5404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56"/>
          <p:cNvSpPr/>
          <p:nvPr/>
        </p:nvSpPr>
        <p:spPr>
          <a:xfrm>
            <a:off x="5847600" y="5285100"/>
            <a:ext cx="1046700" cy="553200"/>
          </a:xfrm>
          <a:prstGeom prst="rightArrow">
            <a:avLst>
              <a:gd fmla="val 50000" name="adj1"/>
              <a:gd fmla="val 50000" name="adj2"/>
            </a:avLst>
          </a:prstGeom>
          <a:solidFill>
            <a:srgbClr val="FF0000"/>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Reassign</a:t>
            </a:r>
            <a:endParaRPr b="1" sz="1200"/>
          </a:p>
        </p:txBody>
      </p:sp>
      <p:sp>
        <p:nvSpPr>
          <p:cNvPr id="838" name="Google Shape;838;p56"/>
          <p:cNvSpPr/>
          <p:nvPr/>
        </p:nvSpPr>
        <p:spPr>
          <a:xfrm>
            <a:off x="3338100" y="6206213"/>
            <a:ext cx="731700" cy="303000"/>
          </a:xfrm>
          <a:prstGeom prst="roundRect">
            <a:avLst>
              <a:gd fmla="val 16667" name="adj"/>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Broker</a:t>
            </a:r>
            <a:endParaRPr b="1" sz="1000"/>
          </a:p>
        </p:txBody>
      </p:sp>
      <p:sp>
        <p:nvSpPr>
          <p:cNvPr id="839" name="Google Shape;839;p56"/>
          <p:cNvSpPr/>
          <p:nvPr/>
        </p:nvSpPr>
        <p:spPr>
          <a:xfrm>
            <a:off x="2499900" y="6206213"/>
            <a:ext cx="731700" cy="303000"/>
          </a:xfrm>
          <a:prstGeom prst="roundRect">
            <a:avLst>
              <a:gd fmla="val 16667" name="adj"/>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Broker</a:t>
            </a:r>
            <a:endParaRPr b="1" sz="1000"/>
          </a:p>
        </p:txBody>
      </p:sp>
      <p:sp>
        <p:nvSpPr>
          <p:cNvPr id="840" name="Google Shape;840;p56"/>
          <p:cNvSpPr/>
          <p:nvPr/>
        </p:nvSpPr>
        <p:spPr>
          <a:xfrm>
            <a:off x="4176300" y="6206213"/>
            <a:ext cx="731700" cy="303000"/>
          </a:xfrm>
          <a:prstGeom prst="roundRect">
            <a:avLst>
              <a:gd fmla="val 16667" name="adj"/>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Broker</a:t>
            </a:r>
            <a:endParaRPr b="1" sz="1000"/>
          </a:p>
        </p:txBody>
      </p:sp>
      <p:sp>
        <p:nvSpPr>
          <p:cNvPr id="841" name="Google Shape;841;p56"/>
          <p:cNvSpPr/>
          <p:nvPr/>
        </p:nvSpPr>
        <p:spPr>
          <a:xfrm>
            <a:off x="5014500" y="6206213"/>
            <a:ext cx="731700" cy="303000"/>
          </a:xfrm>
          <a:prstGeom prst="roundRect">
            <a:avLst>
              <a:gd fmla="val 16667" name="adj"/>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Broker</a:t>
            </a:r>
            <a:endParaRPr b="1" sz="1000"/>
          </a:p>
        </p:txBody>
      </p:sp>
      <p:sp>
        <p:nvSpPr>
          <p:cNvPr id="842" name="Google Shape;842;p56"/>
          <p:cNvSpPr/>
          <p:nvPr/>
        </p:nvSpPr>
        <p:spPr>
          <a:xfrm>
            <a:off x="9510300" y="4762950"/>
            <a:ext cx="731700" cy="1597500"/>
          </a:xfrm>
          <a:prstGeom prst="rect">
            <a:avLst/>
          </a:prstGeom>
          <a:gradFill>
            <a:gsLst>
              <a:gs pos="0">
                <a:srgbClr val="FFFFFF"/>
              </a:gs>
              <a:gs pos="100000">
                <a:srgbClr val="B3B3B3"/>
              </a:gs>
            </a:gsLst>
            <a:lin ang="540001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56"/>
          <p:cNvSpPr/>
          <p:nvPr/>
        </p:nvSpPr>
        <p:spPr>
          <a:xfrm>
            <a:off x="8672100" y="4762950"/>
            <a:ext cx="731700" cy="15975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56"/>
          <p:cNvSpPr/>
          <p:nvPr/>
        </p:nvSpPr>
        <p:spPr>
          <a:xfrm>
            <a:off x="7833900" y="4762950"/>
            <a:ext cx="731700" cy="15975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56"/>
          <p:cNvSpPr/>
          <p:nvPr/>
        </p:nvSpPr>
        <p:spPr>
          <a:xfrm>
            <a:off x="6995700" y="4762950"/>
            <a:ext cx="731700" cy="1597500"/>
          </a:xfrm>
          <a:prstGeom prst="rect">
            <a:avLst/>
          </a:prstGeom>
          <a:solidFill>
            <a:srgbClr val="B6D7A8"/>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56"/>
          <p:cNvSpPr/>
          <p:nvPr/>
        </p:nvSpPr>
        <p:spPr>
          <a:xfrm>
            <a:off x="7979400" y="5023663"/>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56"/>
          <p:cNvSpPr/>
          <p:nvPr/>
        </p:nvSpPr>
        <p:spPr>
          <a:xfrm>
            <a:off x="7979400" y="5410200"/>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56"/>
          <p:cNvSpPr/>
          <p:nvPr/>
        </p:nvSpPr>
        <p:spPr>
          <a:xfrm>
            <a:off x="7143750" y="5023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56"/>
          <p:cNvSpPr/>
          <p:nvPr/>
        </p:nvSpPr>
        <p:spPr>
          <a:xfrm>
            <a:off x="7141200" y="5785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56"/>
          <p:cNvSpPr/>
          <p:nvPr/>
        </p:nvSpPr>
        <p:spPr>
          <a:xfrm>
            <a:off x="7141200" y="5404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56"/>
          <p:cNvSpPr/>
          <p:nvPr/>
        </p:nvSpPr>
        <p:spPr>
          <a:xfrm>
            <a:off x="7979400" y="5785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56"/>
          <p:cNvSpPr/>
          <p:nvPr/>
        </p:nvSpPr>
        <p:spPr>
          <a:xfrm>
            <a:off x="8817600" y="5785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56"/>
          <p:cNvSpPr/>
          <p:nvPr/>
        </p:nvSpPr>
        <p:spPr>
          <a:xfrm>
            <a:off x="8817600" y="5404675"/>
            <a:ext cx="440700" cy="303000"/>
          </a:xfrm>
          <a:prstGeom prst="roundRect">
            <a:avLst>
              <a:gd fmla="val 16667" name="adj"/>
            </a:avLst>
          </a:prstGeom>
          <a:solidFill>
            <a:srgbClr val="F1C232"/>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56"/>
          <p:cNvSpPr/>
          <p:nvPr/>
        </p:nvSpPr>
        <p:spPr>
          <a:xfrm>
            <a:off x="7833900" y="6206213"/>
            <a:ext cx="731700" cy="303000"/>
          </a:xfrm>
          <a:prstGeom prst="roundRect">
            <a:avLst>
              <a:gd fmla="val 16667" name="adj"/>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Broker</a:t>
            </a:r>
            <a:endParaRPr b="1" sz="1000"/>
          </a:p>
        </p:txBody>
      </p:sp>
      <p:sp>
        <p:nvSpPr>
          <p:cNvPr id="855" name="Google Shape;855;p56"/>
          <p:cNvSpPr/>
          <p:nvPr/>
        </p:nvSpPr>
        <p:spPr>
          <a:xfrm>
            <a:off x="6995700" y="6206213"/>
            <a:ext cx="731700" cy="303000"/>
          </a:xfrm>
          <a:prstGeom prst="roundRect">
            <a:avLst>
              <a:gd fmla="val 16667" name="adj"/>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Broker</a:t>
            </a:r>
            <a:endParaRPr b="1" sz="1000"/>
          </a:p>
        </p:txBody>
      </p:sp>
      <p:sp>
        <p:nvSpPr>
          <p:cNvPr id="856" name="Google Shape;856;p56"/>
          <p:cNvSpPr/>
          <p:nvPr/>
        </p:nvSpPr>
        <p:spPr>
          <a:xfrm>
            <a:off x="8672100" y="6206213"/>
            <a:ext cx="731700" cy="303000"/>
          </a:xfrm>
          <a:prstGeom prst="roundRect">
            <a:avLst>
              <a:gd fmla="val 16667" name="adj"/>
            </a:avLst>
          </a:prstGeom>
          <a:solidFill>
            <a:srgbClr val="76A5AF"/>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Broker</a:t>
            </a:r>
            <a:endParaRPr b="1" sz="1000"/>
          </a:p>
        </p:txBody>
      </p:sp>
      <p:sp>
        <p:nvSpPr>
          <p:cNvPr id="857" name="Google Shape;857;p56"/>
          <p:cNvSpPr/>
          <p:nvPr/>
        </p:nvSpPr>
        <p:spPr>
          <a:xfrm>
            <a:off x="9510300" y="6206213"/>
            <a:ext cx="731700" cy="303000"/>
          </a:xfrm>
          <a:prstGeom prst="roundRect">
            <a:avLst>
              <a:gd fmla="val 16667" name="adj"/>
            </a:avLst>
          </a:prstGeom>
          <a:gradFill>
            <a:gsLst>
              <a:gs pos="0">
                <a:srgbClr val="FFFFFF"/>
              </a:gs>
              <a:gs pos="100000">
                <a:srgbClr val="B3B3B3"/>
              </a:gs>
            </a:gsLst>
            <a:lin ang="5400012" scaled="0"/>
          </a:gra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t>Broker</a:t>
            </a:r>
            <a:endParaRPr b="1"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5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63" name="Google Shape;863;p57"/>
          <p:cNvSpPr txBox="1"/>
          <p:nvPr>
            <p:ph type="title"/>
          </p:nvPr>
        </p:nvSpPr>
        <p:spPr>
          <a:xfrm>
            <a:off x="450750" y="888975"/>
            <a:ext cx="10558500" cy="4386300"/>
          </a:xfrm>
          <a:prstGeom prst="rect">
            <a:avLst/>
          </a:prstGeom>
        </p:spPr>
        <p:txBody>
          <a:bodyPr anchorCtr="0" anchor="t" bIns="91425" lIns="438900"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Dynamic reconfiguration is enabled in the ZooKeeper configuration file (</a:t>
            </a:r>
            <a:r>
              <a:rPr lang="en" sz="1400">
                <a:solidFill>
                  <a:schemeClr val="dk1"/>
                </a:solidFill>
                <a:highlight>
                  <a:schemeClr val="lt2"/>
                </a:highlight>
              </a:rPr>
              <a:t>reconfigEnabled=true</a:t>
            </a:r>
            <a:r>
              <a:rPr lang="en" sz="1400">
                <a:solidFill>
                  <a:schemeClr val="dk1"/>
                </a:solidFill>
                <a:highlight>
                  <a:schemeClr val="lt1"/>
                </a:highlight>
              </a:rPr>
              <a:t>).</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ZooKeeper authentication is enabled and you can access the new server using the authentication mechanism.</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Add a server to the ZooKeeper cluster and then start ZooKeeper.</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Note the IP address and configured access ports of the new server.</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Start a zookeeper-shell session for the server. Run the following command from a machine that has access to the cluster </a:t>
            </a:r>
            <a:endParaRPr sz="1400">
              <a:solidFill>
                <a:schemeClr val="dk1"/>
              </a:solidFill>
              <a:highlight>
                <a:schemeClr val="lt1"/>
              </a:highlight>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highlight>
                  <a:schemeClr val="lt2"/>
                </a:highlight>
              </a:rPr>
              <a:t>/opt/kafka/bin/zookeeper-shell.sh &lt;ip-address&gt;:&lt;zk-port&gt;</a:t>
            </a:r>
            <a:endParaRPr sz="1400">
              <a:solidFill>
                <a:schemeClr val="dk1"/>
              </a:solidFill>
              <a:highlight>
                <a:schemeClr val="lt2"/>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In the shell session, with the ZooKeeper node running, enter the following line to add the new server to the quorum as a voting member:</a:t>
            </a:r>
            <a:endParaRPr sz="1400">
              <a:solidFill>
                <a:schemeClr val="dk1"/>
              </a:solidFill>
              <a:highlight>
                <a:schemeClr val="lt1"/>
              </a:highlight>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highlight>
                  <a:schemeClr val="lt2"/>
                </a:highlight>
              </a:rPr>
              <a:t>reconfig -add server.4=172.17.0.4:2888:3888:participant;172.17.0.4:2181</a:t>
            </a:r>
            <a:endParaRPr sz="1400">
              <a:solidFill>
                <a:schemeClr val="dk1"/>
              </a:solidFill>
              <a:highlight>
                <a:schemeClr val="lt2"/>
              </a:highlight>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Where &lt;positive-id&gt; is the new server ID 4.</a:t>
            </a:r>
            <a:endParaRPr sz="1400">
              <a:solidFill>
                <a:schemeClr val="dk1"/>
              </a:solidFill>
              <a:highlight>
                <a:schemeClr val="lt1"/>
              </a:highlight>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For the two ports, &lt;port1&gt; 2888 is for communication between ZooKeeper servers, and &lt;port2&gt; 3888 is for leader election.</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The new configuration propagates to the other servers in the ZooKeeper cluster; the new server is now a full member of the quorum.</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Repeat steps 1-4 for the other servers that you want to add.</a:t>
            </a:r>
            <a:endParaRPr sz="1400">
              <a:solidFill>
                <a:schemeClr val="dk1"/>
              </a:solidFill>
              <a:highlight>
                <a:schemeClr val="lt1"/>
              </a:highlight>
            </a:endParaRPr>
          </a:p>
          <a:p>
            <a:pPr indent="0" lvl="0" marL="0" rtl="0" algn="l">
              <a:lnSpc>
                <a:spcPct val="150000"/>
              </a:lnSpc>
              <a:spcBef>
                <a:spcPts val="0"/>
              </a:spcBef>
              <a:spcAft>
                <a:spcPts val="0"/>
              </a:spcAft>
              <a:buNone/>
            </a:pPr>
            <a:r>
              <a:t/>
            </a:r>
            <a:endParaRPr sz="1400">
              <a:solidFill>
                <a:schemeClr val="dk1"/>
              </a:solidFill>
            </a:endParaRPr>
          </a:p>
        </p:txBody>
      </p:sp>
      <p:sp>
        <p:nvSpPr>
          <p:cNvPr id="864" name="Google Shape;864;p57"/>
          <p:cNvSpPr txBox="1"/>
          <p:nvPr>
            <p:ph type="title"/>
          </p:nvPr>
        </p:nvSpPr>
        <p:spPr>
          <a:xfrm>
            <a:off x="447775" y="-12800"/>
            <a:ext cx="11290500" cy="10437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4000"/>
              </a:spcAft>
              <a:buNone/>
            </a:pPr>
            <a:r>
              <a:rPr lang="en" sz="4100">
                <a:solidFill>
                  <a:srgbClr val="EE0000"/>
                </a:solidFill>
              </a:rPr>
              <a:t>Scaling up a ZooKeeper cluster</a:t>
            </a:r>
            <a:endParaRPr sz="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5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70" name="Google Shape;870;p58"/>
          <p:cNvSpPr txBox="1"/>
          <p:nvPr>
            <p:ph type="title"/>
          </p:nvPr>
        </p:nvSpPr>
        <p:spPr>
          <a:xfrm>
            <a:off x="450750" y="888975"/>
            <a:ext cx="10558500" cy="4386300"/>
          </a:xfrm>
          <a:prstGeom prst="rect">
            <a:avLst/>
          </a:prstGeom>
        </p:spPr>
        <p:txBody>
          <a:bodyPr anchorCtr="0" anchor="t" bIns="91425" lIns="438900"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Dynamic reconfiguration is enabled in the ZooKeeper configuration file (r</a:t>
            </a:r>
            <a:r>
              <a:rPr lang="en" sz="1400">
                <a:solidFill>
                  <a:schemeClr val="dk1"/>
                </a:solidFill>
                <a:highlight>
                  <a:schemeClr val="lt2"/>
                </a:highlight>
              </a:rPr>
              <a:t>econfigEnabled=true</a:t>
            </a:r>
            <a:r>
              <a:rPr lang="en" sz="1400">
                <a:solidFill>
                  <a:schemeClr val="dk1"/>
                </a:solidFill>
                <a:highlight>
                  <a:schemeClr val="lt1"/>
                </a:highlight>
              </a:rPr>
              <a:t>).</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ZooKeeper authentication is enabled and you can access the new server using the authentication mechanism.</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Perform the following steps for each ZooKeeper server, one at a time:</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Log in to the zookeeper-shell on one of the servers that will be retained after the scale down (for example, server 1).</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Remove a server, for example server 5.</a:t>
            </a:r>
            <a:endParaRPr sz="1400">
              <a:solidFill>
                <a:schemeClr val="dk1"/>
              </a:solidFill>
              <a:highlight>
                <a:schemeClr val="lt1"/>
              </a:highlight>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highlight>
                  <a:schemeClr val="lt2"/>
                </a:highlight>
              </a:rPr>
              <a:t>reconfig -remove 5</a:t>
            </a:r>
            <a:endParaRPr sz="1400">
              <a:solidFill>
                <a:schemeClr val="dk1"/>
              </a:solidFill>
              <a:highlight>
                <a:schemeClr val="lt2"/>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Deactivate the server that you removed.</a:t>
            </a:r>
            <a:endParaRPr sz="1400">
              <a:solidFill>
                <a:schemeClr val="dk1"/>
              </a:solidFill>
              <a:highlight>
                <a:schemeClr val="lt1"/>
              </a:highlight>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Repeat steps to reduce the cluster size.</a:t>
            </a:r>
            <a:endParaRPr sz="1400">
              <a:solidFill>
                <a:schemeClr val="dk1"/>
              </a:solidFill>
              <a:highlight>
                <a:schemeClr val="lt1"/>
              </a:highlight>
            </a:endParaRPr>
          </a:p>
        </p:txBody>
      </p:sp>
      <p:sp>
        <p:nvSpPr>
          <p:cNvPr id="871" name="Google Shape;871;p58"/>
          <p:cNvSpPr txBox="1"/>
          <p:nvPr>
            <p:ph type="title"/>
          </p:nvPr>
        </p:nvSpPr>
        <p:spPr>
          <a:xfrm>
            <a:off x="447775" y="-12800"/>
            <a:ext cx="11290500" cy="10437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4000"/>
              </a:spcAft>
              <a:buNone/>
            </a:pPr>
            <a:r>
              <a:rPr lang="en" sz="4100">
                <a:solidFill>
                  <a:srgbClr val="EE0000"/>
                </a:solidFill>
              </a:rPr>
              <a:t>Scaling down a ZooKeeper cluster</a:t>
            </a:r>
            <a:endParaRPr sz="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5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77" name="Google Shape;877;p59"/>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t/>
            </a:r>
            <a:endParaRPr/>
          </a:p>
        </p:txBody>
      </p:sp>
      <p:sp>
        <p:nvSpPr>
          <p:cNvPr id="878" name="Google Shape;878;p59"/>
          <p:cNvSpPr txBox="1"/>
          <p:nvPr>
            <p:ph type="title"/>
          </p:nvPr>
        </p:nvSpPr>
        <p:spPr>
          <a:xfrm>
            <a:off x="5649350" y="1632950"/>
            <a:ext cx="5285400" cy="3882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Cluster balancing</a:t>
            </a:r>
            <a:endParaRPr b="1"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6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84" name="Google Shape;884;p6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85" name="Google Shape;885;p60"/>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Why is it needed?</a:t>
            </a:r>
            <a:endParaRPr sz="1600">
              <a:solidFill>
                <a:schemeClr val="dk1"/>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Newly created partitions/replicas are distributed between broker nodes as round robin</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Doesn’t look at the current load of the different broker nodes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Doesn’t know which partitions will be big and which will be small</a:t>
            </a:r>
            <a:endParaRPr sz="16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Doesn’t know which partitions will be busy</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Partition size changes over time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Even a perfectly balanced cluster might get out of balance over time</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After scaling up the Kafka cluster, the existing topics will not move there on their own</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Only newly created topics will use the new brokers</a:t>
            </a:r>
            <a:endParaRPr sz="16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6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891" name="Google Shape;891;p6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892" name="Google Shape;892;p61"/>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Partition size changes</a:t>
            </a:r>
            <a:endParaRPr sz="1600">
              <a:solidFill>
                <a:schemeClr val="dk1"/>
              </a:solidFill>
            </a:endParaRPr>
          </a:p>
          <a:p>
            <a:pPr indent="0" lvl="0" marL="0" rtl="0" algn="l">
              <a:lnSpc>
                <a:spcPct val="150000"/>
              </a:lnSpc>
              <a:spcBef>
                <a:spcPts val="4000"/>
              </a:spcBef>
              <a:spcAft>
                <a:spcPts val="0"/>
              </a:spcAft>
              <a:buNone/>
            </a:pPr>
            <a:r>
              <a:t/>
            </a:r>
            <a:endParaRPr sz="1600">
              <a:solidFill>
                <a:schemeClr val="dk1"/>
              </a:solidFill>
            </a:endParaRPr>
          </a:p>
        </p:txBody>
      </p:sp>
      <p:sp>
        <p:nvSpPr>
          <p:cNvPr id="893" name="Google Shape;893;p61"/>
          <p:cNvSpPr/>
          <p:nvPr/>
        </p:nvSpPr>
        <p:spPr>
          <a:xfrm>
            <a:off x="2456250" y="3489825"/>
            <a:ext cx="2011800" cy="210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0">
                <a:solidFill>
                  <a:srgbClr val="EFEFEF"/>
                </a:solidFill>
              </a:rPr>
              <a:t>1</a:t>
            </a:r>
            <a:endParaRPr b="1" sz="20000">
              <a:solidFill>
                <a:srgbClr val="EFEFEF"/>
              </a:solidFill>
            </a:endParaRPr>
          </a:p>
        </p:txBody>
      </p:sp>
      <p:sp>
        <p:nvSpPr>
          <p:cNvPr id="894" name="Google Shape;894;p61"/>
          <p:cNvSpPr/>
          <p:nvPr/>
        </p:nvSpPr>
        <p:spPr>
          <a:xfrm>
            <a:off x="5087125" y="3489850"/>
            <a:ext cx="2011800" cy="210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0">
                <a:solidFill>
                  <a:srgbClr val="EFEFEF"/>
                </a:solidFill>
              </a:rPr>
              <a:t>2</a:t>
            </a:r>
            <a:endParaRPr b="1" sz="20000">
              <a:solidFill>
                <a:srgbClr val="EFEFEF"/>
              </a:solidFill>
            </a:endParaRPr>
          </a:p>
        </p:txBody>
      </p:sp>
      <p:sp>
        <p:nvSpPr>
          <p:cNvPr id="895" name="Google Shape;895;p61"/>
          <p:cNvSpPr/>
          <p:nvPr/>
        </p:nvSpPr>
        <p:spPr>
          <a:xfrm>
            <a:off x="7718000" y="3490000"/>
            <a:ext cx="2011800" cy="210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0">
                <a:solidFill>
                  <a:srgbClr val="EFEFEF"/>
                </a:solidFill>
              </a:rPr>
              <a:t>3</a:t>
            </a:r>
            <a:endParaRPr b="1" sz="20000">
              <a:solidFill>
                <a:srgbClr val="EFEFEF"/>
              </a:solidFill>
            </a:endParaRPr>
          </a:p>
        </p:txBody>
      </p:sp>
      <p:sp>
        <p:nvSpPr>
          <p:cNvPr id="896" name="Google Shape;896;p61"/>
          <p:cNvSpPr/>
          <p:nvPr/>
        </p:nvSpPr>
        <p:spPr>
          <a:xfrm>
            <a:off x="2532438" y="5073750"/>
            <a:ext cx="411600" cy="411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1"/>
          <p:cNvSpPr/>
          <p:nvPr/>
        </p:nvSpPr>
        <p:spPr>
          <a:xfrm>
            <a:off x="3963812" y="5073750"/>
            <a:ext cx="411600" cy="411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1"/>
          <p:cNvSpPr/>
          <p:nvPr/>
        </p:nvSpPr>
        <p:spPr>
          <a:xfrm>
            <a:off x="3009562" y="5073750"/>
            <a:ext cx="411600" cy="4116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1"/>
          <p:cNvSpPr/>
          <p:nvPr/>
        </p:nvSpPr>
        <p:spPr>
          <a:xfrm>
            <a:off x="3486687" y="5073750"/>
            <a:ext cx="411600" cy="4116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1"/>
          <p:cNvSpPr/>
          <p:nvPr/>
        </p:nvSpPr>
        <p:spPr>
          <a:xfrm>
            <a:off x="5163313" y="5073750"/>
            <a:ext cx="411600" cy="411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61"/>
          <p:cNvSpPr/>
          <p:nvPr/>
        </p:nvSpPr>
        <p:spPr>
          <a:xfrm>
            <a:off x="5640450" y="4574050"/>
            <a:ext cx="411600" cy="411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61"/>
          <p:cNvSpPr/>
          <p:nvPr/>
        </p:nvSpPr>
        <p:spPr>
          <a:xfrm>
            <a:off x="5163337" y="4574050"/>
            <a:ext cx="411600" cy="4116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61"/>
          <p:cNvSpPr/>
          <p:nvPr/>
        </p:nvSpPr>
        <p:spPr>
          <a:xfrm>
            <a:off x="6594687" y="4574050"/>
            <a:ext cx="411600" cy="4116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61"/>
          <p:cNvSpPr/>
          <p:nvPr/>
        </p:nvSpPr>
        <p:spPr>
          <a:xfrm>
            <a:off x="9225538" y="4574050"/>
            <a:ext cx="411600" cy="411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61"/>
          <p:cNvSpPr/>
          <p:nvPr/>
        </p:nvSpPr>
        <p:spPr>
          <a:xfrm>
            <a:off x="7794212" y="5073750"/>
            <a:ext cx="411600" cy="411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1"/>
          <p:cNvSpPr/>
          <p:nvPr/>
        </p:nvSpPr>
        <p:spPr>
          <a:xfrm>
            <a:off x="9225562" y="5073750"/>
            <a:ext cx="411600" cy="4116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1"/>
          <p:cNvSpPr/>
          <p:nvPr/>
        </p:nvSpPr>
        <p:spPr>
          <a:xfrm>
            <a:off x="7794212" y="4574050"/>
            <a:ext cx="411600" cy="4116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1"/>
          <p:cNvSpPr/>
          <p:nvPr/>
        </p:nvSpPr>
        <p:spPr>
          <a:xfrm>
            <a:off x="2532438" y="4574050"/>
            <a:ext cx="411600" cy="4116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61"/>
          <p:cNvSpPr/>
          <p:nvPr/>
        </p:nvSpPr>
        <p:spPr>
          <a:xfrm>
            <a:off x="3963812" y="4574050"/>
            <a:ext cx="411600" cy="4116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61"/>
          <p:cNvSpPr/>
          <p:nvPr/>
        </p:nvSpPr>
        <p:spPr>
          <a:xfrm>
            <a:off x="3009562" y="4574050"/>
            <a:ext cx="411600" cy="411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61"/>
          <p:cNvSpPr/>
          <p:nvPr/>
        </p:nvSpPr>
        <p:spPr>
          <a:xfrm>
            <a:off x="3486687" y="4574050"/>
            <a:ext cx="411600" cy="4116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61"/>
          <p:cNvSpPr/>
          <p:nvPr/>
        </p:nvSpPr>
        <p:spPr>
          <a:xfrm>
            <a:off x="5640425" y="5073750"/>
            <a:ext cx="411600" cy="4116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1"/>
          <p:cNvSpPr/>
          <p:nvPr/>
        </p:nvSpPr>
        <p:spPr>
          <a:xfrm>
            <a:off x="6117562" y="5073750"/>
            <a:ext cx="411600" cy="4116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61"/>
          <p:cNvSpPr/>
          <p:nvPr/>
        </p:nvSpPr>
        <p:spPr>
          <a:xfrm>
            <a:off x="6594687" y="5073750"/>
            <a:ext cx="411600" cy="411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61"/>
          <p:cNvSpPr/>
          <p:nvPr/>
        </p:nvSpPr>
        <p:spPr>
          <a:xfrm>
            <a:off x="6117562" y="4574050"/>
            <a:ext cx="411600" cy="4116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1"/>
          <p:cNvSpPr/>
          <p:nvPr/>
        </p:nvSpPr>
        <p:spPr>
          <a:xfrm>
            <a:off x="8271300" y="5073750"/>
            <a:ext cx="411600" cy="4116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1"/>
          <p:cNvSpPr/>
          <p:nvPr/>
        </p:nvSpPr>
        <p:spPr>
          <a:xfrm>
            <a:off x="8271325" y="4574050"/>
            <a:ext cx="411600" cy="4116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1"/>
          <p:cNvSpPr/>
          <p:nvPr/>
        </p:nvSpPr>
        <p:spPr>
          <a:xfrm>
            <a:off x="8748437" y="5073750"/>
            <a:ext cx="411600" cy="411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61"/>
          <p:cNvSpPr/>
          <p:nvPr/>
        </p:nvSpPr>
        <p:spPr>
          <a:xfrm>
            <a:off x="8748437" y="4574050"/>
            <a:ext cx="411600" cy="4116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61"/>
          <p:cNvSpPr/>
          <p:nvPr/>
        </p:nvSpPr>
        <p:spPr>
          <a:xfrm>
            <a:off x="2540689" y="5073750"/>
            <a:ext cx="888600" cy="411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61"/>
          <p:cNvSpPr/>
          <p:nvPr/>
        </p:nvSpPr>
        <p:spPr>
          <a:xfrm>
            <a:off x="3972037" y="5073750"/>
            <a:ext cx="411600" cy="411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1"/>
          <p:cNvSpPr/>
          <p:nvPr/>
        </p:nvSpPr>
        <p:spPr>
          <a:xfrm>
            <a:off x="3017787" y="4574050"/>
            <a:ext cx="411600" cy="4116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61"/>
          <p:cNvSpPr/>
          <p:nvPr/>
        </p:nvSpPr>
        <p:spPr>
          <a:xfrm>
            <a:off x="3494912" y="5073750"/>
            <a:ext cx="411600" cy="4116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61"/>
          <p:cNvSpPr/>
          <p:nvPr/>
        </p:nvSpPr>
        <p:spPr>
          <a:xfrm>
            <a:off x="5171564" y="4574050"/>
            <a:ext cx="888600" cy="911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1"/>
          <p:cNvSpPr/>
          <p:nvPr/>
        </p:nvSpPr>
        <p:spPr>
          <a:xfrm>
            <a:off x="5171675" y="3592100"/>
            <a:ext cx="411600" cy="411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1"/>
          <p:cNvSpPr/>
          <p:nvPr/>
        </p:nvSpPr>
        <p:spPr>
          <a:xfrm>
            <a:off x="5171562" y="4083075"/>
            <a:ext cx="411600" cy="4116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1"/>
          <p:cNvSpPr/>
          <p:nvPr/>
        </p:nvSpPr>
        <p:spPr>
          <a:xfrm>
            <a:off x="6602912" y="3583450"/>
            <a:ext cx="411600" cy="4116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61"/>
          <p:cNvSpPr/>
          <p:nvPr/>
        </p:nvSpPr>
        <p:spPr>
          <a:xfrm>
            <a:off x="9233775" y="4082950"/>
            <a:ext cx="411600" cy="9027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61"/>
          <p:cNvSpPr/>
          <p:nvPr/>
        </p:nvSpPr>
        <p:spPr>
          <a:xfrm>
            <a:off x="7802437" y="5073750"/>
            <a:ext cx="411600" cy="411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1"/>
          <p:cNvSpPr/>
          <p:nvPr/>
        </p:nvSpPr>
        <p:spPr>
          <a:xfrm>
            <a:off x="9233787" y="5073750"/>
            <a:ext cx="411600" cy="4116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1"/>
          <p:cNvSpPr/>
          <p:nvPr/>
        </p:nvSpPr>
        <p:spPr>
          <a:xfrm>
            <a:off x="7802437" y="4574050"/>
            <a:ext cx="411600" cy="4116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1"/>
          <p:cNvSpPr/>
          <p:nvPr/>
        </p:nvSpPr>
        <p:spPr>
          <a:xfrm>
            <a:off x="2540675" y="4083075"/>
            <a:ext cx="411600" cy="9114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1"/>
          <p:cNvSpPr/>
          <p:nvPr/>
        </p:nvSpPr>
        <p:spPr>
          <a:xfrm>
            <a:off x="3972025" y="4083075"/>
            <a:ext cx="411600" cy="9027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1"/>
          <p:cNvSpPr/>
          <p:nvPr/>
        </p:nvSpPr>
        <p:spPr>
          <a:xfrm>
            <a:off x="3017787" y="4083075"/>
            <a:ext cx="411600" cy="411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1"/>
          <p:cNvSpPr/>
          <p:nvPr/>
        </p:nvSpPr>
        <p:spPr>
          <a:xfrm>
            <a:off x="3494912" y="4574050"/>
            <a:ext cx="411600" cy="4116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1"/>
          <p:cNvSpPr/>
          <p:nvPr/>
        </p:nvSpPr>
        <p:spPr>
          <a:xfrm>
            <a:off x="5648725" y="3092375"/>
            <a:ext cx="411600" cy="1402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1"/>
          <p:cNvSpPr/>
          <p:nvPr/>
        </p:nvSpPr>
        <p:spPr>
          <a:xfrm>
            <a:off x="6125787" y="3592175"/>
            <a:ext cx="411600" cy="4116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1"/>
          <p:cNvSpPr/>
          <p:nvPr/>
        </p:nvSpPr>
        <p:spPr>
          <a:xfrm>
            <a:off x="6125875" y="4083075"/>
            <a:ext cx="888600" cy="1402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1"/>
          <p:cNvSpPr/>
          <p:nvPr/>
        </p:nvSpPr>
        <p:spPr>
          <a:xfrm>
            <a:off x="6125787" y="3101275"/>
            <a:ext cx="411600" cy="4116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1"/>
          <p:cNvSpPr/>
          <p:nvPr/>
        </p:nvSpPr>
        <p:spPr>
          <a:xfrm>
            <a:off x="8279525" y="4582650"/>
            <a:ext cx="411600" cy="9027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61"/>
          <p:cNvSpPr/>
          <p:nvPr/>
        </p:nvSpPr>
        <p:spPr>
          <a:xfrm>
            <a:off x="8279675" y="4083075"/>
            <a:ext cx="411600" cy="4116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61"/>
          <p:cNvSpPr/>
          <p:nvPr/>
        </p:nvSpPr>
        <p:spPr>
          <a:xfrm>
            <a:off x="8756662" y="5073750"/>
            <a:ext cx="411600" cy="411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61"/>
          <p:cNvSpPr/>
          <p:nvPr/>
        </p:nvSpPr>
        <p:spPr>
          <a:xfrm>
            <a:off x="8756662" y="4574050"/>
            <a:ext cx="411600" cy="4116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1000"/>
                                        <p:tgtEl>
                                          <p:spTgt spid="89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97"/>
                                        </p:tgtEl>
                                        <p:attrNameLst>
                                          <p:attrName>style.visibility</p:attrName>
                                        </p:attrNameLst>
                                      </p:cBhvr>
                                      <p:to>
                                        <p:strVal val="visible"/>
                                      </p:to>
                                    </p:set>
                                    <p:animEffect filter="fade" transition="in">
                                      <p:cBhvr>
                                        <p:cTn dur="1000"/>
                                        <p:tgtEl>
                                          <p:spTgt spid="89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1000"/>
                                        <p:tgtEl>
                                          <p:spTgt spid="89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899"/>
                                        </p:tgtEl>
                                        <p:attrNameLst>
                                          <p:attrName>style.visibility</p:attrName>
                                        </p:attrNameLst>
                                      </p:cBhvr>
                                      <p:to>
                                        <p:strVal val="visible"/>
                                      </p:to>
                                    </p:set>
                                    <p:animEffect filter="fade" transition="in">
                                      <p:cBhvr>
                                        <p:cTn dur="1000"/>
                                        <p:tgtEl>
                                          <p:spTgt spid="899"/>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1000"/>
                                        <p:tgtEl>
                                          <p:spTgt spid="900"/>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1000"/>
                                        <p:tgtEl>
                                          <p:spTgt spid="901"/>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1000"/>
                                        <p:tgtEl>
                                          <p:spTgt spid="902"/>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000"/>
                                        <p:tgtEl>
                                          <p:spTgt spid="903"/>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904"/>
                                        </p:tgtEl>
                                        <p:attrNameLst>
                                          <p:attrName>style.visibility</p:attrName>
                                        </p:attrNameLst>
                                      </p:cBhvr>
                                      <p:to>
                                        <p:strVal val="visible"/>
                                      </p:to>
                                    </p:set>
                                    <p:animEffect filter="fade" transition="in">
                                      <p:cBhvr>
                                        <p:cTn dur="1000"/>
                                        <p:tgtEl>
                                          <p:spTgt spid="904"/>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905"/>
                                        </p:tgtEl>
                                        <p:attrNameLst>
                                          <p:attrName>style.visibility</p:attrName>
                                        </p:attrNameLst>
                                      </p:cBhvr>
                                      <p:to>
                                        <p:strVal val="visible"/>
                                      </p:to>
                                    </p:set>
                                    <p:animEffect filter="fade" transition="in">
                                      <p:cBhvr>
                                        <p:cTn dur="1000"/>
                                        <p:tgtEl>
                                          <p:spTgt spid="905"/>
                                        </p:tgtEl>
                                      </p:cBhvr>
                                    </p:animEffect>
                                  </p:childTnLst>
                                </p:cTn>
                              </p:par>
                            </p:childTnLst>
                          </p:cTn>
                        </p:par>
                        <p:par>
                          <p:cTn fill="hold">
                            <p:stCondLst>
                              <p:cond delay="10000"/>
                            </p:stCondLst>
                            <p:childTnLst>
                              <p:par>
                                <p:cTn fill="hold" nodeType="after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1000"/>
                                        <p:tgtEl>
                                          <p:spTgt spid="906"/>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908"/>
                                        </p:tgtEl>
                                        <p:attrNameLst>
                                          <p:attrName>style.visibility</p:attrName>
                                        </p:attrNameLst>
                                      </p:cBhvr>
                                      <p:to>
                                        <p:strVal val="visible"/>
                                      </p:to>
                                    </p:set>
                                    <p:animEffect filter="fade" transition="in">
                                      <p:cBhvr>
                                        <p:cTn dur="1000"/>
                                        <p:tgtEl>
                                          <p:spTgt spid="908"/>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909"/>
                                        </p:tgtEl>
                                        <p:attrNameLst>
                                          <p:attrName>style.visibility</p:attrName>
                                        </p:attrNameLst>
                                      </p:cBhvr>
                                      <p:to>
                                        <p:strVal val="visible"/>
                                      </p:to>
                                    </p:set>
                                    <p:animEffect filter="fade" transition="in">
                                      <p:cBhvr>
                                        <p:cTn dur="1000"/>
                                        <p:tgtEl>
                                          <p:spTgt spid="909"/>
                                        </p:tgtEl>
                                      </p:cBhvr>
                                    </p:animEffect>
                                  </p:childTnLst>
                                </p:cTn>
                              </p:par>
                            </p:childTnLst>
                          </p:cTn>
                        </p:par>
                        <p:par>
                          <p:cTn fill="hold">
                            <p:stCondLst>
                              <p:cond delay="13000"/>
                            </p:stCondLst>
                            <p:childTnLst>
                              <p:par>
                                <p:cTn fill="hold" nodeType="afterEffect" presetClass="entr" presetID="10" presetSubtype="0">
                                  <p:stCondLst>
                                    <p:cond delay="0"/>
                                  </p:stCondLst>
                                  <p:childTnLst>
                                    <p:set>
                                      <p:cBhvr>
                                        <p:cTn dur="1" fill="hold">
                                          <p:stCondLst>
                                            <p:cond delay="0"/>
                                          </p:stCondLst>
                                        </p:cTn>
                                        <p:tgtEl>
                                          <p:spTgt spid="910"/>
                                        </p:tgtEl>
                                        <p:attrNameLst>
                                          <p:attrName>style.visibility</p:attrName>
                                        </p:attrNameLst>
                                      </p:cBhvr>
                                      <p:to>
                                        <p:strVal val="visible"/>
                                      </p:to>
                                    </p:set>
                                    <p:animEffect filter="fade" transition="in">
                                      <p:cBhvr>
                                        <p:cTn dur="1000"/>
                                        <p:tgtEl>
                                          <p:spTgt spid="910"/>
                                        </p:tgtEl>
                                      </p:cBhvr>
                                    </p:animEffect>
                                  </p:childTnLst>
                                </p:cTn>
                              </p:par>
                            </p:childTnLst>
                          </p:cTn>
                        </p:par>
                        <p:par>
                          <p:cTn fill="hold">
                            <p:stCondLst>
                              <p:cond delay="14000"/>
                            </p:stCondLst>
                            <p:childTnLst>
                              <p:par>
                                <p:cTn fill="hold" nodeType="afterEffect" presetClass="entr" presetID="10" presetSubtype="0">
                                  <p:stCondLst>
                                    <p:cond delay="0"/>
                                  </p:stCondLst>
                                  <p:childTnLst>
                                    <p:set>
                                      <p:cBhvr>
                                        <p:cTn dur="1" fill="hold">
                                          <p:stCondLst>
                                            <p:cond delay="0"/>
                                          </p:stCondLst>
                                        </p:cTn>
                                        <p:tgtEl>
                                          <p:spTgt spid="911"/>
                                        </p:tgtEl>
                                        <p:attrNameLst>
                                          <p:attrName>style.visibility</p:attrName>
                                        </p:attrNameLst>
                                      </p:cBhvr>
                                      <p:to>
                                        <p:strVal val="visible"/>
                                      </p:to>
                                    </p:set>
                                    <p:animEffect filter="fade" transition="in">
                                      <p:cBhvr>
                                        <p:cTn dur="1000"/>
                                        <p:tgtEl>
                                          <p:spTgt spid="911"/>
                                        </p:tgtEl>
                                      </p:cBhvr>
                                    </p:animEffect>
                                  </p:childTnLst>
                                </p:cTn>
                              </p:par>
                            </p:childTnLst>
                          </p:cTn>
                        </p:par>
                        <p:par>
                          <p:cTn fill="hold">
                            <p:stCondLst>
                              <p:cond delay="15000"/>
                            </p:stCondLst>
                            <p:childTnLst>
                              <p:par>
                                <p:cTn fill="hold" nodeType="afterEffect" presetClass="entr" presetID="10" presetSubtype="0">
                                  <p:stCondLst>
                                    <p:cond delay="0"/>
                                  </p:stCondLst>
                                  <p:childTnLst>
                                    <p:set>
                                      <p:cBhvr>
                                        <p:cTn dur="1" fill="hold">
                                          <p:stCondLst>
                                            <p:cond delay="0"/>
                                          </p:stCondLst>
                                        </p:cTn>
                                        <p:tgtEl>
                                          <p:spTgt spid="912"/>
                                        </p:tgtEl>
                                        <p:attrNameLst>
                                          <p:attrName>style.visibility</p:attrName>
                                        </p:attrNameLst>
                                      </p:cBhvr>
                                      <p:to>
                                        <p:strVal val="visible"/>
                                      </p:to>
                                    </p:set>
                                    <p:animEffect filter="fade" transition="in">
                                      <p:cBhvr>
                                        <p:cTn dur="1000"/>
                                        <p:tgtEl>
                                          <p:spTgt spid="912"/>
                                        </p:tgtEl>
                                      </p:cBhvr>
                                    </p:animEffect>
                                  </p:childTnLst>
                                </p:cTn>
                              </p:par>
                            </p:childTnLst>
                          </p:cTn>
                        </p:par>
                        <p:par>
                          <p:cTn fill="hold">
                            <p:stCondLst>
                              <p:cond delay="16000"/>
                            </p:stCondLst>
                            <p:childTnLst>
                              <p:par>
                                <p:cTn fill="hold" nodeType="after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1000"/>
                                        <p:tgtEl>
                                          <p:spTgt spid="913"/>
                                        </p:tgtEl>
                                      </p:cBhvr>
                                    </p:animEffect>
                                  </p:childTnLst>
                                </p:cTn>
                              </p:par>
                            </p:childTnLst>
                          </p:cTn>
                        </p:par>
                        <p:par>
                          <p:cTn fill="hold">
                            <p:stCondLst>
                              <p:cond delay="17000"/>
                            </p:stCondLst>
                            <p:childTnLst>
                              <p:par>
                                <p:cTn fill="hold" nodeType="after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1000"/>
                                        <p:tgtEl>
                                          <p:spTgt spid="914"/>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1000"/>
                                        <p:tgtEl>
                                          <p:spTgt spid="915"/>
                                        </p:tgtEl>
                                      </p:cBhvr>
                                    </p:animEffect>
                                  </p:childTnLst>
                                </p:cTn>
                              </p:par>
                            </p:childTnLst>
                          </p:cTn>
                        </p:par>
                        <p:par>
                          <p:cTn fill="hold">
                            <p:stCondLst>
                              <p:cond delay="19000"/>
                            </p:stCondLst>
                            <p:childTnLst>
                              <p:par>
                                <p:cTn fill="hold" nodeType="after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1000"/>
                                        <p:tgtEl>
                                          <p:spTgt spid="916"/>
                                        </p:tgtEl>
                                      </p:cBhvr>
                                    </p:animEffect>
                                  </p:childTnLst>
                                </p:cTn>
                              </p:par>
                            </p:childTnLst>
                          </p:cTn>
                        </p:par>
                        <p:par>
                          <p:cTn fill="hold">
                            <p:stCondLst>
                              <p:cond delay="20000"/>
                            </p:stCondLst>
                            <p:childTnLst>
                              <p:par>
                                <p:cTn fill="hold" nodeType="after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1000"/>
                                        <p:tgtEl>
                                          <p:spTgt spid="917"/>
                                        </p:tgtEl>
                                      </p:cBhvr>
                                    </p:animEffect>
                                  </p:childTnLst>
                                </p:cTn>
                              </p:par>
                            </p:childTnLst>
                          </p:cTn>
                        </p:par>
                        <p:par>
                          <p:cTn fill="hold">
                            <p:stCondLst>
                              <p:cond delay="21000"/>
                            </p:stCondLst>
                            <p:childTnLst>
                              <p:par>
                                <p:cTn fill="hold" nodeType="afterEffect" presetClass="entr" presetID="10" presetSubtype="0">
                                  <p:stCondLst>
                                    <p:cond delay="0"/>
                                  </p:stCondLst>
                                  <p:childTnLst>
                                    <p:set>
                                      <p:cBhvr>
                                        <p:cTn dur="1" fill="hold">
                                          <p:stCondLst>
                                            <p:cond delay="0"/>
                                          </p:stCondLst>
                                        </p:cTn>
                                        <p:tgtEl>
                                          <p:spTgt spid="918"/>
                                        </p:tgtEl>
                                        <p:attrNameLst>
                                          <p:attrName>style.visibility</p:attrName>
                                        </p:attrNameLst>
                                      </p:cBhvr>
                                      <p:to>
                                        <p:strVal val="visible"/>
                                      </p:to>
                                    </p:set>
                                    <p:animEffect filter="fade" transition="in">
                                      <p:cBhvr>
                                        <p:cTn dur="1000"/>
                                        <p:tgtEl>
                                          <p:spTgt spid="918"/>
                                        </p:tgtEl>
                                      </p:cBhvr>
                                    </p:animEffect>
                                  </p:childTnLst>
                                </p:cTn>
                              </p:par>
                            </p:childTnLst>
                          </p:cTn>
                        </p:par>
                        <p:par>
                          <p:cTn fill="hold">
                            <p:stCondLst>
                              <p:cond delay="22000"/>
                            </p:stCondLst>
                            <p:childTnLst>
                              <p:par>
                                <p:cTn fill="hold" nodeType="afterEffect" presetClass="entr" presetID="10" presetSubtype="0">
                                  <p:stCondLst>
                                    <p:cond delay="0"/>
                                  </p:stCondLst>
                                  <p:childTnLst>
                                    <p:set>
                                      <p:cBhvr>
                                        <p:cTn dur="1" fill="hold">
                                          <p:stCondLst>
                                            <p:cond delay="0"/>
                                          </p:stCondLst>
                                        </p:cTn>
                                        <p:tgtEl>
                                          <p:spTgt spid="919"/>
                                        </p:tgtEl>
                                        <p:attrNameLst>
                                          <p:attrName>style.visibility</p:attrName>
                                        </p:attrNameLst>
                                      </p:cBhvr>
                                      <p:to>
                                        <p:strVal val="visible"/>
                                      </p:to>
                                    </p:set>
                                    <p:animEffect filter="fade" transition="in">
                                      <p:cBhvr>
                                        <p:cTn dur="1000"/>
                                        <p:tgtEl>
                                          <p:spTgt spid="919"/>
                                        </p:tgtEl>
                                      </p:cBhvr>
                                    </p:animEffect>
                                  </p:childTnLst>
                                </p:cTn>
                              </p:par>
                            </p:childTnLst>
                          </p:cTn>
                        </p:par>
                        <p:par>
                          <p:cTn fill="hold">
                            <p:stCondLst>
                              <p:cond delay="23000"/>
                            </p:stCondLst>
                            <p:childTnLst>
                              <p:par>
                                <p:cTn fill="hold" nodeType="afterEffect" presetClass="entr" presetID="10" presetSubtype="0">
                                  <p:stCondLst>
                                    <p:cond delay="0"/>
                                  </p:stCondLst>
                                  <p:childTnLst>
                                    <p:set>
                                      <p:cBhvr>
                                        <p:cTn dur="1" fill="hold">
                                          <p:stCondLst>
                                            <p:cond delay="0"/>
                                          </p:stCondLst>
                                        </p:cTn>
                                        <p:tgtEl>
                                          <p:spTgt spid="907"/>
                                        </p:tgtEl>
                                        <p:attrNameLst>
                                          <p:attrName>style.visibility</p:attrName>
                                        </p:attrNameLst>
                                      </p:cBhvr>
                                      <p:to>
                                        <p:strVal val="visible"/>
                                      </p:to>
                                    </p:set>
                                    <p:animEffect filter="fade" transition="in">
                                      <p:cBhvr>
                                        <p:cTn dur="1000"/>
                                        <p:tgtEl>
                                          <p:spTgt spid="9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0"/>
                                        </p:tgtEl>
                                        <p:attrNameLst>
                                          <p:attrName>style.visibility</p:attrName>
                                        </p:attrNameLst>
                                      </p:cBhvr>
                                      <p:to>
                                        <p:strVal val="visible"/>
                                      </p:to>
                                    </p:set>
                                    <p:animEffect filter="fade" transition="in">
                                      <p:cBhvr>
                                        <p:cTn dur="1000"/>
                                        <p:tgtEl>
                                          <p:spTgt spid="920"/>
                                        </p:tgtEl>
                                      </p:cBhvr>
                                    </p:animEffect>
                                  </p:childTnLst>
                                </p:cTn>
                              </p:par>
                              <p:par>
                                <p:cTn fill="hold" nodeType="withEffect" presetClass="entr" presetID="10" presetSubtype="0">
                                  <p:stCondLst>
                                    <p:cond delay="0"/>
                                  </p:stCondLst>
                                  <p:childTnLst>
                                    <p:set>
                                      <p:cBhvr>
                                        <p:cTn dur="1" fill="hold">
                                          <p:stCondLst>
                                            <p:cond delay="0"/>
                                          </p:stCondLst>
                                        </p:cTn>
                                        <p:tgtEl>
                                          <p:spTgt spid="921"/>
                                        </p:tgtEl>
                                        <p:attrNameLst>
                                          <p:attrName>style.visibility</p:attrName>
                                        </p:attrNameLst>
                                      </p:cBhvr>
                                      <p:to>
                                        <p:strVal val="visible"/>
                                      </p:to>
                                    </p:set>
                                    <p:animEffect filter="fade" transition="in">
                                      <p:cBhvr>
                                        <p:cTn dur="1000"/>
                                        <p:tgtEl>
                                          <p:spTgt spid="921"/>
                                        </p:tgtEl>
                                      </p:cBhvr>
                                    </p:animEffect>
                                  </p:childTnLst>
                                </p:cTn>
                              </p:par>
                              <p:par>
                                <p:cTn fill="hold" nodeType="withEffect" presetClass="entr" presetID="10" presetSubtype="0">
                                  <p:stCondLst>
                                    <p:cond delay="0"/>
                                  </p:stCondLst>
                                  <p:childTnLst>
                                    <p:set>
                                      <p:cBhvr>
                                        <p:cTn dur="1" fill="hold">
                                          <p:stCondLst>
                                            <p:cond delay="0"/>
                                          </p:stCondLst>
                                        </p:cTn>
                                        <p:tgtEl>
                                          <p:spTgt spid="922"/>
                                        </p:tgtEl>
                                        <p:attrNameLst>
                                          <p:attrName>style.visibility</p:attrName>
                                        </p:attrNameLst>
                                      </p:cBhvr>
                                      <p:to>
                                        <p:strVal val="visible"/>
                                      </p:to>
                                    </p:set>
                                    <p:animEffect filter="fade" transition="in">
                                      <p:cBhvr>
                                        <p:cTn dur="1000"/>
                                        <p:tgtEl>
                                          <p:spTgt spid="922"/>
                                        </p:tgtEl>
                                      </p:cBhvr>
                                    </p:animEffect>
                                  </p:childTnLst>
                                </p:cTn>
                              </p:par>
                              <p:par>
                                <p:cTn fill="hold" nodeType="withEffect" presetClass="entr" presetID="10" presetSubtype="0">
                                  <p:stCondLst>
                                    <p:cond delay="0"/>
                                  </p:stCondLst>
                                  <p:childTnLst>
                                    <p:set>
                                      <p:cBhvr>
                                        <p:cTn dur="1" fill="hold">
                                          <p:stCondLst>
                                            <p:cond delay="0"/>
                                          </p:stCondLst>
                                        </p:cTn>
                                        <p:tgtEl>
                                          <p:spTgt spid="923"/>
                                        </p:tgtEl>
                                        <p:attrNameLst>
                                          <p:attrName>style.visibility</p:attrName>
                                        </p:attrNameLst>
                                      </p:cBhvr>
                                      <p:to>
                                        <p:strVal val="visible"/>
                                      </p:to>
                                    </p:set>
                                    <p:animEffect filter="fade" transition="in">
                                      <p:cBhvr>
                                        <p:cTn dur="1000"/>
                                        <p:tgtEl>
                                          <p:spTgt spid="923"/>
                                        </p:tgtEl>
                                      </p:cBhvr>
                                    </p:animEffect>
                                  </p:childTnLst>
                                </p:cTn>
                              </p:par>
                              <p:par>
                                <p:cTn fill="hold" nodeType="withEffect" presetClass="entr" presetID="10" presetSubtype="0">
                                  <p:stCondLst>
                                    <p:cond delay="0"/>
                                  </p:stCondLst>
                                  <p:childTnLst>
                                    <p:set>
                                      <p:cBhvr>
                                        <p:cTn dur="1" fill="hold">
                                          <p:stCondLst>
                                            <p:cond delay="0"/>
                                          </p:stCondLst>
                                        </p:cTn>
                                        <p:tgtEl>
                                          <p:spTgt spid="924"/>
                                        </p:tgtEl>
                                        <p:attrNameLst>
                                          <p:attrName>style.visibility</p:attrName>
                                        </p:attrNameLst>
                                      </p:cBhvr>
                                      <p:to>
                                        <p:strVal val="visible"/>
                                      </p:to>
                                    </p:set>
                                    <p:animEffect filter="fade" transition="in">
                                      <p:cBhvr>
                                        <p:cTn dur="1000"/>
                                        <p:tgtEl>
                                          <p:spTgt spid="924"/>
                                        </p:tgtEl>
                                      </p:cBhvr>
                                    </p:animEffect>
                                  </p:childTnLst>
                                </p:cTn>
                              </p:par>
                              <p:par>
                                <p:cTn fill="hold" nodeType="withEffect" presetClass="entr" presetID="10" presetSubtype="0">
                                  <p:stCondLst>
                                    <p:cond delay="0"/>
                                  </p:stCondLst>
                                  <p:childTnLst>
                                    <p:set>
                                      <p:cBhvr>
                                        <p:cTn dur="1" fill="hold">
                                          <p:stCondLst>
                                            <p:cond delay="0"/>
                                          </p:stCondLst>
                                        </p:cTn>
                                        <p:tgtEl>
                                          <p:spTgt spid="925"/>
                                        </p:tgtEl>
                                        <p:attrNameLst>
                                          <p:attrName>style.visibility</p:attrName>
                                        </p:attrNameLst>
                                      </p:cBhvr>
                                      <p:to>
                                        <p:strVal val="visible"/>
                                      </p:to>
                                    </p:set>
                                    <p:animEffect filter="fade" transition="in">
                                      <p:cBhvr>
                                        <p:cTn dur="1000"/>
                                        <p:tgtEl>
                                          <p:spTgt spid="925"/>
                                        </p:tgtEl>
                                      </p:cBhvr>
                                    </p:animEffect>
                                  </p:childTnLst>
                                </p:cTn>
                              </p:par>
                              <p:par>
                                <p:cTn fill="hold" nodeType="withEffect" presetClass="entr" presetID="10" presetSubtype="0">
                                  <p:stCondLst>
                                    <p:cond delay="0"/>
                                  </p:stCondLst>
                                  <p:childTnLst>
                                    <p:set>
                                      <p:cBhvr>
                                        <p:cTn dur="1" fill="hold">
                                          <p:stCondLst>
                                            <p:cond delay="0"/>
                                          </p:stCondLst>
                                        </p:cTn>
                                        <p:tgtEl>
                                          <p:spTgt spid="926"/>
                                        </p:tgtEl>
                                        <p:attrNameLst>
                                          <p:attrName>style.visibility</p:attrName>
                                        </p:attrNameLst>
                                      </p:cBhvr>
                                      <p:to>
                                        <p:strVal val="visible"/>
                                      </p:to>
                                    </p:set>
                                    <p:animEffect filter="fade" transition="in">
                                      <p:cBhvr>
                                        <p:cTn dur="1000"/>
                                        <p:tgtEl>
                                          <p:spTgt spid="926"/>
                                        </p:tgtEl>
                                      </p:cBhvr>
                                    </p:animEffect>
                                  </p:childTnLst>
                                </p:cTn>
                              </p:par>
                              <p:par>
                                <p:cTn fill="hold" nodeType="withEffect" presetClass="entr" presetID="10" presetSubtype="0">
                                  <p:stCondLst>
                                    <p:cond delay="0"/>
                                  </p:stCondLst>
                                  <p:childTnLst>
                                    <p:set>
                                      <p:cBhvr>
                                        <p:cTn dur="1" fill="hold">
                                          <p:stCondLst>
                                            <p:cond delay="0"/>
                                          </p:stCondLst>
                                        </p:cTn>
                                        <p:tgtEl>
                                          <p:spTgt spid="927"/>
                                        </p:tgtEl>
                                        <p:attrNameLst>
                                          <p:attrName>style.visibility</p:attrName>
                                        </p:attrNameLst>
                                      </p:cBhvr>
                                      <p:to>
                                        <p:strVal val="visible"/>
                                      </p:to>
                                    </p:set>
                                    <p:animEffect filter="fade" transition="in">
                                      <p:cBhvr>
                                        <p:cTn dur="1000"/>
                                        <p:tgtEl>
                                          <p:spTgt spid="927"/>
                                        </p:tgtEl>
                                      </p:cBhvr>
                                    </p:animEffect>
                                  </p:childTnLst>
                                </p:cTn>
                              </p:par>
                              <p:par>
                                <p:cTn fill="hold" nodeType="withEffect" presetClass="entr" presetID="10" presetSubtype="0">
                                  <p:stCondLst>
                                    <p:cond delay="0"/>
                                  </p:stCondLst>
                                  <p:childTnLst>
                                    <p:set>
                                      <p:cBhvr>
                                        <p:cTn dur="1" fill="hold">
                                          <p:stCondLst>
                                            <p:cond delay="0"/>
                                          </p:stCondLst>
                                        </p:cTn>
                                        <p:tgtEl>
                                          <p:spTgt spid="928"/>
                                        </p:tgtEl>
                                        <p:attrNameLst>
                                          <p:attrName>style.visibility</p:attrName>
                                        </p:attrNameLst>
                                      </p:cBhvr>
                                      <p:to>
                                        <p:strVal val="visible"/>
                                      </p:to>
                                    </p:set>
                                    <p:animEffect filter="fade" transition="in">
                                      <p:cBhvr>
                                        <p:cTn dur="1000"/>
                                        <p:tgtEl>
                                          <p:spTgt spid="928"/>
                                        </p:tgtEl>
                                      </p:cBhvr>
                                    </p:animEffect>
                                  </p:childTnLst>
                                </p:cTn>
                              </p:par>
                              <p:par>
                                <p:cTn fill="hold" nodeType="with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1000"/>
                                        <p:tgtEl>
                                          <p:spTgt spid="929"/>
                                        </p:tgtEl>
                                      </p:cBhvr>
                                    </p:animEffect>
                                  </p:childTnLst>
                                </p:cTn>
                              </p:par>
                              <p:par>
                                <p:cTn fill="hold" nodeType="withEffect" presetClass="entr" presetID="10" presetSubtype="0">
                                  <p:stCondLst>
                                    <p:cond delay="0"/>
                                  </p:stCondLst>
                                  <p:childTnLst>
                                    <p:set>
                                      <p:cBhvr>
                                        <p:cTn dur="1" fill="hold">
                                          <p:stCondLst>
                                            <p:cond delay="0"/>
                                          </p:stCondLst>
                                        </p:cTn>
                                        <p:tgtEl>
                                          <p:spTgt spid="930"/>
                                        </p:tgtEl>
                                        <p:attrNameLst>
                                          <p:attrName>style.visibility</p:attrName>
                                        </p:attrNameLst>
                                      </p:cBhvr>
                                      <p:to>
                                        <p:strVal val="visible"/>
                                      </p:to>
                                    </p:set>
                                    <p:animEffect filter="fade" transition="in">
                                      <p:cBhvr>
                                        <p:cTn dur="1000"/>
                                        <p:tgtEl>
                                          <p:spTgt spid="930"/>
                                        </p:tgtEl>
                                      </p:cBhvr>
                                    </p:animEffect>
                                  </p:childTnLst>
                                </p:cTn>
                              </p:par>
                              <p:par>
                                <p:cTn fill="hold" nodeType="withEffect" presetClass="entr" presetID="10" presetSubtype="0">
                                  <p:stCondLst>
                                    <p:cond delay="0"/>
                                  </p:stCondLst>
                                  <p:childTnLst>
                                    <p:set>
                                      <p:cBhvr>
                                        <p:cTn dur="1" fill="hold">
                                          <p:stCondLst>
                                            <p:cond delay="0"/>
                                          </p:stCondLst>
                                        </p:cTn>
                                        <p:tgtEl>
                                          <p:spTgt spid="931"/>
                                        </p:tgtEl>
                                        <p:attrNameLst>
                                          <p:attrName>style.visibility</p:attrName>
                                        </p:attrNameLst>
                                      </p:cBhvr>
                                      <p:to>
                                        <p:strVal val="visible"/>
                                      </p:to>
                                    </p:set>
                                    <p:animEffect filter="fade" transition="in">
                                      <p:cBhvr>
                                        <p:cTn dur="1000"/>
                                        <p:tgtEl>
                                          <p:spTgt spid="931"/>
                                        </p:tgtEl>
                                      </p:cBhvr>
                                    </p:animEffect>
                                  </p:childTnLst>
                                </p:cTn>
                              </p:par>
                              <p:par>
                                <p:cTn fill="hold" nodeType="withEffect" presetClass="entr" presetID="10" presetSubtype="0">
                                  <p:stCondLst>
                                    <p:cond delay="0"/>
                                  </p:stCondLst>
                                  <p:childTnLst>
                                    <p:set>
                                      <p:cBhvr>
                                        <p:cTn dur="1" fill="hold">
                                          <p:stCondLst>
                                            <p:cond delay="0"/>
                                          </p:stCondLst>
                                        </p:cTn>
                                        <p:tgtEl>
                                          <p:spTgt spid="932"/>
                                        </p:tgtEl>
                                        <p:attrNameLst>
                                          <p:attrName>style.visibility</p:attrName>
                                        </p:attrNameLst>
                                      </p:cBhvr>
                                      <p:to>
                                        <p:strVal val="visible"/>
                                      </p:to>
                                    </p:set>
                                    <p:animEffect filter="fade" transition="in">
                                      <p:cBhvr>
                                        <p:cTn dur="1000"/>
                                        <p:tgtEl>
                                          <p:spTgt spid="932"/>
                                        </p:tgtEl>
                                      </p:cBhvr>
                                    </p:animEffect>
                                  </p:childTnLst>
                                </p:cTn>
                              </p:par>
                              <p:par>
                                <p:cTn fill="hold" nodeType="withEffect" presetClass="entr" presetID="10" presetSubtype="0">
                                  <p:stCondLst>
                                    <p:cond delay="0"/>
                                  </p:stCondLst>
                                  <p:childTnLst>
                                    <p:set>
                                      <p:cBhvr>
                                        <p:cTn dur="1" fill="hold">
                                          <p:stCondLst>
                                            <p:cond delay="0"/>
                                          </p:stCondLst>
                                        </p:cTn>
                                        <p:tgtEl>
                                          <p:spTgt spid="933"/>
                                        </p:tgtEl>
                                        <p:attrNameLst>
                                          <p:attrName>style.visibility</p:attrName>
                                        </p:attrNameLst>
                                      </p:cBhvr>
                                      <p:to>
                                        <p:strVal val="visible"/>
                                      </p:to>
                                    </p:set>
                                    <p:animEffect filter="fade" transition="in">
                                      <p:cBhvr>
                                        <p:cTn dur="1000"/>
                                        <p:tgtEl>
                                          <p:spTgt spid="933"/>
                                        </p:tgtEl>
                                      </p:cBhvr>
                                    </p:animEffect>
                                  </p:childTnLst>
                                </p:cTn>
                              </p:par>
                              <p:par>
                                <p:cTn fill="hold" nodeType="withEffect" presetClass="entr" presetID="10" presetSubtype="0">
                                  <p:stCondLst>
                                    <p:cond delay="0"/>
                                  </p:stCondLst>
                                  <p:childTnLst>
                                    <p:set>
                                      <p:cBhvr>
                                        <p:cTn dur="1" fill="hold">
                                          <p:stCondLst>
                                            <p:cond delay="0"/>
                                          </p:stCondLst>
                                        </p:cTn>
                                        <p:tgtEl>
                                          <p:spTgt spid="934"/>
                                        </p:tgtEl>
                                        <p:attrNameLst>
                                          <p:attrName>style.visibility</p:attrName>
                                        </p:attrNameLst>
                                      </p:cBhvr>
                                      <p:to>
                                        <p:strVal val="visible"/>
                                      </p:to>
                                    </p:set>
                                    <p:animEffect filter="fade" transition="in">
                                      <p:cBhvr>
                                        <p:cTn dur="1000"/>
                                        <p:tgtEl>
                                          <p:spTgt spid="934"/>
                                        </p:tgtEl>
                                      </p:cBhvr>
                                    </p:animEffect>
                                  </p:childTnLst>
                                </p:cTn>
                              </p:par>
                              <p:par>
                                <p:cTn fill="hold" nodeType="withEffect" presetClass="entr" presetID="10" presetSubtype="0">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1000"/>
                                        <p:tgtEl>
                                          <p:spTgt spid="935"/>
                                        </p:tgtEl>
                                      </p:cBhvr>
                                    </p:animEffect>
                                  </p:childTnLst>
                                </p:cTn>
                              </p:par>
                              <p:par>
                                <p:cTn fill="hold" nodeType="withEffect" presetClass="entr" presetID="10" presetSubtype="0">
                                  <p:stCondLst>
                                    <p:cond delay="0"/>
                                  </p:stCondLst>
                                  <p:childTnLst>
                                    <p:set>
                                      <p:cBhvr>
                                        <p:cTn dur="1" fill="hold">
                                          <p:stCondLst>
                                            <p:cond delay="0"/>
                                          </p:stCondLst>
                                        </p:cTn>
                                        <p:tgtEl>
                                          <p:spTgt spid="936"/>
                                        </p:tgtEl>
                                        <p:attrNameLst>
                                          <p:attrName>style.visibility</p:attrName>
                                        </p:attrNameLst>
                                      </p:cBhvr>
                                      <p:to>
                                        <p:strVal val="visible"/>
                                      </p:to>
                                    </p:set>
                                    <p:animEffect filter="fade" transition="in">
                                      <p:cBhvr>
                                        <p:cTn dur="1000"/>
                                        <p:tgtEl>
                                          <p:spTgt spid="936"/>
                                        </p:tgtEl>
                                      </p:cBhvr>
                                    </p:animEffect>
                                  </p:childTnLst>
                                </p:cTn>
                              </p:par>
                              <p:par>
                                <p:cTn fill="hold" nodeType="withEffect" presetClass="entr" presetID="10" presetSubtype="0">
                                  <p:stCondLst>
                                    <p:cond delay="0"/>
                                  </p:stCondLst>
                                  <p:childTnLst>
                                    <p:set>
                                      <p:cBhvr>
                                        <p:cTn dur="1" fill="hold">
                                          <p:stCondLst>
                                            <p:cond delay="0"/>
                                          </p:stCondLst>
                                        </p:cTn>
                                        <p:tgtEl>
                                          <p:spTgt spid="937"/>
                                        </p:tgtEl>
                                        <p:attrNameLst>
                                          <p:attrName>style.visibility</p:attrName>
                                        </p:attrNameLst>
                                      </p:cBhvr>
                                      <p:to>
                                        <p:strVal val="visible"/>
                                      </p:to>
                                    </p:set>
                                    <p:animEffect filter="fade" transition="in">
                                      <p:cBhvr>
                                        <p:cTn dur="1000"/>
                                        <p:tgtEl>
                                          <p:spTgt spid="937"/>
                                        </p:tgtEl>
                                      </p:cBhvr>
                                    </p:animEffect>
                                  </p:childTnLst>
                                </p:cTn>
                              </p:par>
                              <p:par>
                                <p:cTn fill="hold" nodeType="withEffect" presetClass="entr" presetID="10" presetSubtype="0">
                                  <p:stCondLst>
                                    <p:cond delay="0"/>
                                  </p:stCondLst>
                                  <p:childTnLst>
                                    <p:set>
                                      <p:cBhvr>
                                        <p:cTn dur="1" fill="hold">
                                          <p:stCondLst>
                                            <p:cond delay="0"/>
                                          </p:stCondLst>
                                        </p:cTn>
                                        <p:tgtEl>
                                          <p:spTgt spid="938"/>
                                        </p:tgtEl>
                                        <p:attrNameLst>
                                          <p:attrName>style.visibility</p:attrName>
                                        </p:attrNameLst>
                                      </p:cBhvr>
                                      <p:to>
                                        <p:strVal val="visible"/>
                                      </p:to>
                                    </p:set>
                                    <p:animEffect filter="fade" transition="in">
                                      <p:cBhvr>
                                        <p:cTn dur="1000"/>
                                        <p:tgtEl>
                                          <p:spTgt spid="938"/>
                                        </p:tgtEl>
                                      </p:cBhvr>
                                    </p:animEffect>
                                  </p:childTnLst>
                                </p:cTn>
                              </p:par>
                              <p:par>
                                <p:cTn fill="hold" nodeType="with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1000"/>
                                        <p:tgtEl>
                                          <p:spTgt spid="939"/>
                                        </p:tgtEl>
                                      </p:cBhvr>
                                    </p:animEffect>
                                  </p:childTnLst>
                                </p:cTn>
                              </p:par>
                              <p:par>
                                <p:cTn fill="hold" nodeType="withEffect" presetClass="entr" presetID="10" presetSubtype="0">
                                  <p:stCondLst>
                                    <p:cond delay="0"/>
                                  </p:stCondLst>
                                  <p:childTnLst>
                                    <p:set>
                                      <p:cBhvr>
                                        <p:cTn dur="1" fill="hold">
                                          <p:stCondLst>
                                            <p:cond delay="0"/>
                                          </p:stCondLst>
                                        </p:cTn>
                                        <p:tgtEl>
                                          <p:spTgt spid="940"/>
                                        </p:tgtEl>
                                        <p:attrNameLst>
                                          <p:attrName>style.visibility</p:attrName>
                                        </p:attrNameLst>
                                      </p:cBhvr>
                                      <p:to>
                                        <p:strVal val="visible"/>
                                      </p:to>
                                    </p:set>
                                    <p:animEffect filter="fade" transition="in">
                                      <p:cBhvr>
                                        <p:cTn dur="1000"/>
                                        <p:tgtEl>
                                          <p:spTgt spid="940"/>
                                        </p:tgtEl>
                                      </p:cBhvr>
                                    </p:animEffect>
                                  </p:childTnLst>
                                </p:cTn>
                              </p:par>
                              <p:par>
                                <p:cTn fill="hold" nodeType="withEffect" presetClass="entr" presetID="10" presetSubtype="0">
                                  <p:stCondLst>
                                    <p:cond delay="0"/>
                                  </p:stCondLst>
                                  <p:childTnLst>
                                    <p:set>
                                      <p:cBhvr>
                                        <p:cTn dur="1" fill="hold">
                                          <p:stCondLst>
                                            <p:cond delay="0"/>
                                          </p:stCondLst>
                                        </p:cTn>
                                        <p:tgtEl>
                                          <p:spTgt spid="941"/>
                                        </p:tgtEl>
                                        <p:attrNameLst>
                                          <p:attrName>style.visibility</p:attrName>
                                        </p:attrNameLst>
                                      </p:cBhvr>
                                      <p:to>
                                        <p:strVal val="visible"/>
                                      </p:to>
                                    </p:set>
                                    <p:animEffect filter="fade" transition="in">
                                      <p:cBhvr>
                                        <p:cTn dur="1000"/>
                                        <p:tgtEl>
                                          <p:spTgt spid="941"/>
                                        </p:tgtEl>
                                      </p:cBhvr>
                                    </p:animEffect>
                                  </p:childTnLst>
                                </p:cTn>
                              </p:par>
                              <p:par>
                                <p:cTn fill="hold" nodeType="withEffect" presetClass="entr" presetID="10" presetSubtype="0">
                                  <p:stCondLst>
                                    <p:cond delay="0"/>
                                  </p:stCondLst>
                                  <p:childTnLst>
                                    <p:set>
                                      <p:cBhvr>
                                        <p:cTn dur="1" fill="hold">
                                          <p:stCondLst>
                                            <p:cond delay="0"/>
                                          </p:stCondLst>
                                        </p:cTn>
                                        <p:tgtEl>
                                          <p:spTgt spid="942"/>
                                        </p:tgtEl>
                                        <p:attrNameLst>
                                          <p:attrName>style.visibility</p:attrName>
                                        </p:attrNameLst>
                                      </p:cBhvr>
                                      <p:to>
                                        <p:strVal val="visible"/>
                                      </p:to>
                                    </p:set>
                                    <p:animEffect filter="fade" transition="in">
                                      <p:cBhvr>
                                        <p:cTn dur="1000"/>
                                        <p:tgtEl>
                                          <p:spTgt spid="942"/>
                                        </p:tgtEl>
                                      </p:cBhvr>
                                    </p:animEffect>
                                  </p:childTnLst>
                                </p:cTn>
                              </p:par>
                              <p:par>
                                <p:cTn fill="hold" nodeType="withEffect" presetClass="entr" presetID="10" presetSubtype="0">
                                  <p:stCondLst>
                                    <p:cond delay="0"/>
                                  </p:stCondLst>
                                  <p:childTnLst>
                                    <p:set>
                                      <p:cBhvr>
                                        <p:cTn dur="1" fill="hold">
                                          <p:stCondLst>
                                            <p:cond delay="0"/>
                                          </p:stCondLst>
                                        </p:cTn>
                                        <p:tgtEl>
                                          <p:spTgt spid="943"/>
                                        </p:tgtEl>
                                        <p:attrNameLst>
                                          <p:attrName>style.visibility</p:attrName>
                                        </p:attrNameLst>
                                      </p:cBhvr>
                                      <p:to>
                                        <p:strVal val="visible"/>
                                      </p:to>
                                    </p:set>
                                    <p:animEffect filter="fade" transition="in">
                                      <p:cBhvr>
                                        <p:cTn dur="1000"/>
                                        <p:tgtEl>
                                          <p:spTgt spid="943"/>
                                        </p:tgtEl>
                                      </p:cBhvr>
                                    </p:animEffect>
                                  </p:childTnLst>
                                </p:cTn>
                              </p:par>
                              <p:par>
                                <p:cTn fill="hold" nodeType="withEffect" presetClass="exit" presetID="10" presetSubtype="0">
                                  <p:stCondLst>
                                    <p:cond delay="0"/>
                                  </p:stCondLst>
                                  <p:childTnLst>
                                    <p:animEffect filter="fade" transition="out">
                                      <p:cBhvr>
                                        <p:cTn dur="1000"/>
                                        <p:tgtEl>
                                          <p:spTgt spid="896"/>
                                        </p:tgtEl>
                                      </p:cBhvr>
                                    </p:animEffect>
                                    <p:set>
                                      <p:cBhvr>
                                        <p:cTn dur="1" fill="hold">
                                          <p:stCondLst>
                                            <p:cond delay="1000"/>
                                          </p:stCondLst>
                                        </p:cTn>
                                        <p:tgtEl>
                                          <p:spTgt spid="8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97"/>
                                        </p:tgtEl>
                                      </p:cBhvr>
                                    </p:animEffect>
                                    <p:set>
                                      <p:cBhvr>
                                        <p:cTn dur="1" fill="hold">
                                          <p:stCondLst>
                                            <p:cond delay="1000"/>
                                          </p:stCondLst>
                                        </p:cTn>
                                        <p:tgtEl>
                                          <p:spTgt spid="8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98"/>
                                        </p:tgtEl>
                                      </p:cBhvr>
                                    </p:animEffect>
                                    <p:set>
                                      <p:cBhvr>
                                        <p:cTn dur="1" fill="hold">
                                          <p:stCondLst>
                                            <p:cond delay="1000"/>
                                          </p:stCondLst>
                                        </p:cTn>
                                        <p:tgtEl>
                                          <p:spTgt spid="8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899"/>
                                        </p:tgtEl>
                                      </p:cBhvr>
                                    </p:animEffect>
                                    <p:set>
                                      <p:cBhvr>
                                        <p:cTn dur="1" fill="hold">
                                          <p:stCondLst>
                                            <p:cond delay="1000"/>
                                          </p:stCondLst>
                                        </p:cTn>
                                        <p:tgtEl>
                                          <p:spTgt spid="8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00"/>
                                        </p:tgtEl>
                                      </p:cBhvr>
                                    </p:animEffect>
                                    <p:set>
                                      <p:cBhvr>
                                        <p:cTn dur="1" fill="hold">
                                          <p:stCondLst>
                                            <p:cond delay="1000"/>
                                          </p:stCondLst>
                                        </p:cTn>
                                        <p:tgtEl>
                                          <p:spTgt spid="9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01"/>
                                        </p:tgtEl>
                                      </p:cBhvr>
                                    </p:animEffect>
                                    <p:set>
                                      <p:cBhvr>
                                        <p:cTn dur="1" fill="hold">
                                          <p:stCondLst>
                                            <p:cond delay="1000"/>
                                          </p:stCondLst>
                                        </p:cTn>
                                        <p:tgtEl>
                                          <p:spTgt spid="90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02"/>
                                        </p:tgtEl>
                                      </p:cBhvr>
                                    </p:animEffect>
                                    <p:set>
                                      <p:cBhvr>
                                        <p:cTn dur="1" fill="hold">
                                          <p:stCondLst>
                                            <p:cond delay="1000"/>
                                          </p:stCondLst>
                                        </p:cTn>
                                        <p:tgtEl>
                                          <p:spTgt spid="90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03"/>
                                        </p:tgtEl>
                                      </p:cBhvr>
                                    </p:animEffect>
                                    <p:set>
                                      <p:cBhvr>
                                        <p:cTn dur="1" fill="hold">
                                          <p:stCondLst>
                                            <p:cond delay="1000"/>
                                          </p:stCondLst>
                                        </p:cTn>
                                        <p:tgtEl>
                                          <p:spTgt spid="9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04"/>
                                        </p:tgtEl>
                                      </p:cBhvr>
                                    </p:animEffect>
                                    <p:set>
                                      <p:cBhvr>
                                        <p:cTn dur="1" fill="hold">
                                          <p:stCondLst>
                                            <p:cond delay="1000"/>
                                          </p:stCondLst>
                                        </p:cTn>
                                        <p:tgtEl>
                                          <p:spTgt spid="9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05"/>
                                        </p:tgtEl>
                                      </p:cBhvr>
                                    </p:animEffect>
                                    <p:set>
                                      <p:cBhvr>
                                        <p:cTn dur="1" fill="hold">
                                          <p:stCondLst>
                                            <p:cond delay="1000"/>
                                          </p:stCondLst>
                                        </p:cTn>
                                        <p:tgtEl>
                                          <p:spTgt spid="90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06"/>
                                        </p:tgtEl>
                                      </p:cBhvr>
                                    </p:animEffect>
                                    <p:set>
                                      <p:cBhvr>
                                        <p:cTn dur="1" fill="hold">
                                          <p:stCondLst>
                                            <p:cond delay="1000"/>
                                          </p:stCondLst>
                                        </p:cTn>
                                        <p:tgtEl>
                                          <p:spTgt spid="9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07"/>
                                        </p:tgtEl>
                                      </p:cBhvr>
                                    </p:animEffect>
                                    <p:set>
                                      <p:cBhvr>
                                        <p:cTn dur="1" fill="hold">
                                          <p:stCondLst>
                                            <p:cond delay="1000"/>
                                          </p:stCondLst>
                                        </p:cTn>
                                        <p:tgtEl>
                                          <p:spTgt spid="90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08"/>
                                        </p:tgtEl>
                                      </p:cBhvr>
                                    </p:animEffect>
                                    <p:set>
                                      <p:cBhvr>
                                        <p:cTn dur="1" fill="hold">
                                          <p:stCondLst>
                                            <p:cond delay="1000"/>
                                          </p:stCondLst>
                                        </p:cTn>
                                        <p:tgtEl>
                                          <p:spTgt spid="9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09"/>
                                        </p:tgtEl>
                                      </p:cBhvr>
                                    </p:animEffect>
                                    <p:set>
                                      <p:cBhvr>
                                        <p:cTn dur="1" fill="hold">
                                          <p:stCondLst>
                                            <p:cond delay="1000"/>
                                          </p:stCondLst>
                                        </p:cTn>
                                        <p:tgtEl>
                                          <p:spTgt spid="90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0"/>
                                        </p:tgtEl>
                                      </p:cBhvr>
                                    </p:animEffect>
                                    <p:set>
                                      <p:cBhvr>
                                        <p:cTn dur="1" fill="hold">
                                          <p:stCondLst>
                                            <p:cond delay="1000"/>
                                          </p:stCondLst>
                                        </p:cTn>
                                        <p:tgtEl>
                                          <p:spTgt spid="9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1"/>
                                        </p:tgtEl>
                                      </p:cBhvr>
                                    </p:animEffect>
                                    <p:set>
                                      <p:cBhvr>
                                        <p:cTn dur="1" fill="hold">
                                          <p:stCondLst>
                                            <p:cond delay="1000"/>
                                          </p:stCondLst>
                                        </p:cTn>
                                        <p:tgtEl>
                                          <p:spTgt spid="9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2"/>
                                        </p:tgtEl>
                                      </p:cBhvr>
                                    </p:animEffect>
                                    <p:set>
                                      <p:cBhvr>
                                        <p:cTn dur="1" fill="hold">
                                          <p:stCondLst>
                                            <p:cond delay="1000"/>
                                          </p:stCondLst>
                                        </p:cTn>
                                        <p:tgtEl>
                                          <p:spTgt spid="9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3"/>
                                        </p:tgtEl>
                                      </p:cBhvr>
                                    </p:animEffect>
                                    <p:set>
                                      <p:cBhvr>
                                        <p:cTn dur="1" fill="hold">
                                          <p:stCondLst>
                                            <p:cond delay="1000"/>
                                          </p:stCondLst>
                                        </p:cTn>
                                        <p:tgtEl>
                                          <p:spTgt spid="91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4"/>
                                        </p:tgtEl>
                                      </p:cBhvr>
                                    </p:animEffect>
                                    <p:set>
                                      <p:cBhvr>
                                        <p:cTn dur="1" fill="hold">
                                          <p:stCondLst>
                                            <p:cond delay="1000"/>
                                          </p:stCondLst>
                                        </p:cTn>
                                        <p:tgtEl>
                                          <p:spTgt spid="9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5"/>
                                        </p:tgtEl>
                                      </p:cBhvr>
                                    </p:animEffect>
                                    <p:set>
                                      <p:cBhvr>
                                        <p:cTn dur="1" fill="hold">
                                          <p:stCondLst>
                                            <p:cond delay="1000"/>
                                          </p:stCondLst>
                                        </p:cTn>
                                        <p:tgtEl>
                                          <p:spTgt spid="9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6"/>
                                        </p:tgtEl>
                                      </p:cBhvr>
                                    </p:animEffect>
                                    <p:set>
                                      <p:cBhvr>
                                        <p:cTn dur="1" fill="hold">
                                          <p:stCondLst>
                                            <p:cond delay="1000"/>
                                          </p:stCondLst>
                                        </p:cTn>
                                        <p:tgtEl>
                                          <p:spTgt spid="9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7"/>
                                        </p:tgtEl>
                                      </p:cBhvr>
                                    </p:animEffect>
                                    <p:set>
                                      <p:cBhvr>
                                        <p:cTn dur="1" fill="hold">
                                          <p:stCondLst>
                                            <p:cond delay="1000"/>
                                          </p:stCondLst>
                                        </p:cTn>
                                        <p:tgtEl>
                                          <p:spTgt spid="91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8"/>
                                        </p:tgtEl>
                                      </p:cBhvr>
                                    </p:animEffect>
                                    <p:set>
                                      <p:cBhvr>
                                        <p:cTn dur="1" fill="hold">
                                          <p:stCondLst>
                                            <p:cond delay="1000"/>
                                          </p:stCondLst>
                                        </p:cTn>
                                        <p:tgtEl>
                                          <p:spTgt spid="91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919"/>
                                        </p:tgtEl>
                                      </p:cBhvr>
                                    </p:animEffect>
                                    <p:set>
                                      <p:cBhvr>
                                        <p:cTn dur="1" fill="hold">
                                          <p:stCondLst>
                                            <p:cond delay="1000"/>
                                          </p:stCondLst>
                                        </p:cTn>
                                        <p:tgtEl>
                                          <p:spTgt spid="91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4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06" name="Google Shape;706;p44"/>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t/>
            </a:r>
            <a:endParaRPr/>
          </a:p>
        </p:txBody>
      </p:sp>
      <p:sp>
        <p:nvSpPr>
          <p:cNvPr id="707" name="Google Shape;707;p44"/>
          <p:cNvSpPr txBox="1"/>
          <p:nvPr>
            <p:ph type="title"/>
          </p:nvPr>
        </p:nvSpPr>
        <p:spPr>
          <a:xfrm>
            <a:off x="5649350" y="1632950"/>
            <a:ext cx="5285400" cy="3882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Kafka tools</a:t>
            </a:r>
            <a:endParaRPr b="1" sz="3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62"/>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49" name="Google Shape;949;p62"/>
          <p:cNvSpPr txBox="1"/>
          <p:nvPr>
            <p:ph idx="12" type="sldNum"/>
          </p:nvPr>
        </p:nvSpPr>
        <p:spPr>
          <a:xfrm>
            <a:off x="7677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50" name="Google Shape;950;p62"/>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Scaling doesn’t help</a:t>
            </a:r>
            <a:endParaRPr sz="1600">
              <a:solidFill>
                <a:schemeClr val="dk1"/>
              </a:solidFill>
            </a:endParaRPr>
          </a:p>
          <a:p>
            <a:pPr indent="0" lvl="0" marL="0" rtl="0" algn="l">
              <a:lnSpc>
                <a:spcPct val="150000"/>
              </a:lnSpc>
              <a:spcBef>
                <a:spcPts val="4000"/>
              </a:spcBef>
              <a:spcAft>
                <a:spcPts val="0"/>
              </a:spcAft>
              <a:buNone/>
            </a:pPr>
            <a:r>
              <a:t/>
            </a:r>
            <a:endParaRPr sz="1600">
              <a:solidFill>
                <a:schemeClr val="dk1"/>
              </a:solidFill>
            </a:endParaRPr>
          </a:p>
        </p:txBody>
      </p:sp>
      <p:sp>
        <p:nvSpPr>
          <p:cNvPr id="951" name="Google Shape;951;p62"/>
          <p:cNvSpPr/>
          <p:nvPr/>
        </p:nvSpPr>
        <p:spPr>
          <a:xfrm>
            <a:off x="1237050" y="3489825"/>
            <a:ext cx="2011800" cy="210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0">
                <a:solidFill>
                  <a:srgbClr val="EFEFEF"/>
                </a:solidFill>
              </a:rPr>
              <a:t>1</a:t>
            </a:r>
            <a:endParaRPr b="1" sz="20000">
              <a:solidFill>
                <a:srgbClr val="EFEFEF"/>
              </a:solidFill>
            </a:endParaRPr>
          </a:p>
        </p:txBody>
      </p:sp>
      <p:sp>
        <p:nvSpPr>
          <p:cNvPr id="952" name="Google Shape;952;p62"/>
          <p:cNvSpPr/>
          <p:nvPr/>
        </p:nvSpPr>
        <p:spPr>
          <a:xfrm>
            <a:off x="3867925" y="3489850"/>
            <a:ext cx="2011800" cy="210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0">
                <a:solidFill>
                  <a:srgbClr val="EFEFEF"/>
                </a:solidFill>
              </a:rPr>
              <a:t>2</a:t>
            </a:r>
            <a:endParaRPr b="1" sz="20000">
              <a:solidFill>
                <a:srgbClr val="EFEFEF"/>
              </a:solidFill>
            </a:endParaRPr>
          </a:p>
        </p:txBody>
      </p:sp>
      <p:sp>
        <p:nvSpPr>
          <p:cNvPr id="953" name="Google Shape;953;p62"/>
          <p:cNvSpPr/>
          <p:nvPr/>
        </p:nvSpPr>
        <p:spPr>
          <a:xfrm>
            <a:off x="6498800" y="3490000"/>
            <a:ext cx="2011800" cy="210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0">
                <a:solidFill>
                  <a:srgbClr val="EFEFEF"/>
                </a:solidFill>
              </a:rPr>
              <a:t>3</a:t>
            </a:r>
            <a:endParaRPr b="1" sz="20000">
              <a:solidFill>
                <a:srgbClr val="EFEFEF"/>
              </a:solidFill>
            </a:endParaRPr>
          </a:p>
        </p:txBody>
      </p:sp>
      <p:sp>
        <p:nvSpPr>
          <p:cNvPr id="954" name="Google Shape;954;p62"/>
          <p:cNvSpPr/>
          <p:nvPr/>
        </p:nvSpPr>
        <p:spPr>
          <a:xfrm>
            <a:off x="1321489" y="5082400"/>
            <a:ext cx="888600" cy="411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62"/>
          <p:cNvSpPr/>
          <p:nvPr/>
        </p:nvSpPr>
        <p:spPr>
          <a:xfrm>
            <a:off x="2752837" y="5082400"/>
            <a:ext cx="411600" cy="411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62"/>
          <p:cNvSpPr/>
          <p:nvPr/>
        </p:nvSpPr>
        <p:spPr>
          <a:xfrm>
            <a:off x="1798587" y="4582700"/>
            <a:ext cx="411600" cy="4116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62"/>
          <p:cNvSpPr/>
          <p:nvPr/>
        </p:nvSpPr>
        <p:spPr>
          <a:xfrm>
            <a:off x="2275712" y="5082400"/>
            <a:ext cx="411600" cy="4116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62"/>
          <p:cNvSpPr/>
          <p:nvPr/>
        </p:nvSpPr>
        <p:spPr>
          <a:xfrm>
            <a:off x="3952364" y="4582700"/>
            <a:ext cx="888600" cy="911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62"/>
          <p:cNvSpPr/>
          <p:nvPr/>
        </p:nvSpPr>
        <p:spPr>
          <a:xfrm>
            <a:off x="3952475" y="3600750"/>
            <a:ext cx="411600" cy="411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62"/>
          <p:cNvSpPr/>
          <p:nvPr/>
        </p:nvSpPr>
        <p:spPr>
          <a:xfrm>
            <a:off x="3952362" y="4091725"/>
            <a:ext cx="411600" cy="4116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62"/>
          <p:cNvSpPr/>
          <p:nvPr/>
        </p:nvSpPr>
        <p:spPr>
          <a:xfrm>
            <a:off x="5383712" y="3592100"/>
            <a:ext cx="411600" cy="4116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62"/>
          <p:cNvSpPr/>
          <p:nvPr/>
        </p:nvSpPr>
        <p:spPr>
          <a:xfrm>
            <a:off x="8014575" y="4091600"/>
            <a:ext cx="411600" cy="9027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62"/>
          <p:cNvSpPr/>
          <p:nvPr/>
        </p:nvSpPr>
        <p:spPr>
          <a:xfrm>
            <a:off x="6583237" y="5082400"/>
            <a:ext cx="411600" cy="411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62"/>
          <p:cNvSpPr/>
          <p:nvPr/>
        </p:nvSpPr>
        <p:spPr>
          <a:xfrm>
            <a:off x="8014587" y="5082400"/>
            <a:ext cx="411600" cy="4116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62"/>
          <p:cNvSpPr/>
          <p:nvPr/>
        </p:nvSpPr>
        <p:spPr>
          <a:xfrm>
            <a:off x="6583237" y="4582700"/>
            <a:ext cx="411600" cy="4116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62"/>
          <p:cNvSpPr/>
          <p:nvPr/>
        </p:nvSpPr>
        <p:spPr>
          <a:xfrm>
            <a:off x="1321475" y="4091725"/>
            <a:ext cx="411600" cy="9114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62"/>
          <p:cNvSpPr/>
          <p:nvPr/>
        </p:nvSpPr>
        <p:spPr>
          <a:xfrm>
            <a:off x="2752825" y="4091725"/>
            <a:ext cx="411600" cy="9027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62"/>
          <p:cNvSpPr/>
          <p:nvPr/>
        </p:nvSpPr>
        <p:spPr>
          <a:xfrm>
            <a:off x="1798587" y="4091725"/>
            <a:ext cx="411600" cy="411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62"/>
          <p:cNvSpPr/>
          <p:nvPr/>
        </p:nvSpPr>
        <p:spPr>
          <a:xfrm>
            <a:off x="2275712" y="4582700"/>
            <a:ext cx="411600" cy="4116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62"/>
          <p:cNvSpPr/>
          <p:nvPr/>
        </p:nvSpPr>
        <p:spPr>
          <a:xfrm>
            <a:off x="4429525" y="3101025"/>
            <a:ext cx="411600" cy="1402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62"/>
          <p:cNvSpPr/>
          <p:nvPr/>
        </p:nvSpPr>
        <p:spPr>
          <a:xfrm>
            <a:off x="4906587" y="3600825"/>
            <a:ext cx="411600" cy="4116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62"/>
          <p:cNvSpPr/>
          <p:nvPr/>
        </p:nvSpPr>
        <p:spPr>
          <a:xfrm>
            <a:off x="4906675" y="4091725"/>
            <a:ext cx="888600" cy="1402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62"/>
          <p:cNvSpPr/>
          <p:nvPr/>
        </p:nvSpPr>
        <p:spPr>
          <a:xfrm>
            <a:off x="4906587" y="3109925"/>
            <a:ext cx="411600" cy="4116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62"/>
          <p:cNvSpPr/>
          <p:nvPr/>
        </p:nvSpPr>
        <p:spPr>
          <a:xfrm>
            <a:off x="7060325" y="4591300"/>
            <a:ext cx="411600" cy="9027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62"/>
          <p:cNvSpPr/>
          <p:nvPr/>
        </p:nvSpPr>
        <p:spPr>
          <a:xfrm>
            <a:off x="7060475" y="4091725"/>
            <a:ext cx="411600" cy="4116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62"/>
          <p:cNvSpPr/>
          <p:nvPr/>
        </p:nvSpPr>
        <p:spPr>
          <a:xfrm>
            <a:off x="7537462" y="5082400"/>
            <a:ext cx="411600" cy="411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62"/>
          <p:cNvSpPr/>
          <p:nvPr/>
        </p:nvSpPr>
        <p:spPr>
          <a:xfrm>
            <a:off x="7537462" y="4582700"/>
            <a:ext cx="411600" cy="4116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62"/>
          <p:cNvSpPr/>
          <p:nvPr/>
        </p:nvSpPr>
        <p:spPr>
          <a:xfrm>
            <a:off x="9129675" y="3495925"/>
            <a:ext cx="2011800" cy="210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0">
                <a:solidFill>
                  <a:srgbClr val="EFEFEF"/>
                </a:solidFill>
              </a:rPr>
              <a:t>4</a:t>
            </a:r>
            <a:endParaRPr b="1" sz="20000">
              <a:solidFill>
                <a:srgbClr val="EFEFEF"/>
              </a:solidFill>
            </a:endParaRPr>
          </a:p>
        </p:txBody>
      </p:sp>
      <p:sp>
        <p:nvSpPr>
          <p:cNvPr id="979" name="Google Shape;979;p62"/>
          <p:cNvSpPr/>
          <p:nvPr/>
        </p:nvSpPr>
        <p:spPr>
          <a:xfrm>
            <a:off x="9214137" y="5082400"/>
            <a:ext cx="411600" cy="4116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62"/>
          <p:cNvSpPr/>
          <p:nvPr/>
        </p:nvSpPr>
        <p:spPr>
          <a:xfrm>
            <a:off x="10645487" y="5082400"/>
            <a:ext cx="411600" cy="411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62"/>
          <p:cNvSpPr/>
          <p:nvPr/>
        </p:nvSpPr>
        <p:spPr>
          <a:xfrm>
            <a:off x="9691225" y="5082400"/>
            <a:ext cx="411600" cy="411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62"/>
          <p:cNvSpPr/>
          <p:nvPr/>
        </p:nvSpPr>
        <p:spPr>
          <a:xfrm>
            <a:off x="1321475" y="3600850"/>
            <a:ext cx="411600" cy="4116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62"/>
          <p:cNvSpPr/>
          <p:nvPr/>
        </p:nvSpPr>
        <p:spPr>
          <a:xfrm>
            <a:off x="7537525" y="4091725"/>
            <a:ext cx="411600" cy="4116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62"/>
          <p:cNvSpPr/>
          <p:nvPr/>
        </p:nvSpPr>
        <p:spPr>
          <a:xfrm>
            <a:off x="3952475" y="3109775"/>
            <a:ext cx="411600" cy="4116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8"/>
                                        </p:tgtEl>
                                        <p:attrNameLst>
                                          <p:attrName>style.visibility</p:attrName>
                                        </p:attrNameLst>
                                      </p:cBhvr>
                                      <p:to>
                                        <p:strVal val="visible"/>
                                      </p:to>
                                    </p:set>
                                    <p:animEffect filter="fade" transition="in">
                                      <p:cBhvr>
                                        <p:cTn dur="1000"/>
                                        <p:tgtEl>
                                          <p:spTgt spid="97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79"/>
                                        </p:tgtEl>
                                        <p:attrNameLst>
                                          <p:attrName>style.visibility</p:attrName>
                                        </p:attrNameLst>
                                      </p:cBhvr>
                                      <p:to>
                                        <p:strVal val="visible"/>
                                      </p:to>
                                    </p:set>
                                    <p:animEffect filter="fade" transition="in">
                                      <p:cBhvr>
                                        <p:cTn dur="1000"/>
                                        <p:tgtEl>
                                          <p:spTgt spid="97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81"/>
                                        </p:tgtEl>
                                        <p:attrNameLst>
                                          <p:attrName>style.visibility</p:attrName>
                                        </p:attrNameLst>
                                      </p:cBhvr>
                                      <p:to>
                                        <p:strVal val="visible"/>
                                      </p:to>
                                    </p:set>
                                    <p:animEffect filter="fade" transition="in">
                                      <p:cBhvr>
                                        <p:cTn dur="1000"/>
                                        <p:tgtEl>
                                          <p:spTgt spid="98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982"/>
                                        </p:tgtEl>
                                        <p:attrNameLst>
                                          <p:attrName>style.visibility</p:attrName>
                                        </p:attrNameLst>
                                      </p:cBhvr>
                                      <p:to>
                                        <p:strVal val="visible"/>
                                      </p:to>
                                    </p:set>
                                    <p:animEffect filter="fade" transition="in">
                                      <p:cBhvr>
                                        <p:cTn dur="1000"/>
                                        <p:tgtEl>
                                          <p:spTgt spid="98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983"/>
                                        </p:tgtEl>
                                        <p:attrNameLst>
                                          <p:attrName>style.visibility</p:attrName>
                                        </p:attrNameLst>
                                      </p:cBhvr>
                                      <p:to>
                                        <p:strVal val="visible"/>
                                      </p:to>
                                    </p:set>
                                    <p:animEffect filter="fade" transition="in">
                                      <p:cBhvr>
                                        <p:cTn dur="1000"/>
                                        <p:tgtEl>
                                          <p:spTgt spid="983"/>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984"/>
                                        </p:tgtEl>
                                        <p:attrNameLst>
                                          <p:attrName>style.visibility</p:attrName>
                                        </p:attrNameLst>
                                      </p:cBhvr>
                                      <p:to>
                                        <p:strVal val="visible"/>
                                      </p:to>
                                    </p:set>
                                    <p:animEffect filter="fade" transition="in">
                                      <p:cBhvr>
                                        <p:cTn dur="1000"/>
                                        <p:tgtEl>
                                          <p:spTgt spid="984"/>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980"/>
                                        </p:tgtEl>
                                        <p:attrNameLst>
                                          <p:attrName>style.visibility</p:attrName>
                                        </p:attrNameLst>
                                      </p:cBhvr>
                                      <p:to>
                                        <p:strVal val="visible"/>
                                      </p:to>
                                    </p:set>
                                    <p:animEffect filter="fade" transition="in">
                                      <p:cBhvr>
                                        <p:cTn dur="1000"/>
                                        <p:tgtEl>
                                          <p:spTgt spid="9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6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990" name="Google Shape;990;p63"/>
          <p:cNvSpPr txBox="1"/>
          <p:nvPr>
            <p:ph idx="12" type="sldNum"/>
          </p:nvPr>
        </p:nvSpPr>
        <p:spPr>
          <a:xfrm>
            <a:off x="7677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91" name="Google Shape;991;p63"/>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Rebalance</a:t>
            </a:r>
            <a:endParaRPr sz="1600">
              <a:solidFill>
                <a:schemeClr val="dk1"/>
              </a:solidFill>
            </a:endParaRPr>
          </a:p>
          <a:p>
            <a:pPr indent="0" lvl="0" marL="0" rtl="0" algn="l">
              <a:lnSpc>
                <a:spcPct val="150000"/>
              </a:lnSpc>
              <a:spcBef>
                <a:spcPts val="4000"/>
              </a:spcBef>
              <a:spcAft>
                <a:spcPts val="0"/>
              </a:spcAft>
              <a:buNone/>
            </a:pPr>
            <a:r>
              <a:t/>
            </a:r>
            <a:endParaRPr sz="1600">
              <a:solidFill>
                <a:schemeClr val="dk1"/>
              </a:solidFill>
            </a:endParaRPr>
          </a:p>
        </p:txBody>
      </p:sp>
      <p:sp>
        <p:nvSpPr>
          <p:cNvPr id="992" name="Google Shape;992;p63"/>
          <p:cNvSpPr/>
          <p:nvPr/>
        </p:nvSpPr>
        <p:spPr>
          <a:xfrm>
            <a:off x="1237050" y="3489825"/>
            <a:ext cx="2011800" cy="210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0">
                <a:solidFill>
                  <a:srgbClr val="EFEFEF"/>
                </a:solidFill>
              </a:rPr>
              <a:t>1</a:t>
            </a:r>
            <a:endParaRPr b="1" sz="20000">
              <a:solidFill>
                <a:srgbClr val="EFEFEF"/>
              </a:solidFill>
            </a:endParaRPr>
          </a:p>
        </p:txBody>
      </p:sp>
      <p:sp>
        <p:nvSpPr>
          <p:cNvPr id="993" name="Google Shape;993;p63"/>
          <p:cNvSpPr/>
          <p:nvPr/>
        </p:nvSpPr>
        <p:spPr>
          <a:xfrm>
            <a:off x="3867925" y="3489850"/>
            <a:ext cx="2011800" cy="210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0">
                <a:solidFill>
                  <a:srgbClr val="EFEFEF"/>
                </a:solidFill>
              </a:rPr>
              <a:t>2</a:t>
            </a:r>
            <a:endParaRPr b="1" sz="20000">
              <a:solidFill>
                <a:srgbClr val="EFEFEF"/>
              </a:solidFill>
            </a:endParaRPr>
          </a:p>
        </p:txBody>
      </p:sp>
      <p:sp>
        <p:nvSpPr>
          <p:cNvPr id="994" name="Google Shape;994;p63"/>
          <p:cNvSpPr/>
          <p:nvPr/>
        </p:nvSpPr>
        <p:spPr>
          <a:xfrm>
            <a:off x="6498800" y="3490000"/>
            <a:ext cx="2011800" cy="210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0">
                <a:solidFill>
                  <a:srgbClr val="EFEFEF"/>
                </a:solidFill>
              </a:rPr>
              <a:t>3</a:t>
            </a:r>
            <a:endParaRPr b="1" sz="20000">
              <a:solidFill>
                <a:srgbClr val="EFEFEF"/>
              </a:solidFill>
            </a:endParaRPr>
          </a:p>
        </p:txBody>
      </p:sp>
      <p:sp>
        <p:nvSpPr>
          <p:cNvPr id="995" name="Google Shape;995;p63"/>
          <p:cNvSpPr/>
          <p:nvPr/>
        </p:nvSpPr>
        <p:spPr>
          <a:xfrm>
            <a:off x="1321489" y="5082400"/>
            <a:ext cx="888600" cy="411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63"/>
          <p:cNvSpPr/>
          <p:nvPr/>
        </p:nvSpPr>
        <p:spPr>
          <a:xfrm>
            <a:off x="2752837" y="5082400"/>
            <a:ext cx="411600" cy="411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63"/>
          <p:cNvSpPr/>
          <p:nvPr/>
        </p:nvSpPr>
        <p:spPr>
          <a:xfrm>
            <a:off x="1798587" y="4582700"/>
            <a:ext cx="411600" cy="4116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63"/>
          <p:cNvSpPr/>
          <p:nvPr/>
        </p:nvSpPr>
        <p:spPr>
          <a:xfrm>
            <a:off x="2275712" y="5082400"/>
            <a:ext cx="411600" cy="4116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63"/>
          <p:cNvSpPr/>
          <p:nvPr/>
        </p:nvSpPr>
        <p:spPr>
          <a:xfrm>
            <a:off x="3952364" y="4582700"/>
            <a:ext cx="888600" cy="911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63"/>
          <p:cNvSpPr/>
          <p:nvPr/>
        </p:nvSpPr>
        <p:spPr>
          <a:xfrm>
            <a:off x="3952475" y="3600750"/>
            <a:ext cx="411600" cy="411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63"/>
          <p:cNvSpPr/>
          <p:nvPr/>
        </p:nvSpPr>
        <p:spPr>
          <a:xfrm>
            <a:off x="3952362" y="4091725"/>
            <a:ext cx="411600" cy="4116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63"/>
          <p:cNvSpPr/>
          <p:nvPr/>
        </p:nvSpPr>
        <p:spPr>
          <a:xfrm>
            <a:off x="5383712" y="3592100"/>
            <a:ext cx="411600" cy="4116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63"/>
          <p:cNvSpPr/>
          <p:nvPr/>
        </p:nvSpPr>
        <p:spPr>
          <a:xfrm>
            <a:off x="8014575" y="4091600"/>
            <a:ext cx="411600" cy="9027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63"/>
          <p:cNvSpPr/>
          <p:nvPr/>
        </p:nvSpPr>
        <p:spPr>
          <a:xfrm>
            <a:off x="6583237" y="5082400"/>
            <a:ext cx="411600" cy="411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63"/>
          <p:cNvSpPr/>
          <p:nvPr/>
        </p:nvSpPr>
        <p:spPr>
          <a:xfrm>
            <a:off x="8014587" y="5082400"/>
            <a:ext cx="411600" cy="4116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63"/>
          <p:cNvSpPr/>
          <p:nvPr/>
        </p:nvSpPr>
        <p:spPr>
          <a:xfrm>
            <a:off x="6583237" y="4582700"/>
            <a:ext cx="411600" cy="4116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63"/>
          <p:cNvSpPr/>
          <p:nvPr/>
        </p:nvSpPr>
        <p:spPr>
          <a:xfrm>
            <a:off x="1321475" y="4091725"/>
            <a:ext cx="411600" cy="9114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63"/>
          <p:cNvSpPr/>
          <p:nvPr/>
        </p:nvSpPr>
        <p:spPr>
          <a:xfrm>
            <a:off x="2752825" y="4091725"/>
            <a:ext cx="411600" cy="9027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63"/>
          <p:cNvSpPr/>
          <p:nvPr/>
        </p:nvSpPr>
        <p:spPr>
          <a:xfrm>
            <a:off x="1798587" y="4091725"/>
            <a:ext cx="411600" cy="411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63"/>
          <p:cNvSpPr/>
          <p:nvPr/>
        </p:nvSpPr>
        <p:spPr>
          <a:xfrm>
            <a:off x="2275712" y="4582700"/>
            <a:ext cx="411600" cy="4116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63"/>
          <p:cNvSpPr/>
          <p:nvPr/>
        </p:nvSpPr>
        <p:spPr>
          <a:xfrm>
            <a:off x="4429525" y="3101025"/>
            <a:ext cx="411600" cy="1402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63"/>
          <p:cNvSpPr/>
          <p:nvPr/>
        </p:nvSpPr>
        <p:spPr>
          <a:xfrm>
            <a:off x="4906587" y="3600825"/>
            <a:ext cx="411600" cy="4116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63"/>
          <p:cNvSpPr/>
          <p:nvPr/>
        </p:nvSpPr>
        <p:spPr>
          <a:xfrm>
            <a:off x="4906675" y="4091725"/>
            <a:ext cx="888600" cy="14022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63"/>
          <p:cNvSpPr/>
          <p:nvPr/>
        </p:nvSpPr>
        <p:spPr>
          <a:xfrm>
            <a:off x="4906587" y="3109925"/>
            <a:ext cx="411600" cy="4116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63"/>
          <p:cNvSpPr/>
          <p:nvPr/>
        </p:nvSpPr>
        <p:spPr>
          <a:xfrm>
            <a:off x="7060325" y="4591300"/>
            <a:ext cx="411600" cy="9027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63"/>
          <p:cNvSpPr/>
          <p:nvPr/>
        </p:nvSpPr>
        <p:spPr>
          <a:xfrm>
            <a:off x="7060475" y="4091725"/>
            <a:ext cx="411600" cy="4116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63"/>
          <p:cNvSpPr/>
          <p:nvPr/>
        </p:nvSpPr>
        <p:spPr>
          <a:xfrm>
            <a:off x="7537462" y="5082400"/>
            <a:ext cx="411600" cy="411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63"/>
          <p:cNvSpPr/>
          <p:nvPr/>
        </p:nvSpPr>
        <p:spPr>
          <a:xfrm>
            <a:off x="7537462" y="4582700"/>
            <a:ext cx="411600" cy="4116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63"/>
          <p:cNvSpPr/>
          <p:nvPr/>
        </p:nvSpPr>
        <p:spPr>
          <a:xfrm>
            <a:off x="9129675" y="3495925"/>
            <a:ext cx="2011800" cy="21030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0">
                <a:solidFill>
                  <a:srgbClr val="EFEFEF"/>
                </a:solidFill>
              </a:rPr>
              <a:t>4</a:t>
            </a:r>
            <a:endParaRPr b="1" sz="20000">
              <a:solidFill>
                <a:srgbClr val="EFEFEF"/>
              </a:solidFill>
            </a:endParaRPr>
          </a:p>
        </p:txBody>
      </p:sp>
      <p:sp>
        <p:nvSpPr>
          <p:cNvPr id="1020" name="Google Shape;1020;p63"/>
          <p:cNvSpPr/>
          <p:nvPr/>
        </p:nvSpPr>
        <p:spPr>
          <a:xfrm>
            <a:off x="9214137" y="5082400"/>
            <a:ext cx="411600" cy="4116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63"/>
          <p:cNvSpPr/>
          <p:nvPr/>
        </p:nvSpPr>
        <p:spPr>
          <a:xfrm>
            <a:off x="10645487" y="5082400"/>
            <a:ext cx="411600" cy="411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63"/>
          <p:cNvSpPr/>
          <p:nvPr/>
        </p:nvSpPr>
        <p:spPr>
          <a:xfrm>
            <a:off x="9691225" y="5082400"/>
            <a:ext cx="411600" cy="411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63"/>
          <p:cNvSpPr/>
          <p:nvPr/>
        </p:nvSpPr>
        <p:spPr>
          <a:xfrm>
            <a:off x="1321475" y="3600850"/>
            <a:ext cx="411600" cy="4116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63"/>
          <p:cNvSpPr/>
          <p:nvPr/>
        </p:nvSpPr>
        <p:spPr>
          <a:xfrm>
            <a:off x="7537525" y="4091725"/>
            <a:ext cx="411600" cy="4116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63"/>
          <p:cNvSpPr/>
          <p:nvPr/>
        </p:nvSpPr>
        <p:spPr>
          <a:xfrm>
            <a:off x="3952475" y="3109775"/>
            <a:ext cx="411600" cy="4116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3"/>
          <p:cNvSpPr/>
          <p:nvPr/>
        </p:nvSpPr>
        <p:spPr>
          <a:xfrm>
            <a:off x="9214114" y="4091725"/>
            <a:ext cx="888600" cy="911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3"/>
          <p:cNvSpPr/>
          <p:nvPr/>
        </p:nvSpPr>
        <p:spPr>
          <a:xfrm>
            <a:off x="10168300" y="4582688"/>
            <a:ext cx="411600" cy="411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3"/>
          <p:cNvSpPr/>
          <p:nvPr/>
        </p:nvSpPr>
        <p:spPr>
          <a:xfrm>
            <a:off x="10645475" y="4582688"/>
            <a:ext cx="411600" cy="4116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3"/>
          <p:cNvSpPr/>
          <p:nvPr/>
        </p:nvSpPr>
        <p:spPr>
          <a:xfrm>
            <a:off x="10168362" y="5082388"/>
            <a:ext cx="411600" cy="4116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3"/>
          <p:cNvSpPr/>
          <p:nvPr/>
        </p:nvSpPr>
        <p:spPr>
          <a:xfrm>
            <a:off x="7537525" y="4087400"/>
            <a:ext cx="411600" cy="1402200"/>
          </a:xfrm>
          <a:prstGeom prst="rect">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3"/>
          <p:cNvSpPr/>
          <p:nvPr/>
        </p:nvSpPr>
        <p:spPr>
          <a:xfrm>
            <a:off x="3952362" y="5073675"/>
            <a:ext cx="411600" cy="411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3"/>
          <p:cNvSpPr/>
          <p:nvPr/>
        </p:nvSpPr>
        <p:spPr>
          <a:xfrm>
            <a:off x="4429512" y="4584888"/>
            <a:ext cx="411600" cy="4116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63"/>
          <p:cNvSpPr/>
          <p:nvPr/>
        </p:nvSpPr>
        <p:spPr>
          <a:xfrm>
            <a:off x="4429512" y="5078050"/>
            <a:ext cx="411600" cy="411600"/>
          </a:xfrm>
          <a:prstGeom prst="rect">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63"/>
          <p:cNvSpPr/>
          <p:nvPr/>
        </p:nvSpPr>
        <p:spPr>
          <a:xfrm>
            <a:off x="4429525" y="4091725"/>
            <a:ext cx="411600" cy="411600"/>
          </a:xfrm>
          <a:prstGeom prst="rect">
            <a:avLst/>
          </a:prstGeom>
          <a:solidFill>
            <a:srgbClr val="76A5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63"/>
          <p:cNvSpPr/>
          <p:nvPr/>
        </p:nvSpPr>
        <p:spPr>
          <a:xfrm>
            <a:off x="3952362" y="4582700"/>
            <a:ext cx="411600" cy="411600"/>
          </a:xfrm>
          <a:prstGeom prst="rect">
            <a:avLst/>
          </a:prstGeom>
          <a:solidFill>
            <a:srgbClr val="D5A6B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63"/>
          <p:cNvSpPr/>
          <p:nvPr/>
        </p:nvSpPr>
        <p:spPr>
          <a:xfrm>
            <a:off x="2752900" y="5082400"/>
            <a:ext cx="411600" cy="4116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63"/>
          <p:cNvSpPr/>
          <p:nvPr/>
        </p:nvSpPr>
        <p:spPr>
          <a:xfrm>
            <a:off x="10645462" y="4083000"/>
            <a:ext cx="411600" cy="4116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999"/>
                                        </p:tgtEl>
                                      </p:cBhvr>
                                    </p:animEffect>
                                    <p:set>
                                      <p:cBhvr>
                                        <p:cTn dur="1" fill="hold">
                                          <p:stCondLst>
                                            <p:cond delay="1000"/>
                                          </p:stCondLst>
                                        </p:cTn>
                                        <p:tgtEl>
                                          <p:spTgt spid="99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26"/>
                                        </p:tgtEl>
                                        <p:attrNameLst>
                                          <p:attrName>style.visibility</p:attrName>
                                        </p:attrNameLst>
                                      </p:cBhvr>
                                      <p:to>
                                        <p:strVal val="visible"/>
                                      </p:to>
                                    </p:set>
                                    <p:animEffect filter="fade" transition="in">
                                      <p:cBhvr>
                                        <p:cTn dur="1000"/>
                                        <p:tgtEl>
                                          <p:spTgt spid="1026"/>
                                        </p:tgtEl>
                                      </p:cBhvr>
                                    </p:animEffect>
                                  </p:childTnLst>
                                </p:cTn>
                              </p:par>
                            </p:childTnLst>
                          </p:cTn>
                        </p:par>
                        <p:par>
                          <p:cTn fill="hold">
                            <p:stCondLst>
                              <p:cond delay="1000"/>
                            </p:stCondLst>
                            <p:childTnLst>
                              <p:par>
                                <p:cTn fill="hold" nodeType="afterEffect" presetClass="exit" presetID="10" presetSubtype="0">
                                  <p:stCondLst>
                                    <p:cond delay="0"/>
                                  </p:stCondLst>
                                  <p:childTnLst>
                                    <p:animEffect filter="fade" transition="out">
                                      <p:cBhvr>
                                        <p:cTn dur="1000"/>
                                        <p:tgtEl>
                                          <p:spTgt spid="1018"/>
                                        </p:tgtEl>
                                      </p:cBhvr>
                                    </p:animEffect>
                                    <p:set>
                                      <p:cBhvr>
                                        <p:cTn dur="1" fill="hold">
                                          <p:stCondLst>
                                            <p:cond delay="1000"/>
                                          </p:stCondLst>
                                        </p:cTn>
                                        <p:tgtEl>
                                          <p:spTgt spid="101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24"/>
                                        </p:tgtEl>
                                      </p:cBhvr>
                                    </p:animEffect>
                                    <p:set>
                                      <p:cBhvr>
                                        <p:cTn dur="1" fill="hold">
                                          <p:stCondLst>
                                            <p:cond delay="1000"/>
                                          </p:stCondLst>
                                        </p:cTn>
                                        <p:tgtEl>
                                          <p:spTgt spid="102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17"/>
                                        </p:tgtEl>
                                      </p:cBhvr>
                                    </p:animEffect>
                                    <p:set>
                                      <p:cBhvr>
                                        <p:cTn dur="1" fill="hold">
                                          <p:stCondLst>
                                            <p:cond delay="1000"/>
                                          </p:stCondLst>
                                        </p:cTn>
                                        <p:tgtEl>
                                          <p:spTgt spid="10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27"/>
                                        </p:tgtEl>
                                        <p:attrNameLst>
                                          <p:attrName>style.visibility</p:attrName>
                                        </p:attrNameLst>
                                      </p:cBhvr>
                                      <p:to>
                                        <p:strVal val="visible"/>
                                      </p:to>
                                    </p:set>
                                    <p:animEffect filter="fade" transition="in">
                                      <p:cBhvr>
                                        <p:cTn dur="1000"/>
                                        <p:tgtEl>
                                          <p:spTgt spid="1027"/>
                                        </p:tgtEl>
                                      </p:cBhvr>
                                    </p:animEffect>
                                  </p:childTnLst>
                                </p:cTn>
                              </p:par>
                              <p:par>
                                <p:cTn fill="hold" nodeType="withEffect" presetClass="entr" presetID="10" presetSubtype="0">
                                  <p:stCondLst>
                                    <p:cond delay="0"/>
                                  </p:stCondLst>
                                  <p:childTnLst>
                                    <p:set>
                                      <p:cBhvr>
                                        <p:cTn dur="1" fill="hold">
                                          <p:stCondLst>
                                            <p:cond delay="0"/>
                                          </p:stCondLst>
                                        </p:cTn>
                                        <p:tgtEl>
                                          <p:spTgt spid="1029"/>
                                        </p:tgtEl>
                                        <p:attrNameLst>
                                          <p:attrName>style.visibility</p:attrName>
                                        </p:attrNameLst>
                                      </p:cBhvr>
                                      <p:to>
                                        <p:strVal val="visible"/>
                                      </p:to>
                                    </p:set>
                                    <p:animEffect filter="fade" transition="in">
                                      <p:cBhvr>
                                        <p:cTn dur="1000"/>
                                        <p:tgtEl>
                                          <p:spTgt spid="1029"/>
                                        </p:tgtEl>
                                      </p:cBhvr>
                                    </p:animEffect>
                                  </p:childTnLst>
                                </p:cTn>
                              </p:par>
                              <p:par>
                                <p:cTn fill="hold" nodeType="with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1000"/>
                                        <p:tgtEl>
                                          <p:spTgt spid="1028"/>
                                        </p:tgtEl>
                                      </p:cBhvr>
                                    </p:animEffect>
                                  </p:childTnLst>
                                </p:cTn>
                              </p:par>
                            </p:childTnLst>
                          </p:cTn>
                        </p:par>
                        <p:par>
                          <p:cTn fill="hold">
                            <p:stCondLst>
                              <p:cond delay="2000"/>
                            </p:stCondLst>
                            <p:childTnLst>
                              <p:par>
                                <p:cTn fill="hold" nodeType="afterEffect" presetClass="exit" presetID="10" presetSubtype="0">
                                  <p:stCondLst>
                                    <p:cond delay="0"/>
                                  </p:stCondLst>
                                  <p:childTnLst>
                                    <p:animEffect filter="fade" transition="out">
                                      <p:cBhvr>
                                        <p:cTn dur="1000"/>
                                        <p:tgtEl>
                                          <p:spTgt spid="1011"/>
                                        </p:tgtEl>
                                      </p:cBhvr>
                                    </p:animEffect>
                                    <p:set>
                                      <p:cBhvr>
                                        <p:cTn dur="1" fill="hold">
                                          <p:stCondLst>
                                            <p:cond delay="1000"/>
                                          </p:stCondLst>
                                        </p:cTn>
                                        <p:tgtEl>
                                          <p:spTgt spid="101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30"/>
                                        </p:tgtEl>
                                        <p:attrNameLst>
                                          <p:attrName>style.visibility</p:attrName>
                                        </p:attrNameLst>
                                      </p:cBhvr>
                                      <p:to>
                                        <p:strVal val="visible"/>
                                      </p:to>
                                    </p:set>
                                    <p:animEffect filter="fade" transition="in">
                                      <p:cBhvr>
                                        <p:cTn dur="1000"/>
                                        <p:tgtEl>
                                          <p:spTgt spid="1030"/>
                                        </p:tgtEl>
                                      </p:cBhvr>
                                    </p:animEffect>
                                  </p:childTnLst>
                                </p:cTn>
                              </p:par>
                            </p:childTnLst>
                          </p:cTn>
                        </p:par>
                        <p:par>
                          <p:cTn fill="hold">
                            <p:stCondLst>
                              <p:cond delay="3000"/>
                            </p:stCondLst>
                            <p:childTnLst>
                              <p:par>
                                <p:cTn fill="hold" nodeType="afterEffect" presetClass="exit" presetID="10" presetSubtype="0">
                                  <p:stCondLst>
                                    <p:cond delay="0"/>
                                  </p:stCondLst>
                                  <p:childTnLst>
                                    <p:animEffect filter="fade" transition="out">
                                      <p:cBhvr>
                                        <p:cTn dur="1000"/>
                                        <p:tgtEl>
                                          <p:spTgt spid="1000"/>
                                        </p:tgtEl>
                                      </p:cBhvr>
                                    </p:animEffect>
                                    <p:set>
                                      <p:cBhvr>
                                        <p:cTn dur="1" fill="hold">
                                          <p:stCondLst>
                                            <p:cond delay="1000"/>
                                          </p:stCondLst>
                                        </p:cTn>
                                        <p:tgtEl>
                                          <p:spTgt spid="10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12"/>
                                        </p:tgtEl>
                                      </p:cBhvr>
                                    </p:animEffect>
                                    <p:set>
                                      <p:cBhvr>
                                        <p:cTn dur="1" fill="hold">
                                          <p:stCondLst>
                                            <p:cond delay="1000"/>
                                          </p:stCondLst>
                                        </p:cTn>
                                        <p:tgtEl>
                                          <p:spTgt spid="10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14"/>
                                        </p:tgtEl>
                                      </p:cBhvr>
                                    </p:animEffect>
                                    <p:set>
                                      <p:cBhvr>
                                        <p:cTn dur="1" fill="hold">
                                          <p:stCondLst>
                                            <p:cond delay="1000"/>
                                          </p:stCondLst>
                                        </p:cTn>
                                        <p:tgtEl>
                                          <p:spTgt spid="10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25"/>
                                        </p:tgtEl>
                                      </p:cBhvr>
                                    </p:animEffect>
                                    <p:set>
                                      <p:cBhvr>
                                        <p:cTn dur="1" fill="hold">
                                          <p:stCondLst>
                                            <p:cond delay="1000"/>
                                          </p:stCondLst>
                                        </p:cTn>
                                        <p:tgtEl>
                                          <p:spTgt spid="10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02"/>
                                        </p:tgtEl>
                                      </p:cBhvr>
                                    </p:animEffect>
                                    <p:set>
                                      <p:cBhvr>
                                        <p:cTn dur="1" fill="hold">
                                          <p:stCondLst>
                                            <p:cond delay="1000"/>
                                          </p:stCondLst>
                                        </p:cTn>
                                        <p:tgtEl>
                                          <p:spTgt spid="100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31"/>
                                        </p:tgtEl>
                                        <p:attrNameLst>
                                          <p:attrName>style.visibility</p:attrName>
                                        </p:attrNameLst>
                                      </p:cBhvr>
                                      <p:to>
                                        <p:strVal val="visible"/>
                                      </p:to>
                                    </p:set>
                                    <p:animEffect filter="fade" transition="in">
                                      <p:cBhvr>
                                        <p:cTn dur="1000"/>
                                        <p:tgtEl>
                                          <p:spTgt spid="1031"/>
                                        </p:tgtEl>
                                      </p:cBhvr>
                                    </p:animEffect>
                                  </p:childTnLst>
                                </p:cTn>
                              </p:par>
                              <p:par>
                                <p:cTn fill="hold" nodeType="withEffect" presetClass="entr" presetID="10" presetSubtype="0">
                                  <p:stCondLst>
                                    <p:cond delay="0"/>
                                  </p:stCondLst>
                                  <p:childTnLst>
                                    <p:set>
                                      <p:cBhvr>
                                        <p:cTn dur="1" fill="hold">
                                          <p:stCondLst>
                                            <p:cond delay="0"/>
                                          </p:stCondLst>
                                        </p:cTn>
                                        <p:tgtEl>
                                          <p:spTgt spid="1032"/>
                                        </p:tgtEl>
                                        <p:attrNameLst>
                                          <p:attrName>style.visibility</p:attrName>
                                        </p:attrNameLst>
                                      </p:cBhvr>
                                      <p:to>
                                        <p:strVal val="visible"/>
                                      </p:to>
                                    </p:set>
                                    <p:animEffect filter="fade" transition="in">
                                      <p:cBhvr>
                                        <p:cTn dur="1000"/>
                                        <p:tgtEl>
                                          <p:spTgt spid="1032"/>
                                        </p:tgtEl>
                                      </p:cBhvr>
                                    </p:animEffect>
                                  </p:childTnLst>
                                </p:cTn>
                              </p:par>
                              <p:par>
                                <p:cTn fill="hold" nodeType="withEffect" presetClass="entr" presetID="10" presetSubtype="0">
                                  <p:stCondLst>
                                    <p:cond delay="0"/>
                                  </p:stCondLst>
                                  <p:childTnLst>
                                    <p:set>
                                      <p:cBhvr>
                                        <p:cTn dur="1" fill="hold">
                                          <p:stCondLst>
                                            <p:cond delay="0"/>
                                          </p:stCondLst>
                                        </p:cTn>
                                        <p:tgtEl>
                                          <p:spTgt spid="1033"/>
                                        </p:tgtEl>
                                        <p:attrNameLst>
                                          <p:attrName>style.visibility</p:attrName>
                                        </p:attrNameLst>
                                      </p:cBhvr>
                                      <p:to>
                                        <p:strVal val="visible"/>
                                      </p:to>
                                    </p:set>
                                    <p:animEffect filter="fade" transition="in">
                                      <p:cBhvr>
                                        <p:cTn dur="1000"/>
                                        <p:tgtEl>
                                          <p:spTgt spid="1033"/>
                                        </p:tgtEl>
                                      </p:cBhvr>
                                    </p:animEffect>
                                  </p:childTnLst>
                                </p:cTn>
                              </p:par>
                              <p:par>
                                <p:cTn fill="hold" nodeType="withEffect" presetClass="entr" presetID="10" presetSubtype="0">
                                  <p:stCondLst>
                                    <p:cond delay="0"/>
                                  </p:stCondLst>
                                  <p:childTnLst>
                                    <p:set>
                                      <p:cBhvr>
                                        <p:cTn dur="1" fill="hold">
                                          <p:stCondLst>
                                            <p:cond delay="0"/>
                                          </p:stCondLst>
                                        </p:cTn>
                                        <p:tgtEl>
                                          <p:spTgt spid="1035"/>
                                        </p:tgtEl>
                                        <p:attrNameLst>
                                          <p:attrName>style.visibility</p:attrName>
                                        </p:attrNameLst>
                                      </p:cBhvr>
                                      <p:to>
                                        <p:strVal val="visible"/>
                                      </p:to>
                                    </p:set>
                                    <p:animEffect filter="fade" transition="in">
                                      <p:cBhvr>
                                        <p:cTn dur="1000"/>
                                        <p:tgtEl>
                                          <p:spTgt spid="1035"/>
                                        </p:tgtEl>
                                      </p:cBhvr>
                                    </p:animEffect>
                                  </p:childTnLst>
                                </p:cTn>
                              </p:par>
                              <p:par>
                                <p:cTn fill="hold" nodeType="withEffect" presetClass="entr" presetID="10" presetSubtype="0">
                                  <p:stCondLst>
                                    <p:cond delay="0"/>
                                  </p:stCondLst>
                                  <p:childTnLst>
                                    <p:set>
                                      <p:cBhvr>
                                        <p:cTn dur="1" fill="hold">
                                          <p:stCondLst>
                                            <p:cond delay="0"/>
                                          </p:stCondLst>
                                        </p:cTn>
                                        <p:tgtEl>
                                          <p:spTgt spid="1034"/>
                                        </p:tgtEl>
                                        <p:attrNameLst>
                                          <p:attrName>style.visibility</p:attrName>
                                        </p:attrNameLst>
                                      </p:cBhvr>
                                      <p:to>
                                        <p:strVal val="visible"/>
                                      </p:to>
                                    </p:set>
                                    <p:animEffect filter="fade" transition="in">
                                      <p:cBhvr>
                                        <p:cTn dur="1000"/>
                                        <p:tgtEl>
                                          <p:spTgt spid="1034"/>
                                        </p:tgtEl>
                                      </p:cBhvr>
                                    </p:animEffect>
                                  </p:childTnLst>
                                </p:cTn>
                              </p:par>
                            </p:childTnLst>
                          </p:cTn>
                        </p:par>
                        <p:par>
                          <p:cTn fill="hold">
                            <p:stCondLst>
                              <p:cond delay="4000"/>
                            </p:stCondLst>
                            <p:childTnLst>
                              <p:par>
                                <p:cTn fill="hold" nodeType="afterEffect" presetClass="exit" presetID="10" presetSubtype="0">
                                  <p:stCondLst>
                                    <p:cond delay="0"/>
                                  </p:stCondLst>
                                  <p:childTnLst>
                                    <p:animEffect filter="fade" transition="out">
                                      <p:cBhvr>
                                        <p:cTn dur="1000"/>
                                        <p:tgtEl>
                                          <p:spTgt spid="996"/>
                                        </p:tgtEl>
                                      </p:cBhvr>
                                    </p:animEffect>
                                    <p:set>
                                      <p:cBhvr>
                                        <p:cTn dur="1" fill="hold">
                                          <p:stCondLst>
                                            <p:cond delay="1000"/>
                                          </p:stCondLst>
                                        </p:cTn>
                                        <p:tgtEl>
                                          <p:spTgt spid="9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023"/>
                                        </p:tgtEl>
                                      </p:cBhvr>
                                    </p:animEffect>
                                    <p:set>
                                      <p:cBhvr>
                                        <p:cTn dur="1" fill="hold">
                                          <p:stCondLst>
                                            <p:cond delay="1000"/>
                                          </p:stCondLst>
                                        </p:cTn>
                                        <p:tgtEl>
                                          <p:spTgt spid="10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36"/>
                                        </p:tgtEl>
                                        <p:attrNameLst>
                                          <p:attrName>style.visibility</p:attrName>
                                        </p:attrNameLst>
                                      </p:cBhvr>
                                      <p:to>
                                        <p:strVal val="visible"/>
                                      </p:to>
                                    </p:set>
                                    <p:animEffect filter="fade" transition="in">
                                      <p:cBhvr>
                                        <p:cTn dur="1000"/>
                                        <p:tgtEl>
                                          <p:spTgt spid="1036"/>
                                        </p:tgtEl>
                                      </p:cBhvr>
                                    </p:animEffect>
                                  </p:childTnLst>
                                </p:cTn>
                              </p:par>
                              <p:par>
                                <p:cTn fill="hold" nodeType="withEffect" presetClass="entr" presetID="10" presetSubtype="0">
                                  <p:stCondLst>
                                    <p:cond delay="0"/>
                                  </p:stCondLst>
                                  <p:childTnLst>
                                    <p:set>
                                      <p:cBhvr>
                                        <p:cTn dur="1" fill="hold">
                                          <p:stCondLst>
                                            <p:cond delay="0"/>
                                          </p:stCondLst>
                                        </p:cTn>
                                        <p:tgtEl>
                                          <p:spTgt spid="1037"/>
                                        </p:tgtEl>
                                        <p:attrNameLst>
                                          <p:attrName>style.visibility</p:attrName>
                                        </p:attrNameLst>
                                      </p:cBhvr>
                                      <p:to>
                                        <p:strVal val="visible"/>
                                      </p:to>
                                    </p:set>
                                    <p:animEffect filter="fade" transition="in">
                                      <p:cBhvr>
                                        <p:cTn dur="1000"/>
                                        <p:tgtEl>
                                          <p:spTgt spid="10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6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043" name="Google Shape;1043;p6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44" name="Google Shape;1044;p64"/>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Rebalancing cluster</a:t>
            </a:r>
            <a:endParaRPr sz="1600">
              <a:solidFill>
                <a:schemeClr val="dk1"/>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Collect all required metrics from the brokers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Find the new optimal distribution of partitions / replicas on the cluster</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There is not just one optimum</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Storing most data with limited disk space?</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Optimal network, CPU or RAM utilization?</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Distribution of leader replicas?</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Rack awareness?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Doing this manually is not easy</a:t>
            </a:r>
            <a:endParaRPr sz="16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6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050" name="Google Shape;1050;p6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51" name="Google Shape;1051;p65"/>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Rebalancing cluster</a:t>
            </a:r>
            <a:endParaRPr sz="1600">
              <a:solidFill>
                <a:schemeClr val="dk1"/>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Once you find the optimal distribution or partitions / replicas </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Prepare the input files for </a:t>
            </a:r>
            <a:r>
              <a:rPr lang="en" sz="1500">
                <a:solidFill>
                  <a:schemeClr val="dk1"/>
                </a:solidFill>
                <a:latin typeface="Courier New"/>
                <a:ea typeface="Courier New"/>
                <a:cs typeface="Courier New"/>
                <a:sym typeface="Courier New"/>
              </a:rPr>
              <a:t>kafka-reassign-partitions.sh</a:t>
            </a:r>
            <a:r>
              <a:rPr lang="en" sz="1600">
                <a:solidFill>
                  <a:schemeClr val="dk1"/>
                </a:solidFill>
              </a:rPr>
              <a:t> tool</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Trigger the reassignment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Monitor its progress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Reassigning partitions can be a slow process because it can require moving lots of data between brokers. To avoid this having a detrimental impact on clients it is possible to throttle the reassignment.</a:t>
            </a:r>
            <a:endParaRPr sz="16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6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57" name="Google Shape;1057;p66"/>
          <p:cNvSpPr txBox="1"/>
          <p:nvPr>
            <p:ph type="title"/>
          </p:nvPr>
        </p:nvSpPr>
        <p:spPr>
          <a:xfrm>
            <a:off x="447775" y="927725"/>
            <a:ext cx="11290500" cy="4386300"/>
          </a:xfrm>
          <a:prstGeom prst="rect">
            <a:avLst/>
          </a:prstGeom>
        </p:spPr>
        <p:txBody>
          <a:bodyPr anchorCtr="0" anchor="t" bIns="91425" lIns="438900"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2"/>
                </a:highlight>
              </a:rPr>
              <a:t>kafka-reassign-partitions.sh --bootstrap-server &lt;bootstrap_address&gt; --topics-to-move-json-file &lt;topics_file&gt; --broker-list &lt;broker_list&gt; --generate</a:t>
            </a:r>
            <a:endParaRPr sz="1600">
              <a:solidFill>
                <a:schemeClr val="dk1"/>
              </a:solidFill>
              <a:highlight>
                <a:schemeClr val="lt2"/>
              </a:highlight>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--broker-list : move topic from broker </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Example of topics to move json file</a:t>
            </a:r>
            <a:endParaRPr sz="1600">
              <a:solidFill>
                <a:schemeClr val="dk1"/>
              </a:solidFill>
            </a:endParaRPr>
          </a:p>
          <a:p>
            <a:pPr indent="0" lvl="0" marL="914400" rtl="0" algn="l">
              <a:lnSpc>
                <a:spcPct val="150000"/>
              </a:lnSpc>
              <a:spcBef>
                <a:spcPts val="0"/>
              </a:spcBef>
              <a:spcAft>
                <a:spcPts val="0"/>
              </a:spcAft>
              <a:buNone/>
            </a:pPr>
            <a:r>
              <a:t/>
            </a:r>
            <a:endParaRPr sz="1000">
              <a:solidFill>
                <a:schemeClr val="dk1"/>
              </a:solidFill>
              <a:highlight>
                <a:schemeClr val="lt2"/>
              </a:highlight>
            </a:endParaRPr>
          </a:p>
          <a:p>
            <a:pPr indent="0" lvl="0" marL="914400" rtl="0" algn="l">
              <a:lnSpc>
                <a:spcPct val="150000"/>
              </a:lnSpc>
              <a:spcBef>
                <a:spcPts val="0"/>
              </a:spcBef>
              <a:spcAft>
                <a:spcPts val="0"/>
              </a:spcAft>
              <a:buNone/>
            </a:pPr>
            <a:r>
              <a:t/>
            </a:r>
            <a:endParaRPr sz="1000">
              <a:solidFill>
                <a:schemeClr val="dk1"/>
              </a:solidFill>
              <a:highlight>
                <a:schemeClr val="lt2"/>
              </a:highlight>
            </a:endParaRPr>
          </a:p>
          <a:p>
            <a:pPr indent="0" lvl="0" marL="914400" rtl="0" algn="l">
              <a:lnSpc>
                <a:spcPct val="150000"/>
              </a:lnSpc>
              <a:spcBef>
                <a:spcPts val="0"/>
              </a:spcBef>
              <a:spcAft>
                <a:spcPts val="0"/>
              </a:spcAft>
              <a:buNone/>
            </a:pPr>
            <a:r>
              <a:t/>
            </a:r>
            <a:endParaRPr sz="1000">
              <a:solidFill>
                <a:schemeClr val="dk1"/>
              </a:solidFill>
              <a:highlight>
                <a:schemeClr val="lt2"/>
              </a:highlight>
            </a:endParaRPr>
          </a:p>
          <a:p>
            <a:pPr indent="0" lvl="0" marL="914400" rtl="0" algn="l">
              <a:lnSpc>
                <a:spcPct val="150000"/>
              </a:lnSpc>
              <a:spcBef>
                <a:spcPts val="0"/>
              </a:spcBef>
              <a:spcAft>
                <a:spcPts val="0"/>
              </a:spcAft>
              <a:buNone/>
            </a:pPr>
            <a:r>
              <a:t/>
            </a:r>
            <a:endParaRPr sz="1000">
              <a:solidFill>
                <a:schemeClr val="dk1"/>
              </a:solidFill>
              <a:highlight>
                <a:schemeClr val="lt2"/>
              </a:highlight>
            </a:endParaRPr>
          </a:p>
          <a:p>
            <a:pPr indent="0" lvl="0" marL="914400" rtl="0" algn="l">
              <a:lnSpc>
                <a:spcPct val="150000"/>
              </a:lnSpc>
              <a:spcBef>
                <a:spcPts val="0"/>
              </a:spcBef>
              <a:spcAft>
                <a:spcPts val="0"/>
              </a:spcAft>
              <a:buNone/>
            </a:pPr>
            <a:r>
              <a:t/>
            </a:r>
            <a:endParaRPr sz="1000">
              <a:solidFill>
                <a:schemeClr val="dk1"/>
              </a:solidFill>
              <a:highlight>
                <a:schemeClr val="lt2"/>
              </a:highlight>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Example of The reassignment JSON file output</a:t>
            </a:r>
            <a:endParaRPr sz="1600">
              <a:solidFill>
                <a:schemeClr val="dk1"/>
              </a:solidFill>
            </a:endParaRPr>
          </a:p>
          <a:p>
            <a:pPr indent="0" lvl="0" marL="914400" rtl="0" algn="l">
              <a:lnSpc>
                <a:spcPct val="150000"/>
              </a:lnSpc>
              <a:spcBef>
                <a:spcPts val="0"/>
              </a:spcBef>
              <a:spcAft>
                <a:spcPts val="0"/>
              </a:spcAft>
              <a:buNone/>
            </a:pPr>
            <a:r>
              <a:t/>
            </a:r>
            <a:endParaRPr sz="1600">
              <a:solidFill>
                <a:schemeClr val="dk1"/>
              </a:solidFill>
            </a:endParaRPr>
          </a:p>
        </p:txBody>
      </p:sp>
      <p:sp>
        <p:nvSpPr>
          <p:cNvPr id="1058" name="Google Shape;1058;p66"/>
          <p:cNvSpPr txBox="1"/>
          <p:nvPr>
            <p:ph type="title"/>
          </p:nvPr>
        </p:nvSpPr>
        <p:spPr>
          <a:xfrm>
            <a:off x="447775" y="-12800"/>
            <a:ext cx="11290500" cy="1164900"/>
          </a:xfrm>
          <a:prstGeom prst="rect">
            <a:avLst/>
          </a:prstGeom>
        </p:spPr>
        <p:txBody>
          <a:bodyPr anchorCtr="0" anchor="t" bIns="91425" lIns="438900" spcFirstLastPara="1" rIns="91425" wrap="square" tIns="91425">
            <a:noAutofit/>
          </a:bodyPr>
          <a:lstStyle/>
          <a:p>
            <a:pPr indent="0" lvl="0" marL="0" rtl="0" algn="l">
              <a:lnSpc>
                <a:spcPct val="150000"/>
              </a:lnSpc>
              <a:spcBef>
                <a:spcPts val="0"/>
              </a:spcBef>
              <a:spcAft>
                <a:spcPts val="0"/>
              </a:spcAft>
              <a:buNone/>
            </a:pPr>
            <a:r>
              <a:rPr lang="en" sz="5500">
                <a:solidFill>
                  <a:srgbClr val="EE0000"/>
                </a:solidFill>
              </a:rPr>
              <a:t>Generating reassignment file</a:t>
            </a:r>
            <a:endParaRPr sz="1600">
              <a:solidFill>
                <a:schemeClr val="dk1"/>
              </a:solidFill>
            </a:endParaRPr>
          </a:p>
        </p:txBody>
      </p:sp>
      <p:pic>
        <p:nvPicPr>
          <p:cNvPr id="1059" name="Google Shape;1059;p66"/>
          <p:cNvPicPr preferRelativeResize="0"/>
          <p:nvPr/>
        </p:nvPicPr>
        <p:blipFill>
          <a:blip r:embed="rId3">
            <a:alphaModFix/>
          </a:blip>
          <a:stretch>
            <a:fillRect/>
          </a:stretch>
        </p:blipFill>
        <p:spPr>
          <a:xfrm>
            <a:off x="1803950" y="3973050"/>
            <a:ext cx="3618151" cy="2537275"/>
          </a:xfrm>
          <a:prstGeom prst="rect">
            <a:avLst/>
          </a:prstGeom>
          <a:noFill/>
          <a:ln>
            <a:noFill/>
          </a:ln>
        </p:spPr>
      </p:pic>
      <p:pic>
        <p:nvPicPr>
          <p:cNvPr id="1060" name="Google Shape;1060;p66"/>
          <p:cNvPicPr preferRelativeResize="0"/>
          <p:nvPr/>
        </p:nvPicPr>
        <p:blipFill>
          <a:blip r:embed="rId4">
            <a:alphaModFix/>
          </a:blip>
          <a:stretch>
            <a:fillRect/>
          </a:stretch>
        </p:blipFill>
        <p:spPr>
          <a:xfrm>
            <a:off x="6260250" y="3629975"/>
            <a:ext cx="3902924" cy="2965774"/>
          </a:xfrm>
          <a:prstGeom prst="rect">
            <a:avLst/>
          </a:prstGeom>
          <a:noFill/>
          <a:ln>
            <a:noFill/>
          </a:ln>
        </p:spPr>
      </p:pic>
      <p:pic>
        <p:nvPicPr>
          <p:cNvPr id="1061" name="Google Shape;1061;p66"/>
          <p:cNvPicPr preferRelativeResize="0"/>
          <p:nvPr/>
        </p:nvPicPr>
        <p:blipFill>
          <a:blip r:embed="rId5">
            <a:alphaModFix/>
          </a:blip>
          <a:stretch>
            <a:fillRect/>
          </a:stretch>
        </p:blipFill>
        <p:spPr>
          <a:xfrm>
            <a:off x="1803950" y="2442325"/>
            <a:ext cx="1658145" cy="1164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6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67" name="Google Shape;1067;p67"/>
          <p:cNvSpPr txBox="1"/>
          <p:nvPr>
            <p:ph type="title"/>
          </p:nvPr>
        </p:nvSpPr>
        <p:spPr>
          <a:xfrm>
            <a:off x="447775" y="1064425"/>
            <a:ext cx="11290500" cy="4249500"/>
          </a:xfrm>
          <a:prstGeom prst="rect">
            <a:avLst/>
          </a:prstGeom>
        </p:spPr>
        <p:txBody>
          <a:bodyPr anchorCtr="0" anchor="t" bIns="91425" lIns="438900"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Run the partition reassignment using the kafka-reassign-partitions.sh command line tool.</a:t>
            </a:r>
            <a:endParaRPr sz="1600">
              <a:solidFill>
                <a:schemeClr val="dk1"/>
              </a:solidFill>
              <a:highlight>
                <a:schemeClr val="lt1"/>
              </a:highlight>
            </a:endParaRPr>
          </a:p>
          <a:p>
            <a:pPr indent="0" lvl="0" marL="457200" rtl="0" algn="l">
              <a:lnSpc>
                <a:spcPct val="150000"/>
              </a:lnSpc>
              <a:spcBef>
                <a:spcPts val="0"/>
              </a:spcBef>
              <a:spcAft>
                <a:spcPts val="0"/>
              </a:spcAft>
              <a:buNone/>
            </a:pPr>
            <a:r>
              <a:rPr lang="en" sz="1500">
                <a:solidFill>
                  <a:schemeClr val="dk1"/>
                </a:solidFill>
                <a:highlight>
                  <a:schemeClr val="lt2"/>
                </a:highlight>
              </a:rPr>
              <a:t>kafka-reassign-partitions.sh --bootstrap-server localhost:9092 --reassignment-json-file reassignment.json --throttle 5000000 --execute</a:t>
            </a:r>
            <a:endParaRPr sz="1500">
              <a:solidFill>
                <a:schemeClr val="dk1"/>
              </a:solidFill>
              <a:highlight>
                <a:schemeClr val="lt2"/>
              </a:highlight>
            </a:endParaRPr>
          </a:p>
          <a:p>
            <a:pPr indent="-330200" lvl="1" marL="914400" rtl="0" algn="l">
              <a:lnSpc>
                <a:spcPct val="150000"/>
              </a:lnSpc>
              <a:spcBef>
                <a:spcPts val="0"/>
              </a:spcBef>
              <a:spcAft>
                <a:spcPts val="0"/>
              </a:spcAft>
              <a:buSzPts val="1600"/>
              <a:buChar char="○"/>
            </a:pPr>
            <a:r>
              <a:rPr lang="en" sz="1600">
                <a:solidFill>
                  <a:schemeClr val="dk1"/>
                </a:solidFill>
                <a:highlight>
                  <a:schemeClr val="lt1"/>
                </a:highlight>
              </a:rPr>
              <a:t>--reassignment-json-file from generate command or manual</a:t>
            </a:r>
            <a:endParaRPr sz="1600">
              <a:solidFill>
                <a:schemeClr val="dk1"/>
              </a:solidFill>
              <a:highlight>
                <a:schemeClr val="lt1"/>
              </a:highlight>
            </a:endParaRPr>
          </a:p>
          <a:p>
            <a:pPr indent="-330200" lvl="1" marL="914400" rtl="0" algn="l">
              <a:lnSpc>
                <a:spcPct val="150000"/>
              </a:lnSpc>
              <a:spcBef>
                <a:spcPts val="0"/>
              </a:spcBef>
              <a:spcAft>
                <a:spcPts val="0"/>
              </a:spcAft>
              <a:buSzPts val="1600"/>
              <a:buChar char="○"/>
            </a:pPr>
            <a:r>
              <a:rPr lang="en" sz="1600">
                <a:solidFill>
                  <a:schemeClr val="dk1"/>
                </a:solidFill>
                <a:highlight>
                  <a:schemeClr val="lt1"/>
                </a:highlight>
              </a:rPr>
              <a:t>--throttle : option for inter-broker throttled rate in bytes per second</a:t>
            </a:r>
            <a:endParaRPr sz="1600">
              <a:solidFill>
                <a:schemeClr val="dk1"/>
              </a:solidFill>
              <a:highlight>
                <a:schemeClr val="lt1"/>
              </a:highlight>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This command will print out two reassignment JSON objects. </a:t>
            </a:r>
            <a:endParaRPr sz="1600">
              <a:solidFill>
                <a:schemeClr val="dk1"/>
              </a:solidFill>
              <a:highlight>
                <a:schemeClr val="lt1"/>
              </a:highlight>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The first records the current assignment for the partitions being moved. (save this to a file for revert). </a:t>
            </a:r>
            <a:endParaRPr sz="1600">
              <a:solidFill>
                <a:schemeClr val="dk1"/>
              </a:solidFill>
              <a:highlight>
                <a:schemeClr val="lt1"/>
              </a:highlight>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The second JSON object is the target reassignment you have passed in your reassignment JSON file.</a:t>
            </a:r>
            <a:endParaRPr sz="1600">
              <a:solidFill>
                <a:schemeClr val="dk1"/>
              </a:solidFill>
              <a:highlight>
                <a:schemeClr val="lt1"/>
              </a:highlight>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If you need to change the throttle during reassignment you can use the same command line with a different throttled rate. For example:</a:t>
            </a:r>
            <a:endParaRPr sz="1600">
              <a:solidFill>
                <a:schemeClr val="dk1"/>
              </a:solidFill>
              <a:highlight>
                <a:schemeClr val="lt1"/>
              </a:highlight>
            </a:endParaRPr>
          </a:p>
          <a:p>
            <a:pPr indent="0" lvl="0" marL="457200" rtl="0" algn="l">
              <a:lnSpc>
                <a:spcPct val="150000"/>
              </a:lnSpc>
              <a:spcBef>
                <a:spcPts val="0"/>
              </a:spcBef>
              <a:spcAft>
                <a:spcPts val="0"/>
              </a:spcAft>
              <a:buNone/>
            </a:pPr>
            <a:r>
              <a:rPr lang="en" sz="1500">
                <a:solidFill>
                  <a:schemeClr val="dk1"/>
                </a:solidFill>
                <a:highlight>
                  <a:schemeClr val="lt2"/>
                </a:highlight>
              </a:rPr>
              <a:t>kafka-reassign-partitions.sh --bootstrap-server localhost:9092 --reassignment-json-file reassignment.json --throttle </a:t>
            </a:r>
            <a:r>
              <a:rPr lang="en" sz="1500">
                <a:solidFill>
                  <a:srgbClr val="B300B3"/>
                </a:solidFill>
                <a:highlight>
                  <a:schemeClr val="lt2"/>
                </a:highlight>
              </a:rPr>
              <a:t>10000000</a:t>
            </a:r>
            <a:r>
              <a:rPr lang="en" sz="1500">
                <a:solidFill>
                  <a:schemeClr val="dk1"/>
                </a:solidFill>
                <a:highlight>
                  <a:schemeClr val="lt2"/>
                </a:highlight>
              </a:rPr>
              <a:t> --execute</a:t>
            </a:r>
            <a:endParaRPr sz="1500">
              <a:solidFill>
                <a:schemeClr val="dk1"/>
              </a:solidFill>
              <a:highlight>
                <a:schemeClr val="lt1"/>
              </a:highlight>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Verify reassignment has completed using </a:t>
            </a:r>
            <a:endParaRPr sz="1600">
              <a:solidFill>
                <a:schemeClr val="dk1"/>
              </a:solidFill>
              <a:highlight>
                <a:schemeClr val="lt1"/>
              </a:highlight>
            </a:endParaRPr>
          </a:p>
          <a:p>
            <a:pPr indent="0" lvl="0" marL="457200" rtl="0" algn="l">
              <a:lnSpc>
                <a:spcPct val="150000"/>
              </a:lnSpc>
              <a:spcBef>
                <a:spcPts val="0"/>
              </a:spcBef>
              <a:spcAft>
                <a:spcPts val="0"/>
              </a:spcAft>
              <a:buNone/>
            </a:pPr>
            <a:r>
              <a:rPr lang="en" sz="1500">
                <a:solidFill>
                  <a:schemeClr val="dk1"/>
                </a:solidFill>
                <a:highlight>
                  <a:schemeClr val="lt2"/>
                </a:highlight>
              </a:rPr>
              <a:t>kafka-reassign-partitions.sh --bootstrap-server localhost:9092 --reassignment-json-file reassignment.json --verify</a:t>
            </a:r>
            <a:endParaRPr sz="1500">
              <a:solidFill>
                <a:schemeClr val="dk1"/>
              </a:solidFill>
              <a:highlight>
                <a:schemeClr val="lt2"/>
              </a:highlight>
            </a:endParaRPr>
          </a:p>
          <a:p>
            <a:pPr indent="0" lvl="0" marL="914400" rtl="0" algn="l">
              <a:lnSpc>
                <a:spcPct val="150000"/>
              </a:lnSpc>
              <a:spcBef>
                <a:spcPts val="0"/>
              </a:spcBef>
              <a:spcAft>
                <a:spcPts val="0"/>
              </a:spcAft>
              <a:buNone/>
            </a:pPr>
            <a:r>
              <a:t/>
            </a:r>
            <a:endParaRPr sz="1500">
              <a:solidFill>
                <a:schemeClr val="dk1"/>
              </a:solidFill>
            </a:endParaRPr>
          </a:p>
        </p:txBody>
      </p:sp>
      <p:sp>
        <p:nvSpPr>
          <p:cNvPr id="1068" name="Google Shape;1068;p67"/>
          <p:cNvSpPr txBox="1"/>
          <p:nvPr>
            <p:ph type="title"/>
          </p:nvPr>
        </p:nvSpPr>
        <p:spPr>
          <a:xfrm>
            <a:off x="447775" y="-12800"/>
            <a:ext cx="11290500" cy="1164900"/>
          </a:xfrm>
          <a:prstGeom prst="rect">
            <a:avLst/>
          </a:prstGeom>
        </p:spPr>
        <p:txBody>
          <a:bodyPr anchorCtr="0" anchor="t" bIns="91425" lIns="438900" spcFirstLastPara="1" rIns="91425" wrap="square" tIns="91425">
            <a:noAutofit/>
          </a:bodyPr>
          <a:lstStyle/>
          <a:p>
            <a:pPr indent="0" lvl="0" marL="0" rtl="0" algn="l">
              <a:lnSpc>
                <a:spcPct val="150000"/>
              </a:lnSpc>
              <a:spcBef>
                <a:spcPts val="0"/>
              </a:spcBef>
              <a:spcAft>
                <a:spcPts val="0"/>
              </a:spcAft>
              <a:buNone/>
            </a:pPr>
            <a:r>
              <a:rPr lang="en" sz="5500">
                <a:solidFill>
                  <a:srgbClr val="EE0000"/>
                </a:solidFill>
              </a:rPr>
              <a:t>Run re</a:t>
            </a:r>
            <a:r>
              <a:rPr lang="en" sz="5500">
                <a:solidFill>
                  <a:srgbClr val="EE0000"/>
                </a:solidFill>
              </a:rPr>
              <a:t>assign</a:t>
            </a:r>
            <a:r>
              <a:rPr lang="en" sz="5500">
                <a:solidFill>
                  <a:srgbClr val="EE0000"/>
                </a:solidFill>
              </a:rPr>
              <a:t> partition</a:t>
            </a:r>
            <a:endParaRPr sz="16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6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74" name="Google Shape;1074;p68"/>
          <p:cNvSpPr txBox="1"/>
          <p:nvPr>
            <p:ph type="title"/>
          </p:nvPr>
        </p:nvSpPr>
        <p:spPr>
          <a:xfrm>
            <a:off x="447775" y="871750"/>
            <a:ext cx="5767200" cy="5028900"/>
          </a:xfrm>
          <a:prstGeom prst="rect">
            <a:avLst/>
          </a:prstGeom>
        </p:spPr>
        <p:txBody>
          <a:bodyPr anchorCtr="0" anchor="t" bIns="91425" lIns="438900" spcFirstLastPara="1" rIns="91425" wrap="square" tIns="91425">
            <a:noAutofit/>
          </a:bodyPr>
          <a:lstStyle/>
          <a:p>
            <a:pPr indent="-330200" lvl="0" marL="457200" rtl="0" algn="l">
              <a:lnSpc>
                <a:spcPct val="150000"/>
              </a:lnSpc>
              <a:spcBef>
                <a:spcPts val="0"/>
              </a:spcBef>
              <a:spcAft>
                <a:spcPts val="0"/>
              </a:spcAft>
              <a:buSzPts val="1600"/>
              <a:buChar char="●"/>
            </a:pPr>
            <a:r>
              <a:rPr lang="en" sz="1600">
                <a:solidFill>
                  <a:schemeClr val="dk1"/>
                </a:solidFill>
              </a:rPr>
              <a:t>Open Source project developed by LinkedIn</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GA Now (2.2) </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Supports many different optimization goals</a:t>
            </a:r>
            <a:endParaRPr sz="1600">
              <a:solidFill>
                <a:schemeClr val="dk1"/>
              </a:solidFill>
            </a:endParaRPr>
          </a:p>
          <a:p>
            <a:pPr indent="-314325" lvl="1" marL="914400" rtl="0" algn="l">
              <a:lnSpc>
                <a:spcPct val="115000"/>
              </a:lnSpc>
              <a:spcBef>
                <a:spcPts val="0"/>
              </a:spcBef>
              <a:spcAft>
                <a:spcPts val="0"/>
              </a:spcAft>
              <a:buClr>
                <a:srgbClr val="252525"/>
              </a:buClr>
              <a:buSzPts val="1350"/>
              <a:buFont typeface="Red Hat Text"/>
              <a:buChar char="○"/>
            </a:pPr>
            <a:r>
              <a:rPr b="1" lang="en" sz="1350">
                <a:solidFill>
                  <a:srgbClr val="252525"/>
                </a:solidFill>
                <a:highlight>
                  <a:srgbClr val="FFFFFF"/>
                </a:highlight>
                <a:latin typeface="Red Hat Text"/>
                <a:ea typeface="Red Hat Text"/>
                <a:cs typeface="Red Hat Text"/>
                <a:sym typeface="Red Hat Text"/>
              </a:rPr>
              <a:t>Hard goals</a:t>
            </a:r>
            <a:r>
              <a:rPr lang="en" sz="1350">
                <a:solidFill>
                  <a:srgbClr val="252525"/>
                </a:solidFill>
                <a:highlight>
                  <a:srgbClr val="FFFFFF"/>
                </a:highlight>
                <a:latin typeface="Red Hat Text"/>
                <a:ea typeface="Red Hat Text"/>
                <a:cs typeface="Red Hat Text"/>
                <a:sym typeface="Red Hat Text"/>
              </a:rPr>
              <a:t> are preset and must be satisfied for an optimization proposal to be successful.</a:t>
            </a:r>
            <a:endParaRPr sz="1350">
              <a:solidFill>
                <a:srgbClr val="252525"/>
              </a:solidFill>
              <a:highlight>
                <a:srgbClr val="FFFFFF"/>
              </a:highlight>
              <a:latin typeface="Red Hat Text"/>
              <a:ea typeface="Red Hat Text"/>
              <a:cs typeface="Red Hat Text"/>
              <a:sym typeface="Red Hat Text"/>
            </a:endParaRPr>
          </a:p>
          <a:p>
            <a:pPr indent="-314325" lvl="1" marL="914400" rtl="0" algn="l">
              <a:lnSpc>
                <a:spcPct val="115000"/>
              </a:lnSpc>
              <a:spcBef>
                <a:spcPts val="0"/>
              </a:spcBef>
              <a:spcAft>
                <a:spcPts val="0"/>
              </a:spcAft>
              <a:buClr>
                <a:srgbClr val="252525"/>
              </a:buClr>
              <a:buSzPts val="1350"/>
              <a:buFont typeface="Red Hat Text"/>
              <a:buChar char="○"/>
            </a:pPr>
            <a:r>
              <a:rPr b="1" lang="en" sz="1350">
                <a:solidFill>
                  <a:srgbClr val="252525"/>
                </a:solidFill>
                <a:highlight>
                  <a:srgbClr val="FFFFFF"/>
                </a:highlight>
                <a:latin typeface="Red Hat Text"/>
                <a:ea typeface="Red Hat Text"/>
                <a:cs typeface="Red Hat Text"/>
                <a:sym typeface="Red Hat Text"/>
              </a:rPr>
              <a:t>Main goals</a:t>
            </a:r>
            <a:r>
              <a:rPr lang="en" sz="1350">
                <a:solidFill>
                  <a:srgbClr val="252525"/>
                </a:solidFill>
                <a:highlight>
                  <a:srgbClr val="FFFFFF"/>
                </a:highlight>
                <a:latin typeface="Red Hat Text"/>
                <a:ea typeface="Red Hat Text"/>
                <a:cs typeface="Red Hat Text"/>
                <a:sym typeface="Red Hat Text"/>
              </a:rPr>
              <a:t> are inherited from Cruise Control. Some are preset as hard goals. Main goals are used in optimization proposals by default. Goals that are not listed in the main optimization goals are not available for use in Cruise Control operations.</a:t>
            </a:r>
            <a:endParaRPr sz="1350">
              <a:solidFill>
                <a:srgbClr val="252525"/>
              </a:solidFill>
              <a:highlight>
                <a:srgbClr val="FFFFFF"/>
              </a:highlight>
              <a:latin typeface="Red Hat Text"/>
              <a:ea typeface="Red Hat Text"/>
              <a:cs typeface="Red Hat Text"/>
              <a:sym typeface="Red Hat Text"/>
            </a:endParaRPr>
          </a:p>
          <a:p>
            <a:pPr indent="-314325" lvl="1" marL="914400" rtl="0" algn="l">
              <a:lnSpc>
                <a:spcPct val="115000"/>
              </a:lnSpc>
              <a:spcBef>
                <a:spcPts val="0"/>
              </a:spcBef>
              <a:spcAft>
                <a:spcPts val="0"/>
              </a:spcAft>
              <a:buClr>
                <a:srgbClr val="252525"/>
              </a:buClr>
              <a:buSzPts val="1350"/>
              <a:buFont typeface="Red Hat Text"/>
              <a:buChar char="○"/>
            </a:pPr>
            <a:r>
              <a:rPr b="1" lang="en" sz="1350">
                <a:solidFill>
                  <a:srgbClr val="252525"/>
                </a:solidFill>
                <a:highlight>
                  <a:srgbClr val="FFFFFF"/>
                </a:highlight>
                <a:latin typeface="Red Hat Text"/>
                <a:ea typeface="Red Hat Text"/>
                <a:cs typeface="Red Hat Text"/>
                <a:sym typeface="Red Hat Text"/>
              </a:rPr>
              <a:t>Default goals</a:t>
            </a:r>
            <a:r>
              <a:rPr lang="en" sz="1350">
                <a:solidFill>
                  <a:srgbClr val="252525"/>
                </a:solidFill>
                <a:highlight>
                  <a:srgbClr val="FFFFFF"/>
                </a:highlight>
                <a:latin typeface="Red Hat Text"/>
                <a:ea typeface="Red Hat Text"/>
                <a:cs typeface="Red Hat Text"/>
                <a:sym typeface="Red Hat Text"/>
              </a:rPr>
              <a:t> are the same as the main goals by default. You can specify your own set of default goals.</a:t>
            </a:r>
            <a:endParaRPr sz="1350">
              <a:solidFill>
                <a:srgbClr val="252525"/>
              </a:solidFill>
              <a:highlight>
                <a:srgbClr val="FFFFFF"/>
              </a:highlight>
              <a:latin typeface="Red Hat Text"/>
              <a:ea typeface="Red Hat Text"/>
              <a:cs typeface="Red Hat Text"/>
              <a:sym typeface="Red Hat Text"/>
            </a:endParaRPr>
          </a:p>
          <a:p>
            <a:pPr indent="-314325" lvl="1" marL="914400" rtl="0" algn="l">
              <a:lnSpc>
                <a:spcPct val="115000"/>
              </a:lnSpc>
              <a:spcBef>
                <a:spcPts val="0"/>
              </a:spcBef>
              <a:spcAft>
                <a:spcPts val="0"/>
              </a:spcAft>
              <a:buClr>
                <a:srgbClr val="252525"/>
              </a:buClr>
              <a:buSzPts val="1350"/>
              <a:buFont typeface="Red Hat Text"/>
              <a:buChar char="○"/>
            </a:pPr>
            <a:r>
              <a:rPr b="1" lang="en" sz="1350">
                <a:solidFill>
                  <a:srgbClr val="252525"/>
                </a:solidFill>
                <a:highlight>
                  <a:srgbClr val="FFFFFF"/>
                </a:highlight>
                <a:latin typeface="Red Hat Text"/>
                <a:ea typeface="Red Hat Text"/>
                <a:cs typeface="Red Hat Text"/>
                <a:sym typeface="Red Hat Text"/>
              </a:rPr>
              <a:t>User-provided goals</a:t>
            </a:r>
            <a:r>
              <a:rPr lang="en" sz="1350">
                <a:solidFill>
                  <a:srgbClr val="252525"/>
                </a:solidFill>
                <a:highlight>
                  <a:srgbClr val="FFFFFF"/>
                </a:highlight>
                <a:latin typeface="Red Hat Text"/>
                <a:ea typeface="Red Hat Text"/>
                <a:cs typeface="Red Hat Text"/>
                <a:sym typeface="Red Hat Text"/>
              </a:rPr>
              <a:t> — runtime parameters</a:t>
            </a:r>
            <a:endParaRPr sz="1350">
              <a:solidFill>
                <a:srgbClr val="252525"/>
              </a:solidFill>
              <a:highlight>
                <a:srgbClr val="FFFFFF"/>
              </a:highlight>
              <a:latin typeface="Red Hat Text"/>
              <a:ea typeface="Red Hat Text"/>
              <a:cs typeface="Red Hat Text"/>
              <a:sym typeface="Red Hat Text"/>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See all available goals in </a:t>
            </a:r>
            <a:r>
              <a:rPr lang="en" sz="1600" u="sng">
                <a:solidFill>
                  <a:schemeClr val="hlink"/>
                </a:solidFill>
                <a:hlinkClick r:id="rId3"/>
              </a:rPr>
              <a:t>Cruise Control Wiki</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p:txBody>
      </p:sp>
      <p:sp>
        <p:nvSpPr>
          <p:cNvPr id="1075" name="Google Shape;1075;p68"/>
          <p:cNvSpPr txBox="1"/>
          <p:nvPr/>
        </p:nvSpPr>
        <p:spPr>
          <a:xfrm>
            <a:off x="447675" y="-20750"/>
            <a:ext cx="68937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4000"/>
              </a:spcAft>
              <a:buNone/>
            </a:pPr>
            <a:r>
              <a:rPr lang="en" sz="5500">
                <a:solidFill>
                  <a:schemeClr val="accent1"/>
                </a:solidFill>
                <a:latin typeface="Red Hat Display"/>
                <a:ea typeface="Red Hat Display"/>
                <a:cs typeface="Red Hat Display"/>
                <a:sym typeface="Red Hat Display"/>
              </a:rPr>
              <a:t>Cruise Control</a:t>
            </a:r>
            <a:endParaRPr/>
          </a:p>
        </p:txBody>
      </p:sp>
      <p:pic>
        <p:nvPicPr>
          <p:cNvPr id="1076" name="Google Shape;1076;p68"/>
          <p:cNvPicPr preferRelativeResize="0"/>
          <p:nvPr/>
        </p:nvPicPr>
        <p:blipFill>
          <a:blip r:embed="rId4">
            <a:alphaModFix/>
          </a:blip>
          <a:stretch>
            <a:fillRect/>
          </a:stretch>
        </p:blipFill>
        <p:spPr>
          <a:xfrm>
            <a:off x="6774650" y="1181100"/>
            <a:ext cx="4479123" cy="429004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6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082" name="Google Shape;1082;p6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83" name="Google Shape;1083;p69"/>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Cruise Control</a:t>
            </a:r>
            <a:endParaRPr sz="1600">
              <a:solidFill>
                <a:schemeClr val="dk1"/>
              </a:solidFill>
            </a:endParaRPr>
          </a:p>
          <a:p>
            <a:pPr indent="-330200" lvl="0" marL="457200" rtl="0" algn="l">
              <a:lnSpc>
                <a:spcPct val="150000"/>
              </a:lnSpc>
              <a:spcBef>
                <a:spcPts val="4000"/>
              </a:spcBef>
              <a:spcAft>
                <a:spcPts val="0"/>
              </a:spcAft>
              <a:buSzPts val="1600"/>
              <a:buChar char="●"/>
            </a:pPr>
            <a:r>
              <a:rPr lang="en" sz="1600">
                <a:solidFill>
                  <a:schemeClr val="dk1"/>
                </a:solidFill>
              </a:rPr>
              <a:t>Runs in a separate deployment</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Configured </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Default goals configuration</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Broker capacity (e.g. network, CPU, storage)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Logging, resources, ...</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Has its own metrics collector running inside Kafka cluster</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generate and approve an optimization proposal by making a request to one of the following API endpoints.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b="1" lang="en" sz="1600">
                <a:solidFill>
                  <a:schemeClr val="dk1"/>
                </a:solidFill>
              </a:rPr>
              <a:t>/rebalance</a:t>
            </a:r>
            <a:r>
              <a:rPr lang="en" sz="1600">
                <a:solidFill>
                  <a:schemeClr val="dk1"/>
                </a:solidFill>
              </a:rPr>
              <a:t> endpoint to run a full rebalance.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b="1" lang="en" sz="1600">
                <a:solidFill>
                  <a:schemeClr val="dk1"/>
                </a:solidFill>
              </a:rPr>
              <a:t>/add_broker</a:t>
            </a:r>
            <a:r>
              <a:rPr lang="en" sz="1600">
                <a:solidFill>
                  <a:schemeClr val="dk1"/>
                </a:solidFill>
              </a:rPr>
              <a:t> endpoint to rebalance after adding brokers when scaling up a Kafka cluster.</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b="1" lang="en" sz="1600">
                <a:solidFill>
                  <a:schemeClr val="dk1"/>
                </a:solidFill>
              </a:rPr>
              <a:t>/remove_broker</a:t>
            </a:r>
            <a:r>
              <a:rPr lang="en" sz="1600">
                <a:solidFill>
                  <a:schemeClr val="dk1"/>
                </a:solidFill>
              </a:rPr>
              <a:t> endpoint to rebalance before removing brokers when scaling down a Kafka cluster.</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7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089" name="Google Shape;1089;p7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090" name="Google Shape;1090;p70"/>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Rebalancing with Cruise Control</a:t>
            </a:r>
            <a:endParaRPr sz="1600">
              <a:solidFill>
                <a:schemeClr val="dk1"/>
              </a:solidFill>
            </a:endParaRPr>
          </a:p>
          <a:p>
            <a:pPr indent="0" lvl="0" marL="0" rtl="0" algn="l">
              <a:lnSpc>
                <a:spcPct val="150000"/>
              </a:lnSpc>
              <a:spcBef>
                <a:spcPts val="4000"/>
              </a:spcBef>
              <a:spcAft>
                <a:spcPts val="0"/>
              </a:spcAft>
              <a:buNone/>
            </a:pPr>
            <a:r>
              <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p:txBody>
      </p:sp>
      <p:grpSp>
        <p:nvGrpSpPr>
          <p:cNvPr id="1091" name="Google Shape;1091;p70"/>
          <p:cNvGrpSpPr/>
          <p:nvPr/>
        </p:nvGrpSpPr>
        <p:grpSpPr>
          <a:xfrm>
            <a:off x="2658809" y="3470685"/>
            <a:ext cx="998100" cy="1154700"/>
            <a:chOff x="3910080" y="4923435"/>
            <a:chExt cx="998100" cy="1154700"/>
          </a:xfrm>
        </p:grpSpPr>
        <p:sp>
          <p:nvSpPr>
            <p:cNvPr id="1092" name="Google Shape;1092;p70"/>
            <p:cNvSpPr/>
            <p:nvPr/>
          </p:nvSpPr>
          <p:spPr>
            <a:xfrm rot="5400000">
              <a:off x="3831780" y="5001735"/>
              <a:ext cx="1154700" cy="998100"/>
            </a:xfrm>
            <a:prstGeom prst="hexagon">
              <a:avLst>
                <a:gd fmla="val 29973" name="adj"/>
                <a:gd fmla="val 115470" name="vf"/>
              </a:avLst>
            </a:prstGeom>
            <a:noFill/>
            <a:ln cap="flat" cmpd="sng" w="2857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1093" name="Google Shape;1093;p70"/>
            <p:cNvPicPr preferRelativeResize="0"/>
            <p:nvPr/>
          </p:nvPicPr>
          <p:blipFill rotWithShape="1">
            <a:blip r:embed="rId3">
              <a:alphaModFix amt="80000"/>
            </a:blip>
            <a:srcRect b="0" l="14179" r="14172" t="0"/>
            <a:stretch/>
          </p:blipFill>
          <p:spPr>
            <a:xfrm>
              <a:off x="4079114" y="5163338"/>
              <a:ext cx="674835" cy="674862"/>
            </a:xfrm>
            <a:prstGeom prst="rect">
              <a:avLst/>
            </a:prstGeom>
            <a:noFill/>
            <a:ln>
              <a:noFill/>
            </a:ln>
          </p:spPr>
        </p:pic>
      </p:grpSp>
      <p:sp>
        <p:nvSpPr>
          <p:cNvPr id="1094" name="Google Shape;1094;p70"/>
          <p:cNvSpPr txBox="1"/>
          <p:nvPr/>
        </p:nvSpPr>
        <p:spPr>
          <a:xfrm>
            <a:off x="2104400" y="4501167"/>
            <a:ext cx="2106900" cy="7659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lang="en" sz="1500">
                <a:latin typeface="Red Hat Display"/>
                <a:ea typeface="Red Hat Display"/>
                <a:cs typeface="Red Hat Display"/>
                <a:sym typeface="Red Hat Display"/>
              </a:rPr>
              <a:t>Rebalance Request</a:t>
            </a:r>
            <a:endParaRPr sz="1500">
              <a:latin typeface="Red Hat Display"/>
              <a:ea typeface="Red Hat Display"/>
              <a:cs typeface="Red Hat Display"/>
              <a:sym typeface="Red Hat Display"/>
            </a:endParaRPr>
          </a:p>
        </p:txBody>
      </p:sp>
      <p:grpSp>
        <p:nvGrpSpPr>
          <p:cNvPr id="1095" name="Google Shape;1095;p70"/>
          <p:cNvGrpSpPr/>
          <p:nvPr/>
        </p:nvGrpSpPr>
        <p:grpSpPr>
          <a:xfrm>
            <a:off x="5596959" y="3470685"/>
            <a:ext cx="998100" cy="1154700"/>
            <a:chOff x="3910080" y="4923435"/>
            <a:chExt cx="998100" cy="1154700"/>
          </a:xfrm>
        </p:grpSpPr>
        <p:sp>
          <p:nvSpPr>
            <p:cNvPr id="1096" name="Google Shape;1096;p70"/>
            <p:cNvSpPr/>
            <p:nvPr/>
          </p:nvSpPr>
          <p:spPr>
            <a:xfrm rot="5400000">
              <a:off x="3831780" y="5001735"/>
              <a:ext cx="1154700" cy="998100"/>
            </a:xfrm>
            <a:prstGeom prst="hexagon">
              <a:avLst>
                <a:gd fmla="val 29973" name="adj"/>
                <a:gd fmla="val 115470" name="vf"/>
              </a:avLst>
            </a:prstGeom>
            <a:noFill/>
            <a:ln cap="flat" cmpd="sng" w="2857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1097" name="Google Shape;1097;p70"/>
            <p:cNvPicPr preferRelativeResize="0"/>
            <p:nvPr/>
          </p:nvPicPr>
          <p:blipFill rotWithShape="1">
            <a:blip r:embed="rId3">
              <a:alphaModFix amt="80000"/>
            </a:blip>
            <a:srcRect b="0" l="14179" r="14172" t="0"/>
            <a:stretch/>
          </p:blipFill>
          <p:spPr>
            <a:xfrm>
              <a:off x="4079114" y="5163338"/>
              <a:ext cx="674835" cy="674862"/>
            </a:xfrm>
            <a:prstGeom prst="rect">
              <a:avLst/>
            </a:prstGeom>
            <a:noFill/>
            <a:ln>
              <a:noFill/>
            </a:ln>
          </p:spPr>
        </p:pic>
      </p:grpSp>
      <p:sp>
        <p:nvSpPr>
          <p:cNvPr id="1098" name="Google Shape;1098;p70"/>
          <p:cNvSpPr txBox="1"/>
          <p:nvPr/>
        </p:nvSpPr>
        <p:spPr>
          <a:xfrm>
            <a:off x="5042550" y="4501167"/>
            <a:ext cx="2106900" cy="7659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lang="en" sz="1500">
                <a:latin typeface="Red Hat Display"/>
                <a:ea typeface="Red Hat Display"/>
                <a:cs typeface="Red Hat Display"/>
                <a:sym typeface="Red Hat Display"/>
              </a:rPr>
              <a:t>Proposal</a:t>
            </a:r>
            <a:endParaRPr sz="1500">
              <a:latin typeface="Red Hat Display"/>
              <a:ea typeface="Red Hat Display"/>
              <a:cs typeface="Red Hat Display"/>
              <a:sym typeface="Red Hat Display"/>
            </a:endParaRPr>
          </a:p>
        </p:txBody>
      </p:sp>
      <p:grpSp>
        <p:nvGrpSpPr>
          <p:cNvPr id="1099" name="Google Shape;1099;p70"/>
          <p:cNvGrpSpPr/>
          <p:nvPr/>
        </p:nvGrpSpPr>
        <p:grpSpPr>
          <a:xfrm>
            <a:off x="8535109" y="3470685"/>
            <a:ext cx="998100" cy="1154700"/>
            <a:chOff x="3910080" y="4923435"/>
            <a:chExt cx="998100" cy="1154700"/>
          </a:xfrm>
        </p:grpSpPr>
        <p:sp>
          <p:nvSpPr>
            <p:cNvPr id="1100" name="Google Shape;1100;p70"/>
            <p:cNvSpPr/>
            <p:nvPr/>
          </p:nvSpPr>
          <p:spPr>
            <a:xfrm rot="5400000">
              <a:off x="3831780" y="5001735"/>
              <a:ext cx="1154700" cy="998100"/>
            </a:xfrm>
            <a:prstGeom prst="hexagon">
              <a:avLst>
                <a:gd fmla="val 29973" name="adj"/>
                <a:gd fmla="val 115470" name="vf"/>
              </a:avLst>
            </a:prstGeom>
            <a:noFill/>
            <a:ln cap="flat" cmpd="sng" w="28575">
              <a:solidFill>
                <a:srgbClr val="595959"/>
              </a:solidFill>
              <a:prstDash val="solid"/>
              <a:round/>
              <a:headEnd len="sm" w="sm" type="none"/>
              <a:tailEnd len="sm" w="sm" type="none"/>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1101" name="Google Shape;1101;p70"/>
            <p:cNvPicPr preferRelativeResize="0"/>
            <p:nvPr/>
          </p:nvPicPr>
          <p:blipFill rotWithShape="1">
            <a:blip r:embed="rId3">
              <a:alphaModFix amt="80000"/>
            </a:blip>
            <a:srcRect b="0" l="14179" r="14172" t="0"/>
            <a:stretch/>
          </p:blipFill>
          <p:spPr>
            <a:xfrm>
              <a:off x="4079114" y="5163338"/>
              <a:ext cx="674835" cy="674862"/>
            </a:xfrm>
            <a:prstGeom prst="rect">
              <a:avLst/>
            </a:prstGeom>
            <a:noFill/>
            <a:ln>
              <a:noFill/>
            </a:ln>
          </p:spPr>
        </p:pic>
      </p:grpSp>
      <p:sp>
        <p:nvSpPr>
          <p:cNvPr id="1102" name="Google Shape;1102;p70"/>
          <p:cNvSpPr txBox="1"/>
          <p:nvPr/>
        </p:nvSpPr>
        <p:spPr>
          <a:xfrm>
            <a:off x="7980700" y="3099492"/>
            <a:ext cx="2106900" cy="765900"/>
          </a:xfrm>
          <a:prstGeom prst="rect">
            <a:avLst/>
          </a:prstGeom>
          <a:noFill/>
          <a:ln>
            <a:noFill/>
          </a:ln>
        </p:spPr>
        <p:txBody>
          <a:bodyPr anchorCtr="0" anchor="t" bIns="121900" lIns="121900" spcFirstLastPara="1" rIns="121900" wrap="square" tIns="121900">
            <a:noAutofit/>
          </a:bodyPr>
          <a:lstStyle/>
          <a:p>
            <a:pPr indent="0" lvl="0" marL="0" rtl="0" algn="ctr">
              <a:spcBef>
                <a:spcPts val="0"/>
              </a:spcBef>
              <a:spcAft>
                <a:spcPts val="0"/>
              </a:spcAft>
              <a:buNone/>
            </a:pPr>
            <a:r>
              <a:rPr lang="en" sz="1500">
                <a:latin typeface="Red Hat Display"/>
                <a:ea typeface="Red Hat Display"/>
                <a:cs typeface="Red Hat Display"/>
                <a:sym typeface="Red Hat Display"/>
              </a:rPr>
              <a:t>Rebalance</a:t>
            </a:r>
            <a:endParaRPr sz="1500">
              <a:latin typeface="Red Hat Display"/>
              <a:ea typeface="Red Hat Display"/>
              <a:cs typeface="Red Hat Display"/>
              <a:sym typeface="Red Hat Display"/>
            </a:endParaRPr>
          </a:p>
        </p:txBody>
      </p:sp>
      <p:cxnSp>
        <p:nvCxnSpPr>
          <p:cNvPr id="1103" name="Google Shape;1103;p70"/>
          <p:cNvCxnSpPr/>
          <p:nvPr/>
        </p:nvCxnSpPr>
        <p:spPr>
          <a:xfrm>
            <a:off x="3662054" y="4029950"/>
            <a:ext cx="1930500" cy="0"/>
          </a:xfrm>
          <a:prstGeom prst="straightConnector1">
            <a:avLst/>
          </a:prstGeom>
          <a:noFill/>
          <a:ln cap="flat" cmpd="sng" w="28575">
            <a:solidFill>
              <a:srgbClr val="595959"/>
            </a:solidFill>
            <a:prstDash val="solid"/>
            <a:round/>
            <a:headEnd len="med" w="med" type="none"/>
            <a:tailEnd len="med" w="med" type="triangle"/>
          </a:ln>
        </p:spPr>
      </p:cxnSp>
      <p:cxnSp>
        <p:nvCxnSpPr>
          <p:cNvPr id="1104" name="Google Shape;1104;p70"/>
          <p:cNvCxnSpPr/>
          <p:nvPr/>
        </p:nvCxnSpPr>
        <p:spPr>
          <a:xfrm>
            <a:off x="6599829" y="4029950"/>
            <a:ext cx="1930500" cy="0"/>
          </a:xfrm>
          <a:prstGeom prst="straightConnector1">
            <a:avLst/>
          </a:prstGeom>
          <a:noFill/>
          <a:ln cap="flat" cmpd="sng" w="28575">
            <a:solidFill>
              <a:srgbClr val="595959"/>
            </a:solidFill>
            <a:prstDash val="solid"/>
            <a:round/>
            <a:headEnd len="med" w="med" type="none"/>
            <a:tailEnd len="med" w="med" type="triangle"/>
          </a:ln>
        </p:spPr>
      </p:cxnSp>
      <p:grpSp>
        <p:nvGrpSpPr>
          <p:cNvPr id="1105" name="Google Shape;1105;p70"/>
          <p:cNvGrpSpPr/>
          <p:nvPr/>
        </p:nvGrpSpPr>
        <p:grpSpPr>
          <a:xfrm flipH="1" rot="10800000">
            <a:off x="2435024" y="2740951"/>
            <a:ext cx="2958412" cy="596059"/>
            <a:chOff x="3520290" y="4611797"/>
            <a:chExt cx="6102335" cy="1620606"/>
          </a:xfrm>
        </p:grpSpPr>
        <p:sp>
          <p:nvSpPr>
            <p:cNvPr id="1106" name="Google Shape;1106;p70"/>
            <p:cNvSpPr/>
            <p:nvPr/>
          </p:nvSpPr>
          <p:spPr>
            <a:xfrm rot="10800000">
              <a:off x="3520325" y="4611803"/>
              <a:ext cx="6102300" cy="1620600"/>
            </a:xfrm>
            <a:prstGeom prst="wedgeRectCallout">
              <a:avLst>
                <a:gd fmla="val -20912" name="adj1"/>
                <a:gd fmla="val 105251" name="adj2"/>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solidFill>
                  <a:srgbClr val="000000"/>
                </a:solidFill>
                <a:latin typeface="Red Hat Display"/>
                <a:ea typeface="Red Hat Display"/>
                <a:cs typeface="Red Hat Display"/>
                <a:sym typeface="Red Hat Display"/>
              </a:endParaRPr>
            </a:p>
          </p:txBody>
        </p:sp>
        <p:sp>
          <p:nvSpPr>
            <p:cNvPr id="1107" name="Google Shape;1107;p70"/>
            <p:cNvSpPr txBox="1"/>
            <p:nvPr/>
          </p:nvSpPr>
          <p:spPr>
            <a:xfrm flipH="1" rot="10800000">
              <a:off x="3520290" y="4611797"/>
              <a:ext cx="6102300" cy="162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600"/>
                </a:spcBef>
                <a:spcAft>
                  <a:spcPts val="0"/>
                </a:spcAft>
                <a:buClr>
                  <a:srgbClr val="000000"/>
                </a:buClr>
                <a:buSzPts val="1100"/>
                <a:buFont typeface="Arial"/>
                <a:buNone/>
              </a:pPr>
              <a:r>
                <a:rPr lang="en" sz="1500">
                  <a:latin typeface="Red Hat Display"/>
                  <a:ea typeface="Red Hat Display"/>
                  <a:cs typeface="Red Hat Display"/>
                  <a:sym typeface="Red Hat Display"/>
                </a:rPr>
                <a:t>Cruise Control optimizes the distribution</a:t>
              </a:r>
              <a:endParaRPr sz="1500">
                <a:latin typeface="Red Hat Display"/>
                <a:ea typeface="Red Hat Display"/>
                <a:cs typeface="Red Hat Display"/>
                <a:sym typeface="Red Hat Display"/>
              </a:endParaRPr>
            </a:p>
          </p:txBody>
        </p:sp>
      </p:grpSp>
      <p:grpSp>
        <p:nvGrpSpPr>
          <p:cNvPr id="1108" name="Google Shape;1108;p70"/>
          <p:cNvGrpSpPr/>
          <p:nvPr/>
        </p:nvGrpSpPr>
        <p:grpSpPr>
          <a:xfrm>
            <a:off x="6797524" y="4856701"/>
            <a:ext cx="2958412" cy="596059"/>
            <a:chOff x="3520290" y="4404619"/>
            <a:chExt cx="6102335" cy="1620606"/>
          </a:xfrm>
        </p:grpSpPr>
        <p:sp>
          <p:nvSpPr>
            <p:cNvPr id="1109" name="Google Shape;1109;p70"/>
            <p:cNvSpPr/>
            <p:nvPr/>
          </p:nvSpPr>
          <p:spPr>
            <a:xfrm flipH="1" rot="10800000">
              <a:off x="3520325" y="4404625"/>
              <a:ext cx="6102300" cy="1620600"/>
            </a:xfrm>
            <a:prstGeom prst="wedgeRectCallout">
              <a:avLst>
                <a:gd fmla="val -20912" name="adj1"/>
                <a:gd fmla="val 105251" name="adj2"/>
              </a:avLst>
            </a:prstGeom>
            <a:no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4000">
                <a:solidFill>
                  <a:srgbClr val="000000"/>
                </a:solidFill>
                <a:latin typeface="Red Hat Display"/>
                <a:ea typeface="Red Hat Display"/>
                <a:cs typeface="Red Hat Display"/>
                <a:sym typeface="Red Hat Display"/>
              </a:endParaRPr>
            </a:p>
          </p:txBody>
        </p:sp>
        <p:sp>
          <p:nvSpPr>
            <p:cNvPr id="1110" name="Google Shape;1110;p70"/>
            <p:cNvSpPr txBox="1"/>
            <p:nvPr/>
          </p:nvSpPr>
          <p:spPr>
            <a:xfrm>
              <a:off x="3520290" y="4404619"/>
              <a:ext cx="6102300" cy="1620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600"/>
                </a:spcBef>
                <a:spcAft>
                  <a:spcPts val="0"/>
                </a:spcAft>
                <a:buClr>
                  <a:srgbClr val="000000"/>
                </a:buClr>
                <a:buSzPts val="1100"/>
                <a:buFont typeface="Arial"/>
                <a:buNone/>
              </a:pPr>
              <a:r>
                <a:rPr lang="en" sz="1500">
                  <a:latin typeface="Red Hat Display"/>
                  <a:ea typeface="Red Hat Display"/>
                  <a:cs typeface="Red Hat Display"/>
                  <a:sym typeface="Red Hat Display"/>
                </a:rPr>
                <a:t>User approves the proposal</a:t>
              </a:r>
              <a:endParaRPr sz="1500">
                <a:latin typeface="Red Hat Display"/>
                <a:ea typeface="Red Hat Display"/>
                <a:cs typeface="Red Hat Display"/>
                <a:sym typeface="Red Hat Display"/>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1"/>
                                        </p:tgtEl>
                                        <p:attrNameLst>
                                          <p:attrName>style.visibility</p:attrName>
                                        </p:attrNameLst>
                                      </p:cBhvr>
                                      <p:to>
                                        <p:strVal val="visible"/>
                                      </p:to>
                                    </p:set>
                                    <p:animEffect filter="fade" transition="in">
                                      <p:cBhvr>
                                        <p:cTn dur="1000"/>
                                        <p:tgtEl>
                                          <p:spTgt spid="1091"/>
                                        </p:tgtEl>
                                      </p:cBhvr>
                                    </p:animEffect>
                                  </p:childTnLst>
                                </p:cTn>
                              </p:par>
                              <p:par>
                                <p:cTn fill="hold" nodeType="withEffect" presetClass="entr" presetID="10" presetSubtype="0">
                                  <p:stCondLst>
                                    <p:cond delay="0"/>
                                  </p:stCondLst>
                                  <p:childTnLst>
                                    <p:set>
                                      <p:cBhvr>
                                        <p:cTn dur="1" fill="hold">
                                          <p:stCondLst>
                                            <p:cond delay="0"/>
                                          </p:stCondLst>
                                        </p:cTn>
                                        <p:tgtEl>
                                          <p:spTgt spid="1094"/>
                                        </p:tgtEl>
                                        <p:attrNameLst>
                                          <p:attrName>style.visibility</p:attrName>
                                        </p:attrNameLst>
                                      </p:cBhvr>
                                      <p:to>
                                        <p:strVal val="visible"/>
                                      </p:to>
                                    </p:set>
                                    <p:animEffect filter="fade" transition="in">
                                      <p:cBhvr>
                                        <p:cTn dur="1000"/>
                                        <p:tgtEl>
                                          <p:spTgt spid="109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05"/>
                                        </p:tgtEl>
                                        <p:attrNameLst>
                                          <p:attrName>style.visibility</p:attrName>
                                        </p:attrNameLst>
                                      </p:cBhvr>
                                      <p:to>
                                        <p:strVal val="visible"/>
                                      </p:to>
                                    </p:set>
                                    <p:animEffect filter="fade" transition="in">
                                      <p:cBhvr>
                                        <p:cTn dur="1000"/>
                                        <p:tgtEl>
                                          <p:spTgt spid="1105"/>
                                        </p:tgtEl>
                                      </p:cBhvr>
                                    </p:animEffect>
                                  </p:childTnLst>
                                </p:cTn>
                              </p:par>
                              <p:par>
                                <p:cTn fill="hold" nodeType="withEffect" presetClass="entr" presetID="10" presetSubtype="0">
                                  <p:stCondLst>
                                    <p:cond delay="0"/>
                                  </p:stCondLst>
                                  <p:childTnLst>
                                    <p:set>
                                      <p:cBhvr>
                                        <p:cTn dur="1" fill="hold">
                                          <p:stCondLst>
                                            <p:cond delay="0"/>
                                          </p:stCondLst>
                                        </p:cTn>
                                        <p:tgtEl>
                                          <p:spTgt spid="1103"/>
                                        </p:tgtEl>
                                        <p:attrNameLst>
                                          <p:attrName>style.visibility</p:attrName>
                                        </p:attrNameLst>
                                      </p:cBhvr>
                                      <p:to>
                                        <p:strVal val="visible"/>
                                      </p:to>
                                    </p:set>
                                    <p:animEffect filter="fade" transition="in">
                                      <p:cBhvr>
                                        <p:cTn dur="1000"/>
                                        <p:tgtEl>
                                          <p:spTgt spid="1103"/>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95"/>
                                        </p:tgtEl>
                                        <p:attrNameLst>
                                          <p:attrName>style.visibility</p:attrName>
                                        </p:attrNameLst>
                                      </p:cBhvr>
                                      <p:to>
                                        <p:strVal val="visible"/>
                                      </p:to>
                                    </p:set>
                                    <p:animEffect filter="fade" transition="in">
                                      <p:cBhvr>
                                        <p:cTn dur="1000"/>
                                        <p:tgtEl>
                                          <p:spTgt spid="1095"/>
                                        </p:tgtEl>
                                      </p:cBhvr>
                                    </p:animEffect>
                                  </p:childTnLst>
                                </p:cTn>
                              </p:par>
                              <p:par>
                                <p:cTn fill="hold" nodeType="withEffect" presetClass="entr" presetID="10" presetSubtype="0">
                                  <p:stCondLst>
                                    <p:cond delay="0"/>
                                  </p:stCondLst>
                                  <p:childTnLst>
                                    <p:set>
                                      <p:cBhvr>
                                        <p:cTn dur="1" fill="hold">
                                          <p:stCondLst>
                                            <p:cond delay="0"/>
                                          </p:stCondLst>
                                        </p:cTn>
                                        <p:tgtEl>
                                          <p:spTgt spid="1098"/>
                                        </p:tgtEl>
                                        <p:attrNameLst>
                                          <p:attrName>style.visibility</p:attrName>
                                        </p:attrNameLst>
                                      </p:cBhvr>
                                      <p:to>
                                        <p:strVal val="visible"/>
                                      </p:to>
                                    </p:set>
                                    <p:animEffect filter="fade" transition="in">
                                      <p:cBhvr>
                                        <p:cTn dur="1000"/>
                                        <p:tgtEl>
                                          <p:spTgt spid="1098"/>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104"/>
                                        </p:tgtEl>
                                        <p:attrNameLst>
                                          <p:attrName>style.visibility</p:attrName>
                                        </p:attrNameLst>
                                      </p:cBhvr>
                                      <p:to>
                                        <p:strVal val="visible"/>
                                      </p:to>
                                    </p:set>
                                    <p:animEffect filter="fade" transition="in">
                                      <p:cBhvr>
                                        <p:cTn dur="1000"/>
                                        <p:tgtEl>
                                          <p:spTgt spid="1104"/>
                                        </p:tgtEl>
                                      </p:cBhvr>
                                    </p:animEffect>
                                  </p:childTnLst>
                                </p:cTn>
                              </p:par>
                              <p:par>
                                <p:cTn fill="hold" nodeType="withEffect" presetClass="entr" presetID="10" presetSubtype="0">
                                  <p:stCondLst>
                                    <p:cond delay="0"/>
                                  </p:stCondLst>
                                  <p:childTnLst>
                                    <p:set>
                                      <p:cBhvr>
                                        <p:cTn dur="1" fill="hold">
                                          <p:stCondLst>
                                            <p:cond delay="0"/>
                                          </p:stCondLst>
                                        </p:cTn>
                                        <p:tgtEl>
                                          <p:spTgt spid="1108"/>
                                        </p:tgtEl>
                                        <p:attrNameLst>
                                          <p:attrName>style.visibility</p:attrName>
                                        </p:attrNameLst>
                                      </p:cBhvr>
                                      <p:to>
                                        <p:strVal val="visible"/>
                                      </p:to>
                                    </p:set>
                                    <p:animEffect filter="fade" transition="in">
                                      <p:cBhvr>
                                        <p:cTn dur="1000"/>
                                        <p:tgtEl>
                                          <p:spTgt spid="1108"/>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102"/>
                                        </p:tgtEl>
                                        <p:attrNameLst>
                                          <p:attrName>style.visibility</p:attrName>
                                        </p:attrNameLst>
                                      </p:cBhvr>
                                      <p:to>
                                        <p:strVal val="visible"/>
                                      </p:to>
                                    </p:set>
                                    <p:animEffect filter="fade" transition="in">
                                      <p:cBhvr>
                                        <p:cTn dur="1000"/>
                                        <p:tgtEl>
                                          <p:spTgt spid="1102"/>
                                        </p:tgtEl>
                                      </p:cBhvr>
                                    </p:animEffect>
                                  </p:childTnLst>
                                </p:cTn>
                              </p:par>
                              <p:par>
                                <p:cTn fill="hold" nodeType="withEffect" presetClass="entr" presetID="10" presetSubtype="0">
                                  <p:stCondLst>
                                    <p:cond delay="0"/>
                                  </p:stCondLst>
                                  <p:childTnLst>
                                    <p:set>
                                      <p:cBhvr>
                                        <p:cTn dur="1" fill="hold">
                                          <p:stCondLst>
                                            <p:cond delay="0"/>
                                          </p:stCondLst>
                                        </p:cTn>
                                        <p:tgtEl>
                                          <p:spTgt spid="1099"/>
                                        </p:tgtEl>
                                        <p:attrNameLst>
                                          <p:attrName>style.visibility</p:attrName>
                                        </p:attrNameLst>
                                      </p:cBhvr>
                                      <p:to>
                                        <p:strVal val="visible"/>
                                      </p:to>
                                    </p:set>
                                    <p:animEffect filter="fade" transition="in">
                                      <p:cBhvr>
                                        <p:cTn dur="1000"/>
                                        <p:tgtEl>
                                          <p:spTgt spid="10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7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116" name="Google Shape;1116;p7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17" name="Google Shape;1117;p71"/>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On RHEL</a:t>
            </a:r>
            <a:endParaRPr sz="1600">
              <a:solidFill>
                <a:schemeClr val="dk1"/>
              </a:solidFill>
            </a:endParaRPr>
          </a:p>
          <a:p>
            <a:pPr indent="-330200" lvl="0" marL="457200" rtl="0" algn="l">
              <a:lnSpc>
                <a:spcPct val="150000"/>
              </a:lnSpc>
              <a:spcBef>
                <a:spcPts val="4000"/>
              </a:spcBef>
              <a:spcAft>
                <a:spcPts val="0"/>
              </a:spcAft>
              <a:buSzPts val="1600"/>
              <a:buChar char="●"/>
            </a:pPr>
            <a:r>
              <a:rPr lang="en" sz="1600">
                <a:solidFill>
                  <a:schemeClr val="dk1"/>
                </a:solidFill>
              </a:rPr>
              <a:t>Cruise Control ZIP is available in AMQ Streams download (unzip to deploy!)</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Metrics collectors on brokers need to be installed manually</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Cruise Control REST API can be used to interact with it</a:t>
            </a:r>
            <a:endParaRPr sz="1600">
              <a:solidFill>
                <a:schemeClr val="dk1"/>
              </a:solidFill>
            </a:endParaRPr>
          </a:p>
          <a:p>
            <a:pPr indent="0" lvl="0" marL="0" rtl="0" algn="l">
              <a:lnSpc>
                <a:spcPct val="150000"/>
              </a:lnSpc>
              <a:spcBef>
                <a:spcPts val="0"/>
              </a:spcBef>
              <a:spcAft>
                <a:spcPts val="0"/>
              </a:spcAft>
              <a:buNone/>
            </a:pPr>
            <a:r>
              <a:t/>
            </a:r>
            <a:endParaRPr sz="16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4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13" name="Google Shape;713;p4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14" name="Google Shape;714;p45"/>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Configs</a:t>
            </a:r>
            <a:endParaRPr sz="5500">
              <a:solidFill>
                <a:srgbClr val="EE0000"/>
              </a:solidFill>
            </a:endParaRPr>
          </a:p>
          <a:p>
            <a:pPr indent="-330200" lvl="0" marL="457200" rtl="0" algn="l">
              <a:lnSpc>
                <a:spcPct val="150000"/>
              </a:lnSpc>
              <a:spcBef>
                <a:spcPts val="4000"/>
              </a:spcBef>
              <a:spcAft>
                <a:spcPts val="0"/>
              </a:spcAft>
              <a:buClr>
                <a:schemeClr val="dk1"/>
              </a:buClr>
              <a:buSzPts val="1600"/>
              <a:buFont typeface="Courier New"/>
              <a:buChar char="●"/>
            </a:pPr>
            <a:r>
              <a:rPr b="1" lang="en" sz="1600">
                <a:solidFill>
                  <a:schemeClr val="dk1"/>
                </a:solidFill>
                <a:latin typeface="Courier New"/>
                <a:ea typeface="Courier New"/>
                <a:cs typeface="Courier New"/>
                <a:sym typeface="Courier New"/>
              </a:rPr>
              <a:t>bin/kafka-configs.sh</a:t>
            </a:r>
            <a:endParaRPr b="1" sz="1600">
              <a:solidFill>
                <a:schemeClr val="dk1"/>
              </a:solidFill>
              <a:latin typeface="Courier New"/>
              <a:ea typeface="Courier New"/>
              <a:cs typeface="Courier New"/>
              <a:sym typeface="Courier New"/>
            </a:endParaRPr>
          </a:p>
          <a:p>
            <a:pPr indent="-330200" lvl="1" marL="914400" rtl="0" algn="l">
              <a:lnSpc>
                <a:spcPct val="150000"/>
              </a:lnSpc>
              <a:spcBef>
                <a:spcPts val="0"/>
              </a:spcBef>
              <a:spcAft>
                <a:spcPts val="0"/>
              </a:spcAft>
              <a:buSzPts val="1600"/>
              <a:buChar char="○"/>
            </a:pPr>
            <a:r>
              <a:rPr lang="en" sz="1600">
                <a:solidFill>
                  <a:schemeClr val="dk1"/>
                </a:solidFill>
              </a:rPr>
              <a:t>Can be used to monitor and manage configuration</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Broker configuration</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Default configuration of topics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Can be used by connecting to Kafka as well as to ZooKeeper</a:t>
            </a:r>
            <a:endParaRPr sz="16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7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23" name="Google Shape;1123;p72"/>
          <p:cNvSpPr txBox="1"/>
          <p:nvPr>
            <p:ph type="title"/>
          </p:nvPr>
        </p:nvSpPr>
        <p:spPr>
          <a:xfrm>
            <a:off x="447775" y="1064425"/>
            <a:ext cx="11290500" cy="4249500"/>
          </a:xfrm>
          <a:prstGeom prst="rect">
            <a:avLst/>
          </a:prstGeom>
        </p:spPr>
        <p:txBody>
          <a:bodyPr anchorCtr="0" anchor="t" bIns="91425" lIns="438900" spcFirstLastPara="1" rIns="91425" wrap="square" tIns="91425">
            <a:noAutofit/>
          </a:bodyPr>
          <a:lstStyle/>
          <a:p>
            <a:pPr indent="0" lvl="0" marL="0" rtl="0" algn="l">
              <a:lnSpc>
                <a:spcPct val="150000"/>
              </a:lnSpc>
              <a:spcBef>
                <a:spcPts val="0"/>
              </a:spcBef>
              <a:spcAft>
                <a:spcPts val="0"/>
              </a:spcAft>
              <a:buNone/>
            </a:pPr>
            <a:r>
              <a:rPr lang="en" sz="1600">
                <a:solidFill>
                  <a:schemeClr val="dk1"/>
                </a:solidFill>
                <a:highlight>
                  <a:schemeClr val="lt1"/>
                </a:highlight>
              </a:rPr>
              <a:t>In the Kafka configuration file (/opt/kafka/config/server.properties) configure the Cruise Control Metrics Reporter:</a:t>
            </a:r>
            <a:endParaRPr sz="1600">
              <a:solidFill>
                <a:schemeClr val="dk1"/>
              </a:solidFill>
              <a:highlight>
                <a:schemeClr val="lt1"/>
              </a:highlight>
            </a:endParaRPr>
          </a:p>
          <a:p>
            <a:pPr indent="-323850" lvl="0" marL="457200" rtl="0" algn="l">
              <a:lnSpc>
                <a:spcPct val="150000"/>
              </a:lnSpc>
              <a:spcBef>
                <a:spcPts val="0"/>
              </a:spcBef>
              <a:spcAft>
                <a:spcPts val="0"/>
              </a:spcAft>
              <a:buClr>
                <a:schemeClr val="dk1"/>
              </a:buClr>
              <a:buSzPts val="1500"/>
              <a:buChar char="●"/>
            </a:pPr>
            <a:r>
              <a:rPr lang="en" sz="1600">
                <a:solidFill>
                  <a:schemeClr val="dk1"/>
                </a:solidFill>
                <a:highlight>
                  <a:schemeClr val="lt1"/>
                </a:highlight>
              </a:rPr>
              <a:t>Add the CruiseControlMetricsReporter class to the metric.reporters configuration option. Do not remove any existing Metrics Reporters.</a:t>
            </a:r>
            <a:endParaRPr sz="1600">
              <a:solidFill>
                <a:schemeClr val="dk1"/>
              </a:solidFill>
              <a:highlight>
                <a:schemeClr val="lt1"/>
              </a:highlight>
            </a:endParaRPr>
          </a:p>
          <a:p>
            <a:pPr indent="0" lvl="0" marL="457200" rtl="0" algn="l">
              <a:lnSpc>
                <a:spcPct val="150000"/>
              </a:lnSpc>
              <a:spcBef>
                <a:spcPts val="0"/>
              </a:spcBef>
              <a:spcAft>
                <a:spcPts val="0"/>
              </a:spcAft>
              <a:buNone/>
            </a:pPr>
            <a:r>
              <a:rPr lang="en" sz="1400">
                <a:solidFill>
                  <a:schemeClr val="dk1"/>
                </a:solidFill>
                <a:highlight>
                  <a:schemeClr val="lt2"/>
                </a:highlight>
              </a:rPr>
              <a:t>metric.reporters=com.linkedin.kafka.cruisecontrol.metricsreporter.CruiseControlMetricsReporter</a:t>
            </a:r>
            <a:endParaRPr sz="1400">
              <a:solidFill>
                <a:schemeClr val="dk1"/>
              </a:solidFill>
              <a:highlight>
                <a:schemeClr val="lt2"/>
              </a:highlight>
            </a:endParaRPr>
          </a:p>
          <a:p>
            <a:pPr indent="-323850" lvl="0" marL="457200" rtl="0" algn="l">
              <a:lnSpc>
                <a:spcPct val="150000"/>
              </a:lnSpc>
              <a:spcBef>
                <a:spcPts val="0"/>
              </a:spcBef>
              <a:spcAft>
                <a:spcPts val="0"/>
              </a:spcAft>
              <a:buClr>
                <a:schemeClr val="dk1"/>
              </a:buClr>
              <a:buSzPts val="1500"/>
              <a:buChar char="●"/>
            </a:pPr>
            <a:r>
              <a:rPr lang="en" sz="1600">
                <a:solidFill>
                  <a:schemeClr val="dk1"/>
                </a:solidFill>
                <a:highlight>
                  <a:schemeClr val="lt1"/>
                </a:highlight>
              </a:rPr>
              <a:t>Enable the Cruise Control Metrics Reporter to create the __CruiseControlMetrics topic.</a:t>
            </a:r>
            <a:endParaRPr sz="1600">
              <a:solidFill>
                <a:schemeClr val="dk1"/>
              </a:solidFill>
              <a:highlight>
                <a:schemeClr val="lt1"/>
              </a:highlight>
            </a:endParaRPr>
          </a:p>
          <a:p>
            <a:pPr indent="0" lvl="0" marL="457200" rtl="0" algn="l">
              <a:lnSpc>
                <a:spcPct val="150000"/>
              </a:lnSpc>
              <a:spcBef>
                <a:spcPts val="0"/>
              </a:spcBef>
              <a:spcAft>
                <a:spcPts val="0"/>
              </a:spcAft>
              <a:buNone/>
            </a:pPr>
            <a:r>
              <a:rPr lang="en" sz="1400">
                <a:solidFill>
                  <a:schemeClr val="dk1"/>
                </a:solidFill>
                <a:highlight>
                  <a:schemeClr val="lt2"/>
                </a:highlight>
              </a:rPr>
              <a:t>cruise.control.metrics.topic.auto.create=true</a:t>
            </a:r>
            <a:endParaRPr sz="1400">
              <a:solidFill>
                <a:schemeClr val="dk1"/>
              </a:solidFill>
              <a:highlight>
                <a:schemeClr val="lt2"/>
              </a:highlight>
            </a:endParaRPr>
          </a:p>
          <a:p>
            <a:pPr indent="0" lvl="0" marL="457200" rtl="0" algn="l">
              <a:lnSpc>
                <a:spcPct val="150000"/>
              </a:lnSpc>
              <a:spcBef>
                <a:spcPts val="0"/>
              </a:spcBef>
              <a:spcAft>
                <a:spcPts val="0"/>
              </a:spcAft>
              <a:buNone/>
            </a:pPr>
            <a:r>
              <a:rPr lang="en" sz="1400">
                <a:solidFill>
                  <a:schemeClr val="dk1"/>
                </a:solidFill>
                <a:highlight>
                  <a:schemeClr val="lt2"/>
                </a:highlight>
              </a:rPr>
              <a:t>cruise.control.metrics.topic.num.partitions=1</a:t>
            </a:r>
            <a:endParaRPr sz="1400">
              <a:solidFill>
                <a:schemeClr val="dk1"/>
              </a:solidFill>
              <a:highlight>
                <a:schemeClr val="lt2"/>
              </a:highlight>
            </a:endParaRPr>
          </a:p>
          <a:p>
            <a:pPr indent="0" lvl="0" marL="457200" rtl="0" algn="l">
              <a:lnSpc>
                <a:spcPct val="150000"/>
              </a:lnSpc>
              <a:spcBef>
                <a:spcPts val="0"/>
              </a:spcBef>
              <a:spcAft>
                <a:spcPts val="0"/>
              </a:spcAft>
              <a:buNone/>
            </a:pPr>
            <a:r>
              <a:rPr lang="en" sz="1400">
                <a:solidFill>
                  <a:schemeClr val="dk1"/>
                </a:solidFill>
                <a:highlight>
                  <a:schemeClr val="lt2"/>
                </a:highlight>
              </a:rPr>
              <a:t>cruise.control.metrics.topic.replication.factor=1</a:t>
            </a:r>
            <a:endParaRPr sz="1400">
              <a:solidFill>
                <a:schemeClr val="dk1"/>
              </a:solidFill>
              <a:highlight>
                <a:schemeClr val="lt2"/>
              </a:highlight>
            </a:endParaRPr>
          </a:p>
          <a:p>
            <a:pPr indent="-323850" lvl="0" marL="457200" rtl="0" algn="l">
              <a:lnSpc>
                <a:spcPct val="150000"/>
              </a:lnSpc>
              <a:spcBef>
                <a:spcPts val="0"/>
              </a:spcBef>
              <a:spcAft>
                <a:spcPts val="0"/>
              </a:spcAft>
              <a:buClr>
                <a:schemeClr val="dk1"/>
              </a:buClr>
              <a:buSzPts val="1500"/>
              <a:buChar char="●"/>
            </a:pPr>
            <a:r>
              <a:rPr lang="en" sz="1600">
                <a:solidFill>
                  <a:schemeClr val="dk1"/>
                </a:solidFill>
                <a:highlight>
                  <a:schemeClr val="lt1"/>
                </a:highlight>
              </a:rPr>
              <a:t>Configure SSL, if required.</a:t>
            </a:r>
            <a:endParaRPr sz="1600">
              <a:solidFill>
                <a:schemeClr val="dk1"/>
              </a:solidFill>
              <a:highlight>
                <a:schemeClr val="lt1"/>
              </a:highlight>
            </a:endParaRPr>
          </a:p>
        </p:txBody>
      </p:sp>
      <p:sp>
        <p:nvSpPr>
          <p:cNvPr id="1124" name="Google Shape;1124;p72"/>
          <p:cNvSpPr txBox="1"/>
          <p:nvPr>
            <p:ph type="title"/>
          </p:nvPr>
        </p:nvSpPr>
        <p:spPr>
          <a:xfrm>
            <a:off x="447775" y="-12800"/>
            <a:ext cx="11290500" cy="1164900"/>
          </a:xfrm>
          <a:prstGeom prst="rect">
            <a:avLst/>
          </a:prstGeom>
        </p:spPr>
        <p:txBody>
          <a:bodyPr anchorCtr="0" anchor="t" bIns="91425" lIns="438900" spcFirstLastPara="1" rIns="91425" wrap="square" tIns="91425">
            <a:noAutofit/>
          </a:bodyPr>
          <a:lstStyle/>
          <a:p>
            <a:pPr indent="0" lvl="0" marL="0" rtl="0" algn="l">
              <a:lnSpc>
                <a:spcPct val="150000"/>
              </a:lnSpc>
              <a:spcBef>
                <a:spcPts val="0"/>
              </a:spcBef>
              <a:spcAft>
                <a:spcPts val="0"/>
              </a:spcAft>
              <a:buNone/>
            </a:pPr>
            <a:r>
              <a:rPr lang="en" sz="4100">
                <a:solidFill>
                  <a:srgbClr val="EE0000"/>
                </a:solidFill>
              </a:rPr>
              <a:t>Deploying the Cruise Control Metrics Reporter</a:t>
            </a:r>
            <a:endParaRPr sz="2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sp>
        <p:nvSpPr>
          <p:cNvPr id="1129" name="Google Shape;1129;p7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30" name="Google Shape;1130;p73"/>
          <p:cNvSpPr txBox="1"/>
          <p:nvPr>
            <p:ph type="title"/>
          </p:nvPr>
        </p:nvSpPr>
        <p:spPr>
          <a:xfrm>
            <a:off x="447775" y="1064425"/>
            <a:ext cx="11290500" cy="4249500"/>
          </a:xfrm>
          <a:prstGeom prst="rect">
            <a:avLst/>
          </a:prstGeom>
        </p:spPr>
        <p:txBody>
          <a:bodyPr anchorCtr="0" anchor="t" bIns="91425" lIns="438900" spcFirstLastPara="1" rIns="91425" wrap="square" tIns="91425">
            <a:noAutofit/>
          </a:bodyPr>
          <a:lstStyle/>
          <a:p>
            <a:pPr indent="-323850" lvl="0" marL="457200" rtl="0" algn="l">
              <a:lnSpc>
                <a:spcPct val="150000"/>
              </a:lnSpc>
              <a:spcBef>
                <a:spcPts val="0"/>
              </a:spcBef>
              <a:spcAft>
                <a:spcPts val="0"/>
              </a:spcAft>
              <a:buClr>
                <a:schemeClr val="dk1"/>
              </a:buClr>
              <a:buSzPts val="1500"/>
              <a:buChar char="●"/>
            </a:pPr>
            <a:r>
              <a:rPr lang="en" sz="1600">
                <a:solidFill>
                  <a:schemeClr val="dk1"/>
                </a:solidFill>
                <a:highlight>
                  <a:schemeClr val="lt1"/>
                </a:highlight>
              </a:rPr>
              <a:t>Edit the Cruise Control properties file (/opt/cruise-control/config/cruisecontrol.properties).</a:t>
            </a:r>
            <a:endParaRPr sz="1600">
              <a:solidFill>
                <a:schemeClr val="dk1"/>
              </a:solidFill>
              <a:highlight>
                <a:schemeClr val="lt1"/>
              </a:highlight>
            </a:endParaRPr>
          </a:p>
          <a:p>
            <a:pPr indent="-311150" lvl="6" marL="3200400" rtl="0" algn="l">
              <a:lnSpc>
                <a:spcPct val="150000"/>
              </a:lnSpc>
              <a:spcBef>
                <a:spcPts val="0"/>
              </a:spcBef>
              <a:spcAft>
                <a:spcPts val="0"/>
              </a:spcAft>
              <a:buClr>
                <a:schemeClr val="dk1"/>
              </a:buClr>
              <a:buSzPts val="1300"/>
              <a:buAutoNum type="arabicPeriod"/>
            </a:pPr>
            <a:r>
              <a:rPr lang="en" sz="1400">
                <a:solidFill>
                  <a:schemeClr val="dk1"/>
                </a:solidFill>
                <a:highlight>
                  <a:schemeClr val="lt1"/>
                </a:highlight>
              </a:rPr>
              <a:t>Host and port numbers of the Kafka broker (always port 9092).</a:t>
            </a:r>
            <a:endParaRPr sz="1400">
              <a:solidFill>
                <a:schemeClr val="dk1"/>
              </a:solidFill>
              <a:highlight>
                <a:schemeClr val="lt1"/>
              </a:highlight>
            </a:endParaRPr>
          </a:p>
          <a:p>
            <a:pPr indent="-311150" lvl="6" marL="3200400" rtl="0" algn="l">
              <a:lnSpc>
                <a:spcPct val="150000"/>
              </a:lnSpc>
              <a:spcBef>
                <a:spcPts val="0"/>
              </a:spcBef>
              <a:spcAft>
                <a:spcPts val="0"/>
              </a:spcAft>
              <a:buClr>
                <a:schemeClr val="dk1"/>
              </a:buClr>
              <a:buSzPts val="1300"/>
              <a:buAutoNum type="arabicPeriod"/>
            </a:pPr>
            <a:r>
              <a:rPr lang="en" sz="1400">
                <a:solidFill>
                  <a:schemeClr val="dk1"/>
                </a:solidFill>
                <a:highlight>
                  <a:schemeClr val="lt1"/>
                </a:highlight>
              </a:rPr>
              <a:t>Replication factor of the Kafka metric sample store topic. </a:t>
            </a:r>
            <a:endParaRPr sz="1400">
              <a:solidFill>
                <a:schemeClr val="dk1"/>
              </a:solidFill>
              <a:highlight>
                <a:schemeClr val="lt1"/>
              </a:highlight>
            </a:endParaRPr>
          </a:p>
          <a:p>
            <a:pPr indent="-311150" lvl="6" marL="3200400" rtl="0" algn="l">
              <a:lnSpc>
                <a:spcPct val="150000"/>
              </a:lnSpc>
              <a:spcBef>
                <a:spcPts val="0"/>
              </a:spcBef>
              <a:spcAft>
                <a:spcPts val="0"/>
              </a:spcAft>
              <a:buClr>
                <a:schemeClr val="dk1"/>
              </a:buClr>
              <a:buSzPts val="1300"/>
              <a:buAutoNum type="arabicPeriod"/>
            </a:pPr>
            <a:r>
              <a:rPr lang="en" sz="1400">
                <a:solidFill>
                  <a:schemeClr val="dk1"/>
                </a:solidFill>
                <a:highlight>
                  <a:schemeClr val="lt1"/>
                </a:highlight>
              </a:rPr>
              <a:t>The configuration file that sets the maximum capacity limits for broker resources. </a:t>
            </a:r>
            <a:endParaRPr sz="1400">
              <a:solidFill>
                <a:schemeClr val="dk1"/>
              </a:solidFill>
              <a:highlight>
                <a:schemeClr val="lt1"/>
              </a:highlight>
            </a:endParaRPr>
          </a:p>
          <a:p>
            <a:pPr indent="-311150" lvl="6" marL="3200400" rtl="0" algn="l">
              <a:lnSpc>
                <a:spcPct val="150000"/>
              </a:lnSpc>
              <a:spcBef>
                <a:spcPts val="0"/>
              </a:spcBef>
              <a:spcAft>
                <a:spcPts val="0"/>
              </a:spcAft>
              <a:buClr>
                <a:schemeClr val="dk1"/>
              </a:buClr>
              <a:buSzPts val="1300"/>
              <a:buAutoNum type="arabicPeriod"/>
            </a:pPr>
            <a:r>
              <a:rPr lang="en" sz="1400">
                <a:solidFill>
                  <a:schemeClr val="dk1"/>
                </a:solidFill>
                <a:highlight>
                  <a:schemeClr val="lt1"/>
                </a:highlight>
              </a:rPr>
              <a:t>Comma-separated list of default optimization goals, using fully-qualified domain names (FQDNs). </a:t>
            </a:r>
            <a:endParaRPr sz="1400">
              <a:solidFill>
                <a:schemeClr val="dk1"/>
              </a:solidFill>
              <a:highlight>
                <a:schemeClr val="lt1"/>
              </a:highlight>
            </a:endParaRPr>
          </a:p>
          <a:p>
            <a:pPr indent="-311150" lvl="6" marL="3200400" rtl="0" algn="l">
              <a:lnSpc>
                <a:spcPct val="150000"/>
              </a:lnSpc>
              <a:spcBef>
                <a:spcPts val="0"/>
              </a:spcBef>
              <a:spcAft>
                <a:spcPts val="0"/>
              </a:spcAft>
              <a:buClr>
                <a:schemeClr val="dk1"/>
              </a:buClr>
              <a:buSzPts val="1300"/>
              <a:buAutoNum type="arabicPeriod"/>
            </a:pPr>
            <a:r>
              <a:rPr lang="en" sz="1400">
                <a:solidFill>
                  <a:schemeClr val="dk1"/>
                </a:solidFill>
                <a:highlight>
                  <a:schemeClr val="lt1"/>
                </a:highlight>
              </a:rPr>
              <a:t>Comma-separated list of main optimization goals, using FQDNs. </a:t>
            </a:r>
            <a:endParaRPr sz="1400">
              <a:solidFill>
                <a:schemeClr val="dk1"/>
              </a:solidFill>
              <a:highlight>
                <a:schemeClr val="lt1"/>
              </a:highlight>
            </a:endParaRPr>
          </a:p>
          <a:p>
            <a:pPr indent="-311150" lvl="6" marL="3200400" rtl="0" algn="l">
              <a:lnSpc>
                <a:spcPct val="150000"/>
              </a:lnSpc>
              <a:spcBef>
                <a:spcPts val="0"/>
              </a:spcBef>
              <a:spcAft>
                <a:spcPts val="0"/>
              </a:spcAft>
              <a:buClr>
                <a:schemeClr val="dk1"/>
              </a:buClr>
              <a:buSzPts val="1300"/>
              <a:buAutoNum type="arabicPeriod"/>
            </a:pPr>
            <a:r>
              <a:rPr lang="en" sz="1400">
                <a:solidFill>
                  <a:schemeClr val="dk1"/>
                </a:solidFill>
                <a:highlight>
                  <a:schemeClr val="lt1"/>
                </a:highlight>
              </a:rPr>
              <a:t>Comma-separated list of hard goals, using FQDNs. Seven of the main optimization goals are already set as hard goals;</a:t>
            </a:r>
            <a:endParaRPr sz="1400">
              <a:solidFill>
                <a:schemeClr val="dk1"/>
              </a:solidFill>
              <a:highlight>
                <a:schemeClr val="lt1"/>
              </a:highlight>
            </a:endParaRPr>
          </a:p>
          <a:p>
            <a:pPr indent="-311150" lvl="6" marL="3200400" rtl="0" algn="l">
              <a:lnSpc>
                <a:spcPct val="150000"/>
              </a:lnSpc>
              <a:spcBef>
                <a:spcPts val="0"/>
              </a:spcBef>
              <a:spcAft>
                <a:spcPts val="0"/>
              </a:spcAft>
              <a:buClr>
                <a:schemeClr val="dk1"/>
              </a:buClr>
              <a:buSzPts val="1300"/>
              <a:buAutoNum type="arabicPeriod"/>
            </a:pPr>
            <a:r>
              <a:rPr lang="en" sz="1400">
                <a:solidFill>
                  <a:schemeClr val="dk1"/>
                </a:solidFill>
                <a:highlight>
                  <a:schemeClr val="lt1"/>
                </a:highlight>
              </a:rPr>
              <a:t>The interval, in milliseconds, for refreshing the cached optimization proposal that is generated from the default optimization goals. </a:t>
            </a:r>
            <a:endParaRPr sz="1400">
              <a:solidFill>
                <a:schemeClr val="dk1"/>
              </a:solidFill>
              <a:highlight>
                <a:schemeClr val="lt1"/>
              </a:highlight>
            </a:endParaRPr>
          </a:p>
          <a:p>
            <a:pPr indent="-311150" lvl="6" marL="3200400" rtl="0" algn="l">
              <a:lnSpc>
                <a:spcPct val="150000"/>
              </a:lnSpc>
              <a:spcBef>
                <a:spcPts val="0"/>
              </a:spcBef>
              <a:spcAft>
                <a:spcPts val="0"/>
              </a:spcAft>
              <a:buClr>
                <a:schemeClr val="dk1"/>
              </a:buClr>
              <a:buSzPts val="1300"/>
              <a:buAutoNum type="arabicPeriod"/>
            </a:pPr>
            <a:r>
              <a:rPr lang="en" sz="1400">
                <a:solidFill>
                  <a:schemeClr val="dk1"/>
                </a:solidFill>
                <a:highlight>
                  <a:schemeClr val="lt1"/>
                </a:highlight>
              </a:rPr>
              <a:t>Host and port numbers of the ZooKeeper connection (always port 2181).</a:t>
            </a:r>
            <a:endParaRPr sz="1400">
              <a:solidFill>
                <a:schemeClr val="dk1"/>
              </a:solidFill>
              <a:highlight>
                <a:schemeClr val="lt1"/>
              </a:highlight>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Start cruise control</a:t>
            </a:r>
            <a:endParaRPr sz="1600">
              <a:solidFill>
                <a:schemeClr val="dk1"/>
              </a:solidFill>
              <a:highlight>
                <a:schemeClr val="lt1"/>
              </a:highlight>
            </a:endParaRPr>
          </a:p>
          <a:p>
            <a:pPr indent="0" lvl="0" marL="457200" rtl="0" algn="l">
              <a:lnSpc>
                <a:spcPct val="150000"/>
              </a:lnSpc>
              <a:spcBef>
                <a:spcPts val="0"/>
              </a:spcBef>
              <a:spcAft>
                <a:spcPts val="0"/>
              </a:spcAft>
              <a:buNone/>
            </a:pPr>
            <a:r>
              <a:rPr lang="en" sz="1600">
                <a:solidFill>
                  <a:schemeClr val="dk1"/>
                </a:solidFill>
                <a:highlight>
                  <a:schemeClr val="lt2"/>
                </a:highlight>
              </a:rPr>
              <a:t>kafka-cruise-control-start.sh config/cruisecontrol.properties &lt;port_number&gt;</a:t>
            </a:r>
            <a:endParaRPr sz="1600">
              <a:solidFill>
                <a:schemeClr val="dk1"/>
              </a:solidFill>
              <a:highlight>
                <a:schemeClr val="lt2"/>
              </a:highlight>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Verify cruise control</a:t>
            </a:r>
            <a:endParaRPr sz="1600">
              <a:solidFill>
                <a:schemeClr val="dk1"/>
              </a:solidFill>
              <a:highlight>
                <a:schemeClr val="lt1"/>
              </a:highlight>
            </a:endParaRPr>
          </a:p>
          <a:p>
            <a:pPr indent="0" lvl="0" marL="457200" rtl="0" algn="l">
              <a:lnSpc>
                <a:spcPct val="150000"/>
              </a:lnSpc>
              <a:spcBef>
                <a:spcPts val="0"/>
              </a:spcBef>
              <a:spcAft>
                <a:spcPts val="0"/>
              </a:spcAft>
              <a:buNone/>
            </a:pPr>
            <a:r>
              <a:rPr lang="en" sz="1400">
                <a:solidFill>
                  <a:schemeClr val="dk1"/>
                </a:solidFill>
                <a:highlight>
                  <a:schemeClr val="lt2"/>
                </a:highlight>
              </a:rPr>
              <a:t>curl 'http://HOST:PORT/kafkacruisecontrol/state'</a:t>
            </a:r>
            <a:endParaRPr sz="1400">
              <a:solidFill>
                <a:schemeClr val="dk1"/>
              </a:solidFill>
              <a:highlight>
                <a:schemeClr val="lt2"/>
              </a:highlight>
            </a:endParaRPr>
          </a:p>
          <a:p>
            <a:pPr indent="0" lvl="0" marL="457200" rtl="0" algn="l">
              <a:lnSpc>
                <a:spcPct val="150000"/>
              </a:lnSpc>
              <a:spcBef>
                <a:spcPts val="0"/>
              </a:spcBef>
              <a:spcAft>
                <a:spcPts val="0"/>
              </a:spcAft>
              <a:buNone/>
            </a:pPr>
            <a:r>
              <a:t/>
            </a:r>
            <a:endParaRPr sz="1400">
              <a:solidFill>
                <a:schemeClr val="dk1"/>
              </a:solidFill>
              <a:highlight>
                <a:schemeClr val="lt2"/>
              </a:highlight>
            </a:endParaRPr>
          </a:p>
          <a:p>
            <a:pPr indent="0" lvl="0" marL="457200" rtl="0" algn="l">
              <a:lnSpc>
                <a:spcPct val="150000"/>
              </a:lnSpc>
              <a:spcBef>
                <a:spcPts val="0"/>
              </a:spcBef>
              <a:spcAft>
                <a:spcPts val="0"/>
              </a:spcAft>
              <a:buNone/>
            </a:pPr>
            <a:r>
              <a:t/>
            </a:r>
            <a:endParaRPr sz="1400">
              <a:solidFill>
                <a:schemeClr val="dk1"/>
              </a:solidFill>
              <a:highlight>
                <a:schemeClr val="lt2"/>
              </a:highlight>
            </a:endParaRPr>
          </a:p>
        </p:txBody>
      </p:sp>
      <p:sp>
        <p:nvSpPr>
          <p:cNvPr id="1131" name="Google Shape;1131;p73"/>
          <p:cNvSpPr txBox="1"/>
          <p:nvPr>
            <p:ph type="title"/>
          </p:nvPr>
        </p:nvSpPr>
        <p:spPr>
          <a:xfrm>
            <a:off x="447775" y="-12800"/>
            <a:ext cx="11290500" cy="1164900"/>
          </a:xfrm>
          <a:prstGeom prst="rect">
            <a:avLst/>
          </a:prstGeom>
        </p:spPr>
        <p:txBody>
          <a:bodyPr anchorCtr="0" anchor="t" bIns="91425" lIns="438900" spcFirstLastPara="1" rIns="91425" wrap="square" tIns="91425">
            <a:noAutofit/>
          </a:bodyPr>
          <a:lstStyle/>
          <a:p>
            <a:pPr indent="0" lvl="0" marL="0" rtl="0" algn="l">
              <a:lnSpc>
                <a:spcPct val="150000"/>
              </a:lnSpc>
              <a:spcBef>
                <a:spcPts val="0"/>
              </a:spcBef>
              <a:spcAft>
                <a:spcPts val="0"/>
              </a:spcAft>
              <a:buNone/>
            </a:pPr>
            <a:r>
              <a:rPr lang="en" sz="4100">
                <a:solidFill>
                  <a:srgbClr val="EE0000"/>
                </a:solidFill>
              </a:rPr>
              <a:t>Configuring and starting Cruise Control</a:t>
            </a:r>
            <a:endParaRPr sz="200">
              <a:solidFill>
                <a:schemeClr val="dk1"/>
              </a:solidFill>
            </a:endParaRPr>
          </a:p>
        </p:txBody>
      </p:sp>
      <p:pic>
        <p:nvPicPr>
          <p:cNvPr id="1132" name="Google Shape;1132;p73"/>
          <p:cNvPicPr preferRelativeResize="0"/>
          <p:nvPr/>
        </p:nvPicPr>
        <p:blipFill>
          <a:blip r:embed="rId3">
            <a:alphaModFix/>
          </a:blip>
          <a:stretch>
            <a:fillRect/>
          </a:stretch>
        </p:blipFill>
        <p:spPr>
          <a:xfrm>
            <a:off x="219449" y="1514475"/>
            <a:ext cx="3398799" cy="32146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7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38" name="Google Shape;1138;p74"/>
          <p:cNvSpPr txBox="1"/>
          <p:nvPr>
            <p:ph type="title"/>
          </p:nvPr>
        </p:nvSpPr>
        <p:spPr>
          <a:xfrm>
            <a:off x="447775" y="1064425"/>
            <a:ext cx="11290500" cy="4249500"/>
          </a:xfrm>
          <a:prstGeom prst="rect">
            <a:avLst/>
          </a:prstGeom>
        </p:spPr>
        <p:txBody>
          <a:bodyPr anchorCtr="0" anchor="t" bIns="91425" lIns="438900"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Cruise Control uses capacity limits to determine if certain resource-based optimization goals are being broken.</a:t>
            </a:r>
            <a:endParaRPr sz="1600">
              <a:solidFill>
                <a:schemeClr val="dk1"/>
              </a:solidFill>
              <a:highlight>
                <a:schemeClr val="lt1"/>
              </a:highlight>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You specify capacity limits for Kafka broker resources in one of the following three .json files in cruise-control/config:</a:t>
            </a:r>
            <a:endParaRPr sz="1600">
              <a:solidFill>
                <a:schemeClr val="dk1"/>
              </a:solidFill>
              <a:highlight>
                <a:schemeClr val="lt1"/>
              </a:highlight>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capacityJBOD.json: For use in JBOD Kafka deployments (the default file).</a:t>
            </a:r>
            <a:endParaRPr sz="1400">
              <a:solidFill>
                <a:schemeClr val="dk1"/>
              </a:solidFill>
              <a:highlight>
                <a:schemeClr val="lt1"/>
              </a:highlight>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capacity.json: For use in non-JBOD Kafka deployments where each broker has the same number of CPU cores.</a:t>
            </a:r>
            <a:endParaRPr sz="1400">
              <a:solidFill>
                <a:schemeClr val="dk1"/>
              </a:solidFill>
              <a:highlight>
                <a:schemeClr val="lt1"/>
              </a:highlight>
            </a:endParaRPr>
          </a:p>
          <a:p>
            <a:pPr indent="-317500" lvl="1" marL="9144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capacityCores.json: For use in non-JBOD Kafka deployments where each broker has varying numbers of CPU cores.</a:t>
            </a:r>
            <a:endParaRPr sz="1400">
              <a:solidFill>
                <a:schemeClr val="dk1"/>
              </a:solidFill>
              <a:highlight>
                <a:schemeClr val="lt1"/>
              </a:highlight>
            </a:endParaRPr>
          </a:p>
          <a:p>
            <a:pPr indent="0" lvl="0" marL="0" rtl="0" algn="l">
              <a:lnSpc>
                <a:spcPct val="150000"/>
              </a:lnSpc>
              <a:spcBef>
                <a:spcPts val="0"/>
              </a:spcBef>
              <a:spcAft>
                <a:spcPts val="0"/>
              </a:spcAft>
              <a:buNone/>
            </a:pPr>
            <a:r>
              <a:t/>
            </a:r>
            <a:endParaRPr sz="1400">
              <a:solidFill>
                <a:schemeClr val="dk1"/>
              </a:solidFill>
              <a:highlight>
                <a:schemeClr val="lt1"/>
              </a:highlight>
            </a:endParaRPr>
          </a:p>
          <a:p>
            <a:pPr indent="0" lvl="0" marL="0" rtl="0" algn="l">
              <a:lnSpc>
                <a:spcPct val="150000"/>
              </a:lnSpc>
              <a:spcBef>
                <a:spcPts val="0"/>
              </a:spcBef>
              <a:spcAft>
                <a:spcPts val="0"/>
              </a:spcAft>
              <a:buNone/>
            </a:pPr>
            <a:r>
              <a:rPr lang="en" sz="1400">
                <a:solidFill>
                  <a:schemeClr val="dk1"/>
                </a:solidFill>
                <a:highlight>
                  <a:schemeClr val="lt1"/>
                </a:highlight>
              </a:rPr>
              <a:t>										Example capacity limits configuration</a:t>
            </a:r>
            <a:endParaRPr sz="1400">
              <a:solidFill>
                <a:schemeClr val="dk1"/>
              </a:solidFill>
              <a:highlight>
                <a:schemeClr val="lt1"/>
              </a:highlight>
            </a:endParaRPr>
          </a:p>
          <a:p>
            <a:pPr indent="-317500" lvl="0" marL="5029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DISK: Disk storage in MB</a:t>
            </a:r>
            <a:endParaRPr sz="1400">
              <a:solidFill>
                <a:schemeClr val="dk1"/>
              </a:solidFill>
              <a:highlight>
                <a:schemeClr val="lt1"/>
              </a:highlight>
            </a:endParaRPr>
          </a:p>
          <a:p>
            <a:pPr indent="-317500" lvl="0" marL="5029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CPU: CPU utilization as a percentage (0-100) or as a number of cores</a:t>
            </a:r>
            <a:endParaRPr sz="1400">
              <a:solidFill>
                <a:schemeClr val="dk1"/>
              </a:solidFill>
              <a:highlight>
                <a:schemeClr val="lt1"/>
              </a:highlight>
            </a:endParaRPr>
          </a:p>
          <a:p>
            <a:pPr indent="-317500" lvl="0" marL="5029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NW_IN: Inbound network throughput in KB per second</a:t>
            </a:r>
            <a:endParaRPr sz="1400">
              <a:solidFill>
                <a:schemeClr val="dk1"/>
              </a:solidFill>
              <a:highlight>
                <a:schemeClr val="lt1"/>
              </a:highlight>
            </a:endParaRPr>
          </a:p>
          <a:p>
            <a:pPr indent="-317500" lvl="0" marL="5029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NW_OUT: Outbound network throughput in KB per second</a:t>
            </a:r>
            <a:endParaRPr sz="1400">
              <a:solidFill>
                <a:schemeClr val="dk1"/>
              </a:solidFill>
              <a:highlight>
                <a:schemeClr val="lt1"/>
              </a:highlight>
            </a:endParaRPr>
          </a:p>
          <a:p>
            <a:pPr indent="-317500" lvl="0" marL="50292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To apply the same capacity limits to every broker monitored by Cruise Control, set capacity limits for broker ID -1</a:t>
            </a:r>
            <a:endParaRPr sz="1400">
              <a:solidFill>
                <a:schemeClr val="dk1"/>
              </a:solidFill>
              <a:highlight>
                <a:schemeClr val="lt1"/>
              </a:highlight>
            </a:endParaRPr>
          </a:p>
          <a:p>
            <a:pPr indent="0" lvl="0" marL="0" rtl="0" algn="l">
              <a:lnSpc>
                <a:spcPct val="150000"/>
              </a:lnSpc>
              <a:spcBef>
                <a:spcPts val="0"/>
              </a:spcBef>
              <a:spcAft>
                <a:spcPts val="0"/>
              </a:spcAft>
              <a:buNone/>
            </a:pPr>
            <a:r>
              <a:t/>
            </a:r>
            <a:endParaRPr sz="1400">
              <a:solidFill>
                <a:schemeClr val="dk1"/>
              </a:solidFill>
              <a:highlight>
                <a:schemeClr val="lt1"/>
              </a:highlight>
            </a:endParaRPr>
          </a:p>
        </p:txBody>
      </p:sp>
      <p:sp>
        <p:nvSpPr>
          <p:cNvPr id="1139" name="Google Shape;1139;p74"/>
          <p:cNvSpPr txBox="1"/>
          <p:nvPr>
            <p:ph type="title"/>
          </p:nvPr>
        </p:nvSpPr>
        <p:spPr>
          <a:xfrm>
            <a:off x="447775" y="-12800"/>
            <a:ext cx="11290500" cy="1164900"/>
          </a:xfrm>
          <a:prstGeom prst="rect">
            <a:avLst/>
          </a:prstGeom>
        </p:spPr>
        <p:txBody>
          <a:bodyPr anchorCtr="0" anchor="t" bIns="91425" lIns="438900" spcFirstLastPara="1" rIns="91425" wrap="square" tIns="91425">
            <a:noAutofit/>
          </a:bodyPr>
          <a:lstStyle/>
          <a:p>
            <a:pPr indent="0" lvl="0" marL="0" rtl="0" algn="l">
              <a:lnSpc>
                <a:spcPct val="150000"/>
              </a:lnSpc>
              <a:spcBef>
                <a:spcPts val="0"/>
              </a:spcBef>
              <a:spcAft>
                <a:spcPts val="0"/>
              </a:spcAft>
              <a:buNone/>
            </a:pPr>
            <a:r>
              <a:rPr lang="en" sz="4100">
                <a:solidFill>
                  <a:srgbClr val="EE0000"/>
                </a:solidFill>
              </a:rPr>
              <a:t>Capacity Configuration</a:t>
            </a:r>
            <a:endParaRPr sz="200">
              <a:solidFill>
                <a:schemeClr val="dk1"/>
              </a:solidFill>
            </a:endParaRPr>
          </a:p>
        </p:txBody>
      </p:sp>
      <p:pic>
        <p:nvPicPr>
          <p:cNvPr id="1140" name="Google Shape;1140;p74"/>
          <p:cNvPicPr preferRelativeResize="0"/>
          <p:nvPr/>
        </p:nvPicPr>
        <p:blipFill>
          <a:blip r:embed="rId3">
            <a:alphaModFix/>
          </a:blip>
          <a:stretch>
            <a:fillRect/>
          </a:stretch>
        </p:blipFill>
        <p:spPr>
          <a:xfrm>
            <a:off x="1200174" y="3269500"/>
            <a:ext cx="3772099" cy="33098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7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46" name="Google Shape;1146;p75"/>
          <p:cNvSpPr txBox="1"/>
          <p:nvPr>
            <p:ph type="title"/>
          </p:nvPr>
        </p:nvSpPr>
        <p:spPr>
          <a:xfrm>
            <a:off x="447775" y="1064425"/>
            <a:ext cx="11290500" cy="4249500"/>
          </a:xfrm>
          <a:prstGeom prst="rect">
            <a:avLst/>
          </a:prstGeom>
        </p:spPr>
        <p:txBody>
          <a:bodyPr anchorCtr="0" anchor="t" bIns="91425" lIns="438900"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Generate an optimization proposal using a POST request to the /rebalance, /add_broker, or /remove_broker</a:t>
            </a:r>
            <a:endParaRPr sz="1600">
              <a:solidFill>
                <a:schemeClr val="dk1"/>
              </a:solidFill>
              <a:highlight>
                <a:schemeClr val="lt1"/>
              </a:highlight>
            </a:endParaRPr>
          </a:p>
          <a:p>
            <a:pPr indent="457200" lvl="0" marL="0" rtl="0" algn="l">
              <a:lnSpc>
                <a:spcPct val="150000"/>
              </a:lnSpc>
              <a:spcBef>
                <a:spcPts val="0"/>
              </a:spcBef>
              <a:spcAft>
                <a:spcPts val="0"/>
              </a:spcAft>
              <a:buNone/>
            </a:pPr>
            <a:r>
              <a:rPr lang="en" sz="1400">
                <a:solidFill>
                  <a:schemeClr val="dk1"/>
                </a:solidFill>
                <a:highlight>
                  <a:schemeClr val="lt2"/>
                </a:highlight>
              </a:rPr>
              <a:t>Example request to /rebalance using default goals</a:t>
            </a:r>
            <a:endParaRPr sz="1400">
              <a:solidFill>
                <a:schemeClr val="dk1"/>
              </a:solidFill>
              <a:highlight>
                <a:schemeClr val="lt2"/>
              </a:highlight>
            </a:endParaRPr>
          </a:p>
          <a:p>
            <a:pPr indent="0" lvl="0" marL="457200" rtl="0" algn="l">
              <a:lnSpc>
                <a:spcPct val="150000"/>
              </a:lnSpc>
              <a:spcBef>
                <a:spcPts val="0"/>
              </a:spcBef>
              <a:spcAft>
                <a:spcPts val="0"/>
              </a:spcAft>
              <a:buNone/>
            </a:pPr>
            <a:r>
              <a:rPr lang="en" sz="1400">
                <a:solidFill>
                  <a:schemeClr val="dk1"/>
                </a:solidFill>
                <a:highlight>
                  <a:schemeClr val="lt2"/>
                </a:highlight>
              </a:rPr>
              <a:t>curl -v -X POST 'cruise-control-server:9090/kafkacruisecontrol/rebalance'</a:t>
            </a:r>
            <a:endParaRPr sz="1400">
              <a:solidFill>
                <a:schemeClr val="dk1"/>
              </a:solidFill>
              <a:highlight>
                <a:schemeClr val="lt2"/>
              </a:highlight>
            </a:endParaRPr>
          </a:p>
          <a:p>
            <a:pPr indent="0" lvl="0" marL="457200" rtl="0" algn="l">
              <a:lnSpc>
                <a:spcPct val="150000"/>
              </a:lnSpc>
              <a:spcBef>
                <a:spcPts val="0"/>
              </a:spcBef>
              <a:spcAft>
                <a:spcPts val="0"/>
              </a:spcAft>
              <a:buNone/>
            </a:pPr>
            <a:r>
              <a:rPr lang="en" sz="1400">
                <a:solidFill>
                  <a:schemeClr val="dk1"/>
                </a:solidFill>
                <a:highlight>
                  <a:schemeClr val="lt2"/>
                </a:highlight>
              </a:rPr>
              <a:t>Example request to /add_broker that includes specified brokers</a:t>
            </a:r>
            <a:endParaRPr sz="1400">
              <a:solidFill>
                <a:schemeClr val="dk1"/>
              </a:solidFill>
              <a:highlight>
                <a:schemeClr val="lt2"/>
              </a:highlight>
            </a:endParaRPr>
          </a:p>
          <a:p>
            <a:pPr indent="0" lvl="0" marL="457200" rtl="0" algn="l">
              <a:lnSpc>
                <a:spcPct val="150000"/>
              </a:lnSpc>
              <a:spcBef>
                <a:spcPts val="0"/>
              </a:spcBef>
              <a:spcAft>
                <a:spcPts val="0"/>
              </a:spcAft>
              <a:buNone/>
            </a:pPr>
            <a:r>
              <a:rPr lang="en" sz="1400">
                <a:solidFill>
                  <a:schemeClr val="dk1"/>
                </a:solidFill>
                <a:highlight>
                  <a:schemeClr val="lt2"/>
                </a:highlight>
              </a:rPr>
              <a:t>curl -v -X POST 'cruise-control-server:9090/kafkacruisecontrol/add_broker?brokerid=3,4'</a:t>
            </a:r>
            <a:endParaRPr sz="1400">
              <a:solidFill>
                <a:schemeClr val="dk1"/>
              </a:solidFill>
              <a:highlight>
                <a:schemeClr val="lt2"/>
              </a:highlight>
            </a:endParaRPr>
          </a:p>
          <a:p>
            <a:pPr indent="0" lvl="0" marL="457200" rtl="0" algn="l">
              <a:lnSpc>
                <a:spcPct val="150000"/>
              </a:lnSpc>
              <a:spcBef>
                <a:spcPts val="0"/>
              </a:spcBef>
              <a:spcAft>
                <a:spcPts val="0"/>
              </a:spcAft>
              <a:buNone/>
            </a:pPr>
            <a:r>
              <a:rPr lang="en" sz="1400">
                <a:solidFill>
                  <a:schemeClr val="dk1"/>
                </a:solidFill>
                <a:highlight>
                  <a:schemeClr val="lt2"/>
                </a:highlight>
              </a:rPr>
              <a:t>Example request to /remove_broker that excludes specified brokers</a:t>
            </a:r>
            <a:endParaRPr sz="1400">
              <a:solidFill>
                <a:schemeClr val="dk1"/>
              </a:solidFill>
              <a:highlight>
                <a:schemeClr val="lt2"/>
              </a:highlight>
            </a:endParaRPr>
          </a:p>
          <a:p>
            <a:pPr indent="0" lvl="0" marL="457200" rtl="0" algn="l">
              <a:lnSpc>
                <a:spcPct val="150000"/>
              </a:lnSpc>
              <a:spcBef>
                <a:spcPts val="0"/>
              </a:spcBef>
              <a:spcAft>
                <a:spcPts val="0"/>
              </a:spcAft>
              <a:buNone/>
            </a:pPr>
            <a:r>
              <a:rPr lang="en" sz="1400">
                <a:solidFill>
                  <a:schemeClr val="dk1"/>
                </a:solidFill>
                <a:highlight>
                  <a:schemeClr val="lt2"/>
                </a:highlight>
              </a:rPr>
              <a:t>curl -v -X POST 'cruise-control-server:9090/kafkacruisecontrol/remove_broker?brokerid=3,4'</a:t>
            </a:r>
            <a:endParaRPr sz="1400">
              <a:solidFill>
                <a:schemeClr val="dk1"/>
              </a:solidFill>
              <a:highlight>
                <a:schemeClr val="lt2"/>
              </a:highlight>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Review the optimization proposal contained in the response. </a:t>
            </a:r>
            <a:endParaRPr sz="1600">
              <a:solidFill>
                <a:schemeClr val="dk1"/>
              </a:solidFill>
              <a:highlight>
                <a:schemeClr val="lt1"/>
              </a:highlight>
            </a:endParaRPr>
          </a:p>
          <a:p>
            <a:pPr indent="-317500" lvl="1" marL="13716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The </a:t>
            </a:r>
            <a:r>
              <a:rPr b="1" lang="en" sz="1400">
                <a:solidFill>
                  <a:schemeClr val="dk1"/>
                </a:solidFill>
                <a:highlight>
                  <a:schemeClr val="lt1"/>
                </a:highlight>
              </a:rPr>
              <a:t>Cluster load after rebalance</a:t>
            </a:r>
            <a:r>
              <a:rPr lang="en" sz="1400">
                <a:solidFill>
                  <a:schemeClr val="dk1"/>
                </a:solidFill>
                <a:highlight>
                  <a:schemeClr val="lt1"/>
                </a:highlight>
              </a:rPr>
              <a:t> summary. If it meets your requirements, you should assess the impact of the proposed changes using the high level summary.</a:t>
            </a:r>
            <a:endParaRPr sz="1400">
              <a:solidFill>
                <a:schemeClr val="dk1"/>
              </a:solidFill>
              <a:highlight>
                <a:schemeClr val="lt1"/>
              </a:highlight>
            </a:endParaRPr>
          </a:p>
          <a:p>
            <a:pPr indent="-317500" lvl="1" marL="1371600" rtl="0" algn="l">
              <a:lnSpc>
                <a:spcPct val="150000"/>
              </a:lnSpc>
              <a:spcBef>
                <a:spcPts val="0"/>
              </a:spcBef>
              <a:spcAft>
                <a:spcPts val="0"/>
              </a:spcAft>
              <a:buClr>
                <a:schemeClr val="dk1"/>
              </a:buClr>
              <a:buSzPts val="1400"/>
              <a:buChar char="○"/>
            </a:pPr>
            <a:r>
              <a:rPr b="1" lang="en" sz="1400">
                <a:solidFill>
                  <a:schemeClr val="dk1"/>
                </a:solidFill>
                <a:highlight>
                  <a:schemeClr val="lt1"/>
                </a:highlight>
              </a:rPr>
              <a:t>n inter-broker replica (y MB) moves</a:t>
            </a:r>
            <a:r>
              <a:rPr lang="en" sz="1400">
                <a:solidFill>
                  <a:schemeClr val="dk1"/>
                </a:solidFill>
                <a:highlight>
                  <a:schemeClr val="lt1"/>
                </a:highlight>
              </a:rPr>
              <a:t> indicates how much data will be moved across the network between brokers. The higher the value, the greater the potential performance impact on the Kafka cluster during the rebalance.</a:t>
            </a:r>
            <a:endParaRPr sz="1400">
              <a:solidFill>
                <a:schemeClr val="dk1"/>
              </a:solidFill>
              <a:highlight>
                <a:schemeClr val="lt1"/>
              </a:highlight>
            </a:endParaRPr>
          </a:p>
          <a:p>
            <a:pPr indent="-317500" lvl="1" marL="1371600" rtl="0" algn="l">
              <a:lnSpc>
                <a:spcPct val="150000"/>
              </a:lnSpc>
              <a:spcBef>
                <a:spcPts val="0"/>
              </a:spcBef>
              <a:spcAft>
                <a:spcPts val="0"/>
              </a:spcAft>
              <a:buClr>
                <a:schemeClr val="dk1"/>
              </a:buClr>
              <a:buSzPts val="1400"/>
              <a:buChar char="○"/>
            </a:pPr>
            <a:r>
              <a:rPr b="1" lang="en" sz="1400">
                <a:solidFill>
                  <a:schemeClr val="dk1"/>
                </a:solidFill>
                <a:highlight>
                  <a:schemeClr val="lt1"/>
                </a:highlight>
              </a:rPr>
              <a:t>n intra-broker replica (y MB) moves</a:t>
            </a:r>
            <a:r>
              <a:rPr lang="en" sz="1400">
                <a:solidFill>
                  <a:schemeClr val="dk1"/>
                </a:solidFill>
                <a:highlight>
                  <a:schemeClr val="lt1"/>
                </a:highlight>
              </a:rPr>
              <a:t> indicates how much data will be moved within the brokers themselves (between disks). The higher the value, the greater the potential performance impact on individual brokers .</a:t>
            </a:r>
            <a:endParaRPr sz="1400">
              <a:solidFill>
                <a:schemeClr val="dk1"/>
              </a:solidFill>
              <a:highlight>
                <a:schemeClr val="lt1"/>
              </a:highlight>
            </a:endParaRPr>
          </a:p>
          <a:p>
            <a:pPr indent="-317500" lvl="1" marL="1371600" rtl="0" algn="l">
              <a:lnSpc>
                <a:spcPct val="150000"/>
              </a:lnSpc>
              <a:spcBef>
                <a:spcPts val="0"/>
              </a:spcBef>
              <a:spcAft>
                <a:spcPts val="0"/>
              </a:spcAft>
              <a:buClr>
                <a:schemeClr val="dk1"/>
              </a:buClr>
              <a:buSzPts val="1400"/>
              <a:buChar char="○"/>
            </a:pPr>
            <a:r>
              <a:rPr lang="en" sz="1400">
                <a:solidFill>
                  <a:schemeClr val="dk1"/>
                </a:solidFill>
                <a:highlight>
                  <a:schemeClr val="lt1"/>
                </a:highlight>
              </a:rPr>
              <a:t>The number of leadership moves. This has a negligible impact on the performance of the cluster during the rebalance.</a:t>
            </a:r>
            <a:endParaRPr sz="1400">
              <a:solidFill>
                <a:schemeClr val="dk1"/>
              </a:solidFill>
              <a:highlight>
                <a:schemeClr val="lt1"/>
              </a:highlight>
            </a:endParaRPr>
          </a:p>
          <a:p>
            <a:pPr indent="0" lvl="0" marL="0" rtl="0" algn="l">
              <a:lnSpc>
                <a:spcPct val="150000"/>
              </a:lnSpc>
              <a:spcBef>
                <a:spcPts val="0"/>
              </a:spcBef>
              <a:spcAft>
                <a:spcPts val="0"/>
              </a:spcAft>
              <a:buNone/>
            </a:pPr>
            <a:r>
              <a:t/>
            </a:r>
            <a:endParaRPr sz="1600">
              <a:solidFill>
                <a:schemeClr val="dk1"/>
              </a:solidFill>
              <a:highlight>
                <a:schemeClr val="lt1"/>
              </a:highlight>
            </a:endParaRPr>
          </a:p>
        </p:txBody>
      </p:sp>
      <p:sp>
        <p:nvSpPr>
          <p:cNvPr id="1147" name="Google Shape;1147;p75"/>
          <p:cNvSpPr txBox="1"/>
          <p:nvPr>
            <p:ph type="title"/>
          </p:nvPr>
        </p:nvSpPr>
        <p:spPr>
          <a:xfrm>
            <a:off x="447775" y="-12800"/>
            <a:ext cx="11290500" cy="1164900"/>
          </a:xfrm>
          <a:prstGeom prst="rect">
            <a:avLst/>
          </a:prstGeom>
        </p:spPr>
        <p:txBody>
          <a:bodyPr anchorCtr="0" anchor="t" bIns="91425" lIns="438900" spcFirstLastPara="1" rIns="91425" wrap="square" tIns="91425">
            <a:noAutofit/>
          </a:bodyPr>
          <a:lstStyle/>
          <a:p>
            <a:pPr indent="0" lvl="0" marL="0" rtl="0" algn="l">
              <a:lnSpc>
                <a:spcPct val="150000"/>
              </a:lnSpc>
              <a:spcBef>
                <a:spcPts val="0"/>
              </a:spcBef>
              <a:spcAft>
                <a:spcPts val="0"/>
              </a:spcAft>
              <a:buNone/>
            </a:pPr>
            <a:r>
              <a:rPr lang="en" sz="4100">
                <a:solidFill>
                  <a:srgbClr val="EE0000"/>
                </a:solidFill>
              </a:rPr>
              <a:t>Generate Proposals</a:t>
            </a:r>
            <a:endParaRPr sz="2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7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53" name="Google Shape;1153;p76"/>
          <p:cNvSpPr txBox="1"/>
          <p:nvPr>
            <p:ph type="title"/>
          </p:nvPr>
        </p:nvSpPr>
        <p:spPr>
          <a:xfrm>
            <a:off x="447775" y="1064425"/>
            <a:ext cx="11290500" cy="4249500"/>
          </a:xfrm>
          <a:prstGeom prst="rect">
            <a:avLst/>
          </a:prstGeom>
        </p:spPr>
        <p:txBody>
          <a:bodyPr anchorCtr="0" anchor="t" bIns="91425" lIns="438900"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Send a POST request to the /rebalance, /add_broker, or /remove_broker endpoint with the dryrun=false parameter</a:t>
            </a:r>
            <a:endParaRPr sz="1600">
              <a:solidFill>
                <a:schemeClr val="dk1"/>
              </a:solidFill>
              <a:highlight>
                <a:schemeClr val="lt1"/>
              </a:highlight>
            </a:endParaRPr>
          </a:p>
          <a:p>
            <a:pPr indent="0" lvl="0" marL="457200" rtl="0" algn="l">
              <a:lnSpc>
                <a:spcPct val="150000"/>
              </a:lnSpc>
              <a:spcBef>
                <a:spcPts val="0"/>
              </a:spcBef>
              <a:spcAft>
                <a:spcPts val="0"/>
              </a:spcAft>
              <a:buNone/>
            </a:pPr>
            <a:r>
              <a:rPr lang="en" sz="1400">
                <a:solidFill>
                  <a:schemeClr val="dk1"/>
                </a:solidFill>
                <a:highlight>
                  <a:schemeClr val="lt2"/>
                </a:highlight>
              </a:rPr>
              <a:t>Example request to /rebalance</a:t>
            </a:r>
            <a:endParaRPr sz="1400">
              <a:solidFill>
                <a:schemeClr val="dk1"/>
              </a:solidFill>
              <a:highlight>
                <a:schemeClr val="lt2"/>
              </a:highlight>
            </a:endParaRPr>
          </a:p>
          <a:p>
            <a:pPr indent="0" lvl="0" marL="457200" rtl="0" algn="l">
              <a:lnSpc>
                <a:spcPct val="150000"/>
              </a:lnSpc>
              <a:spcBef>
                <a:spcPts val="0"/>
              </a:spcBef>
              <a:spcAft>
                <a:spcPts val="0"/>
              </a:spcAft>
              <a:buNone/>
            </a:pPr>
            <a:r>
              <a:rPr lang="en" sz="1400">
                <a:solidFill>
                  <a:schemeClr val="dk1"/>
                </a:solidFill>
                <a:highlight>
                  <a:schemeClr val="lt2"/>
                </a:highlight>
              </a:rPr>
              <a:t>curl -X POST 'cruise-control-server:9090/kafkacruisecontrol/rebalance?dryrun=false'</a:t>
            </a:r>
            <a:endParaRPr sz="1400">
              <a:solidFill>
                <a:schemeClr val="dk1"/>
              </a:solidFill>
              <a:highlight>
                <a:schemeClr val="lt2"/>
              </a:highlight>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Check the progress of the cluster rebalance using the /user_tasks endpoint. The cluster rebalance in progress has a status of "Active".</a:t>
            </a:r>
            <a:endParaRPr sz="1600">
              <a:solidFill>
                <a:schemeClr val="dk1"/>
              </a:solidFill>
              <a:highlight>
                <a:schemeClr val="lt1"/>
              </a:highlight>
            </a:endParaRPr>
          </a:p>
          <a:p>
            <a:pPr indent="0" lvl="0" marL="457200" rtl="0" algn="l">
              <a:lnSpc>
                <a:spcPct val="150000"/>
              </a:lnSpc>
              <a:spcBef>
                <a:spcPts val="0"/>
              </a:spcBef>
              <a:spcAft>
                <a:spcPts val="0"/>
              </a:spcAft>
              <a:buNone/>
            </a:pPr>
            <a:r>
              <a:rPr lang="en" sz="1400">
                <a:solidFill>
                  <a:schemeClr val="dk1"/>
                </a:solidFill>
                <a:highlight>
                  <a:schemeClr val="lt2"/>
                </a:highlight>
              </a:rPr>
              <a:t>curl 'cruise-control-server:9090/kafkacruisecontrol/user_tasks'</a:t>
            </a:r>
            <a:endParaRPr sz="1400">
              <a:solidFill>
                <a:schemeClr val="dk1"/>
              </a:solidFill>
              <a:highlight>
                <a:schemeClr val="lt2"/>
              </a:highlight>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Call check progress until status will change to “Completed”</a:t>
            </a:r>
            <a:endParaRPr sz="1600">
              <a:solidFill>
                <a:schemeClr val="dk1"/>
              </a:solidFill>
              <a:highlight>
                <a:schemeClr val="lt1"/>
              </a:highlight>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Stop active rebalance, Send a POST request to the /stop_proposal_execution endpoint:</a:t>
            </a:r>
            <a:endParaRPr sz="1600">
              <a:solidFill>
                <a:schemeClr val="dk1"/>
              </a:solidFill>
              <a:highlight>
                <a:schemeClr val="lt1"/>
              </a:highlight>
            </a:endParaRPr>
          </a:p>
          <a:p>
            <a:pPr indent="0" lvl="0" marL="457200" rtl="0" algn="l">
              <a:lnSpc>
                <a:spcPct val="150000"/>
              </a:lnSpc>
              <a:spcBef>
                <a:spcPts val="0"/>
              </a:spcBef>
              <a:spcAft>
                <a:spcPts val="0"/>
              </a:spcAft>
              <a:buNone/>
            </a:pPr>
            <a:r>
              <a:rPr lang="en" sz="1400">
                <a:solidFill>
                  <a:schemeClr val="dk1"/>
                </a:solidFill>
                <a:highlight>
                  <a:schemeClr val="lt2"/>
                </a:highlight>
              </a:rPr>
              <a:t>curl -X POST 'cruise-control-server:9090/kafkacruisecontrol/stop_proposal_execution'</a:t>
            </a:r>
            <a:endParaRPr sz="1400">
              <a:solidFill>
                <a:schemeClr val="dk1"/>
              </a:solidFill>
              <a:highlight>
                <a:schemeClr val="lt2"/>
              </a:highlight>
            </a:endParaRPr>
          </a:p>
        </p:txBody>
      </p:sp>
      <p:sp>
        <p:nvSpPr>
          <p:cNvPr id="1154" name="Google Shape;1154;p76"/>
          <p:cNvSpPr txBox="1"/>
          <p:nvPr>
            <p:ph type="title"/>
          </p:nvPr>
        </p:nvSpPr>
        <p:spPr>
          <a:xfrm>
            <a:off x="447775" y="-12800"/>
            <a:ext cx="11290500" cy="1164900"/>
          </a:xfrm>
          <a:prstGeom prst="rect">
            <a:avLst/>
          </a:prstGeom>
        </p:spPr>
        <p:txBody>
          <a:bodyPr anchorCtr="0" anchor="t" bIns="91425" lIns="438900" spcFirstLastPara="1" rIns="91425" wrap="square" tIns="91425">
            <a:noAutofit/>
          </a:bodyPr>
          <a:lstStyle/>
          <a:p>
            <a:pPr indent="0" lvl="0" marL="0" rtl="0" algn="l">
              <a:lnSpc>
                <a:spcPct val="150000"/>
              </a:lnSpc>
              <a:spcBef>
                <a:spcPts val="0"/>
              </a:spcBef>
              <a:spcAft>
                <a:spcPts val="0"/>
              </a:spcAft>
              <a:buNone/>
            </a:pPr>
            <a:r>
              <a:rPr lang="en" sz="4100">
                <a:solidFill>
                  <a:srgbClr val="EE0000"/>
                </a:solidFill>
              </a:rPr>
              <a:t>Approving an optimization proposal</a:t>
            </a:r>
            <a:endParaRPr sz="2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7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60" name="Google Shape;1160;p7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t/>
            </a:r>
            <a:endParaRPr/>
          </a:p>
        </p:txBody>
      </p:sp>
      <p:sp>
        <p:nvSpPr>
          <p:cNvPr id="1161" name="Google Shape;1161;p77"/>
          <p:cNvSpPr txBox="1"/>
          <p:nvPr>
            <p:ph type="title"/>
          </p:nvPr>
        </p:nvSpPr>
        <p:spPr>
          <a:xfrm>
            <a:off x="5649350" y="1632950"/>
            <a:ext cx="5285400" cy="3882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Monitoring</a:t>
            </a:r>
            <a:endParaRPr sz="3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78"/>
          <p:cNvSpPr txBox="1"/>
          <p:nvPr>
            <p:ph type="title"/>
          </p:nvPr>
        </p:nvSpPr>
        <p:spPr>
          <a:xfrm>
            <a:off x="447775" y="10540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Metrics</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Kafka has built in metrics </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Exposed natively using JMX protocol</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Part of all Apache Kafka components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On RHEL, users can access it directly using their own JMX tools etc.</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No JMX tools are part of AMQ Streams</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Use the KAFKA_JMX_OPTS environment variable </a:t>
            </a:r>
            <a:endParaRPr sz="1600">
              <a:solidFill>
                <a:schemeClr val="dk1"/>
              </a:solidFill>
            </a:endParaRPr>
          </a:p>
          <a:p>
            <a:pPr indent="0" lvl="0" marL="1371600" rtl="0" algn="l">
              <a:lnSpc>
                <a:spcPct val="150000"/>
              </a:lnSpc>
              <a:spcBef>
                <a:spcPts val="0"/>
              </a:spcBef>
              <a:spcAft>
                <a:spcPts val="0"/>
              </a:spcAft>
              <a:buNone/>
            </a:pPr>
            <a:r>
              <a:rPr lang="en" sz="1400">
                <a:solidFill>
                  <a:schemeClr val="dk1"/>
                </a:solidFill>
                <a:highlight>
                  <a:schemeClr val="lt2"/>
                </a:highlight>
              </a:rPr>
              <a:t>export KAFKA_JMX_OPTS="-Dcom.sun.management.jmxremote=true</a:t>
            </a:r>
            <a:endParaRPr sz="1400">
              <a:solidFill>
                <a:schemeClr val="dk1"/>
              </a:solidFill>
              <a:highlight>
                <a:schemeClr val="lt2"/>
              </a:highlight>
            </a:endParaRPr>
          </a:p>
          <a:p>
            <a:pPr indent="0" lvl="0" marL="1371600" rtl="0" algn="l">
              <a:lnSpc>
                <a:spcPct val="150000"/>
              </a:lnSpc>
              <a:spcBef>
                <a:spcPts val="0"/>
              </a:spcBef>
              <a:spcAft>
                <a:spcPts val="0"/>
              </a:spcAft>
              <a:buNone/>
            </a:pPr>
            <a:r>
              <a:rPr lang="en" sz="1400">
                <a:solidFill>
                  <a:schemeClr val="dk1"/>
                </a:solidFill>
                <a:highlight>
                  <a:schemeClr val="lt2"/>
                </a:highlight>
              </a:rPr>
              <a:t>  -Dcom.sun.management.jmxremote.port=&lt;port&gt;</a:t>
            </a:r>
            <a:endParaRPr sz="1400">
              <a:solidFill>
                <a:schemeClr val="dk1"/>
              </a:solidFill>
              <a:highlight>
                <a:schemeClr val="lt2"/>
              </a:highlight>
            </a:endParaRPr>
          </a:p>
          <a:p>
            <a:pPr indent="457200" lvl="0" marL="914400" rtl="0" algn="l">
              <a:lnSpc>
                <a:spcPct val="150000"/>
              </a:lnSpc>
              <a:spcBef>
                <a:spcPts val="0"/>
              </a:spcBef>
              <a:spcAft>
                <a:spcPts val="0"/>
              </a:spcAft>
              <a:buNone/>
            </a:pPr>
            <a:r>
              <a:rPr lang="en" sz="1400">
                <a:solidFill>
                  <a:schemeClr val="dk1"/>
                </a:solidFill>
                <a:highlight>
                  <a:schemeClr val="lt2"/>
                </a:highlight>
              </a:rPr>
              <a:t>  -Dcom.sun.management.jmxremote.authenticate=false</a:t>
            </a:r>
            <a:endParaRPr sz="1400">
              <a:solidFill>
                <a:schemeClr val="dk1"/>
              </a:solidFill>
              <a:highlight>
                <a:schemeClr val="lt2"/>
              </a:highlight>
            </a:endParaRPr>
          </a:p>
          <a:p>
            <a:pPr indent="457200" lvl="0" marL="914400" rtl="0" algn="l">
              <a:lnSpc>
                <a:spcPct val="150000"/>
              </a:lnSpc>
              <a:spcBef>
                <a:spcPts val="0"/>
              </a:spcBef>
              <a:spcAft>
                <a:spcPts val="0"/>
              </a:spcAft>
              <a:buNone/>
            </a:pPr>
            <a:r>
              <a:rPr lang="en" sz="1400">
                <a:solidFill>
                  <a:schemeClr val="dk1"/>
                </a:solidFill>
                <a:highlight>
                  <a:schemeClr val="lt2"/>
                </a:highlight>
              </a:rPr>
              <a:t>  -Dcom.sun.management.jmxremote.ssl=false"</a:t>
            </a:r>
            <a:endParaRPr sz="1400">
              <a:solidFill>
                <a:schemeClr val="dk1"/>
              </a:solidFill>
              <a:highlight>
                <a:schemeClr val="lt2"/>
              </a:highlight>
            </a:endParaRPr>
          </a:p>
          <a:p>
            <a:pPr indent="0" lvl="0" marL="914400" rtl="0" algn="l">
              <a:lnSpc>
                <a:spcPct val="150000"/>
              </a:lnSpc>
              <a:spcBef>
                <a:spcPts val="0"/>
              </a:spcBef>
              <a:spcAft>
                <a:spcPts val="0"/>
              </a:spcAft>
              <a:buNone/>
            </a:pPr>
            <a:r>
              <a:t/>
            </a:r>
            <a:endParaRPr sz="1600">
              <a:solidFill>
                <a:schemeClr val="dk1"/>
              </a:solidFill>
            </a:endParaRPr>
          </a:p>
        </p:txBody>
      </p:sp>
      <p:sp>
        <p:nvSpPr>
          <p:cNvPr id="1167" name="Google Shape;1167;p7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168" name="Google Shape;1168;p7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79"/>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Prometheus</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Prometheus is a popular metrics and monitoring solution in the Cloud Native landscape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Pulls metrics out of HTTP endpoint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Has its own query language for querying the metrics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AMQ Streams do not include Prometheus deployment or support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It only supports the HTTP endpoint where Prometheus can connect and collect the metrics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Prometheus is also available as operator in OCP 4</a:t>
            </a:r>
            <a:endParaRPr sz="1600">
              <a:solidFill>
                <a:schemeClr val="dk1"/>
              </a:solidFill>
            </a:endParaRPr>
          </a:p>
        </p:txBody>
      </p:sp>
      <p:sp>
        <p:nvSpPr>
          <p:cNvPr id="1174" name="Google Shape;1174;p7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175" name="Google Shape;1175;p7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80"/>
          <p:cNvSpPr txBox="1"/>
          <p:nvPr>
            <p:ph type="title"/>
          </p:nvPr>
        </p:nvSpPr>
        <p:spPr>
          <a:xfrm>
            <a:off x="447775" y="9016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Prometheus</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Strimzi / AMQ Streams on OCP has built in support for Prometheus endpoint</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Using Prometheus JMX Exporter</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Takes the JMX metrics and converts them to Prometheus format</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Runs as Java agent inside the ZooKeeper / Kafka pods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Metrics can be configured in the Custom Resources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On RHEL, the JMX Exporter is part of our ZIP files, but users have to configure them on their own</a:t>
            </a:r>
            <a:endParaRPr sz="1600">
              <a:solidFill>
                <a:schemeClr val="dk1"/>
              </a:solidFill>
            </a:endParaRPr>
          </a:p>
        </p:txBody>
      </p:sp>
      <p:sp>
        <p:nvSpPr>
          <p:cNvPr id="1181" name="Google Shape;1181;p8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182" name="Google Shape;1182;p8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1183" name="Google Shape;1183;p80"/>
          <p:cNvPicPr preferRelativeResize="0"/>
          <p:nvPr/>
        </p:nvPicPr>
        <p:blipFill>
          <a:blip r:embed="rId3">
            <a:alphaModFix/>
          </a:blip>
          <a:stretch>
            <a:fillRect/>
          </a:stretch>
        </p:blipFill>
        <p:spPr>
          <a:xfrm>
            <a:off x="1501400" y="4557577"/>
            <a:ext cx="4744575" cy="17556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7" name="Shape 1187"/>
        <p:cNvGrpSpPr/>
        <p:nvPr/>
      </p:nvGrpSpPr>
      <p:grpSpPr>
        <a:xfrm>
          <a:off x="0" y="0"/>
          <a:ext cx="0" cy="0"/>
          <a:chOff x="0" y="0"/>
          <a:chExt cx="0" cy="0"/>
        </a:xfrm>
      </p:grpSpPr>
      <p:sp>
        <p:nvSpPr>
          <p:cNvPr id="1188" name="Google Shape;1188;p8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89" name="Google Shape;1189;p81"/>
          <p:cNvSpPr txBox="1"/>
          <p:nvPr>
            <p:ph type="title"/>
          </p:nvPr>
        </p:nvSpPr>
        <p:spPr>
          <a:xfrm>
            <a:off x="447775" y="1064425"/>
            <a:ext cx="11290500" cy="4249500"/>
          </a:xfrm>
          <a:prstGeom prst="rect">
            <a:avLst/>
          </a:prstGeom>
        </p:spPr>
        <p:txBody>
          <a:bodyPr anchorCtr="0" anchor="t" bIns="91425" lIns="438900"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verify jmx libraries in /libs path such as jmx_prometheus_javaagent-xxxx.redhat-xxx.jar</a:t>
            </a:r>
            <a:endParaRPr sz="1600">
              <a:solidFill>
                <a:schemeClr val="dk1"/>
              </a:solidFill>
              <a:highlight>
                <a:schemeClr val="lt1"/>
              </a:highlight>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For zookeeper</a:t>
            </a:r>
            <a:endParaRPr sz="1600">
              <a:solidFill>
                <a:schemeClr val="dk1"/>
              </a:solidFill>
              <a:highlight>
                <a:schemeClr val="lt1"/>
              </a:highlight>
            </a:endParaRPr>
          </a:p>
          <a:p>
            <a:pPr indent="-330200" lvl="1" marL="13716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create zookeeper prometheus config file such as zookeeper.yml and save file in config of zookeeper server node.</a:t>
            </a:r>
            <a:endParaRPr sz="1600">
              <a:solidFill>
                <a:schemeClr val="dk1"/>
              </a:solidFill>
              <a:highlight>
                <a:schemeClr val="lt1"/>
              </a:highlight>
            </a:endParaRPr>
          </a:p>
          <a:p>
            <a:pPr indent="0" lvl="0" marL="1371600" rtl="0" algn="l">
              <a:lnSpc>
                <a:spcPct val="150000"/>
              </a:lnSpc>
              <a:spcBef>
                <a:spcPts val="0"/>
              </a:spcBef>
              <a:spcAft>
                <a:spcPts val="0"/>
              </a:spcAft>
              <a:buNone/>
            </a:pPr>
            <a:r>
              <a:t/>
            </a:r>
            <a:endParaRPr sz="1600">
              <a:solidFill>
                <a:schemeClr val="dk1"/>
              </a:solidFill>
              <a:highlight>
                <a:schemeClr val="lt1"/>
              </a:highlight>
            </a:endParaRPr>
          </a:p>
          <a:p>
            <a:pPr indent="0" lvl="0" marL="1371600" rtl="0" algn="l">
              <a:lnSpc>
                <a:spcPct val="150000"/>
              </a:lnSpc>
              <a:spcBef>
                <a:spcPts val="0"/>
              </a:spcBef>
              <a:spcAft>
                <a:spcPts val="0"/>
              </a:spcAft>
              <a:buNone/>
            </a:pPr>
            <a:r>
              <a:t/>
            </a:r>
            <a:endParaRPr sz="1600">
              <a:solidFill>
                <a:schemeClr val="dk1"/>
              </a:solidFill>
              <a:highlight>
                <a:schemeClr val="lt1"/>
              </a:highlight>
            </a:endParaRPr>
          </a:p>
          <a:p>
            <a:pPr indent="0" lvl="0" marL="1371600" rtl="0" algn="l">
              <a:lnSpc>
                <a:spcPct val="150000"/>
              </a:lnSpc>
              <a:spcBef>
                <a:spcPts val="0"/>
              </a:spcBef>
              <a:spcAft>
                <a:spcPts val="0"/>
              </a:spcAft>
              <a:buNone/>
            </a:pPr>
            <a:r>
              <a:t/>
            </a:r>
            <a:endParaRPr sz="1600">
              <a:solidFill>
                <a:schemeClr val="dk1"/>
              </a:solidFill>
              <a:highlight>
                <a:schemeClr val="lt1"/>
              </a:highlight>
            </a:endParaRPr>
          </a:p>
          <a:p>
            <a:pPr indent="0" lvl="0" marL="1371600" rtl="0" algn="l">
              <a:lnSpc>
                <a:spcPct val="150000"/>
              </a:lnSpc>
              <a:spcBef>
                <a:spcPts val="0"/>
              </a:spcBef>
              <a:spcAft>
                <a:spcPts val="0"/>
              </a:spcAft>
              <a:buNone/>
            </a:pPr>
            <a:r>
              <a:t/>
            </a:r>
            <a:endParaRPr sz="1600">
              <a:solidFill>
                <a:schemeClr val="dk1"/>
              </a:solidFill>
              <a:highlight>
                <a:schemeClr val="lt1"/>
              </a:highlight>
            </a:endParaRPr>
          </a:p>
          <a:p>
            <a:pPr indent="0" lvl="0" marL="1371600" rtl="0" algn="l">
              <a:lnSpc>
                <a:spcPct val="150000"/>
              </a:lnSpc>
              <a:spcBef>
                <a:spcPts val="0"/>
              </a:spcBef>
              <a:spcAft>
                <a:spcPts val="0"/>
              </a:spcAft>
              <a:buNone/>
            </a:pPr>
            <a:r>
              <a:t/>
            </a:r>
            <a:endParaRPr sz="1600">
              <a:solidFill>
                <a:schemeClr val="dk1"/>
              </a:solidFill>
              <a:highlight>
                <a:schemeClr val="lt1"/>
              </a:highlight>
            </a:endParaRPr>
          </a:p>
          <a:p>
            <a:pPr indent="-330200" lvl="1" marL="13716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Edit environment variable for jmx exporter (7075 is port of jmx exporter) such as</a:t>
            </a:r>
            <a:endParaRPr sz="1600">
              <a:solidFill>
                <a:schemeClr val="dk1"/>
              </a:solidFill>
              <a:highlight>
                <a:schemeClr val="lt1"/>
              </a:highlight>
            </a:endParaRPr>
          </a:p>
          <a:p>
            <a:pPr indent="0" lvl="0" marL="1371600" rtl="0" algn="l">
              <a:lnSpc>
                <a:spcPct val="150000"/>
              </a:lnSpc>
              <a:spcBef>
                <a:spcPts val="0"/>
              </a:spcBef>
              <a:spcAft>
                <a:spcPts val="0"/>
              </a:spcAft>
              <a:buNone/>
            </a:pPr>
            <a:r>
              <a:rPr lang="en" sz="1400">
                <a:solidFill>
                  <a:schemeClr val="dk1"/>
                </a:solidFill>
                <a:highlight>
                  <a:schemeClr val="lt2"/>
                </a:highlight>
              </a:rPr>
              <a:t>export EXTRA_ARGS=$EXTRA_ARGS' -javaagent:/kafka/libs/jmx_prometheus_javaagent-0.16.1.redhat-00001.jar=7075:/kafka/config/zookeeper.yml'</a:t>
            </a:r>
            <a:endParaRPr sz="1400">
              <a:solidFill>
                <a:schemeClr val="dk1"/>
              </a:solidFill>
              <a:highlight>
                <a:schemeClr val="lt2"/>
              </a:highlight>
            </a:endParaRPr>
          </a:p>
          <a:p>
            <a:pPr indent="-330200" lvl="1" marL="13716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Test with </a:t>
            </a:r>
            <a:endParaRPr sz="1600">
              <a:solidFill>
                <a:schemeClr val="dk1"/>
              </a:solidFill>
              <a:highlight>
                <a:schemeClr val="lt1"/>
              </a:highlight>
            </a:endParaRPr>
          </a:p>
          <a:p>
            <a:pPr indent="0" lvl="0" marL="1371600" rtl="0" algn="l">
              <a:lnSpc>
                <a:spcPct val="150000"/>
              </a:lnSpc>
              <a:spcBef>
                <a:spcPts val="0"/>
              </a:spcBef>
              <a:spcAft>
                <a:spcPts val="0"/>
              </a:spcAft>
              <a:buNone/>
            </a:pPr>
            <a:r>
              <a:rPr lang="en" sz="1400">
                <a:solidFill>
                  <a:schemeClr val="dk1"/>
                </a:solidFill>
                <a:highlight>
                  <a:schemeClr val="lt2"/>
                </a:highlight>
              </a:rPr>
              <a:t>curl http://localhost:7075/metrics</a:t>
            </a:r>
            <a:endParaRPr sz="1400">
              <a:solidFill>
                <a:schemeClr val="dk1"/>
              </a:solidFill>
              <a:highlight>
                <a:schemeClr val="lt2"/>
              </a:highlight>
            </a:endParaRPr>
          </a:p>
          <a:p>
            <a:pPr indent="0" lvl="0" marL="457200" rtl="0" algn="l">
              <a:lnSpc>
                <a:spcPct val="150000"/>
              </a:lnSpc>
              <a:spcBef>
                <a:spcPts val="0"/>
              </a:spcBef>
              <a:spcAft>
                <a:spcPts val="0"/>
              </a:spcAft>
              <a:buNone/>
            </a:pPr>
            <a:r>
              <a:t/>
            </a:r>
            <a:endParaRPr sz="1600">
              <a:solidFill>
                <a:schemeClr val="dk1"/>
              </a:solidFill>
              <a:highlight>
                <a:schemeClr val="lt1"/>
              </a:highlight>
            </a:endParaRPr>
          </a:p>
        </p:txBody>
      </p:sp>
      <p:sp>
        <p:nvSpPr>
          <p:cNvPr id="1190" name="Google Shape;1190;p81"/>
          <p:cNvSpPr txBox="1"/>
          <p:nvPr>
            <p:ph type="title"/>
          </p:nvPr>
        </p:nvSpPr>
        <p:spPr>
          <a:xfrm>
            <a:off x="447775" y="-12800"/>
            <a:ext cx="11290500" cy="1164900"/>
          </a:xfrm>
          <a:prstGeom prst="rect">
            <a:avLst/>
          </a:prstGeom>
        </p:spPr>
        <p:txBody>
          <a:bodyPr anchorCtr="0" anchor="t" bIns="91425" lIns="438900" spcFirstLastPara="1" rIns="91425" wrap="square" tIns="91425">
            <a:noAutofit/>
          </a:bodyPr>
          <a:lstStyle/>
          <a:p>
            <a:pPr indent="0" lvl="0" marL="0" rtl="0" algn="l">
              <a:lnSpc>
                <a:spcPct val="150000"/>
              </a:lnSpc>
              <a:spcBef>
                <a:spcPts val="0"/>
              </a:spcBef>
              <a:spcAft>
                <a:spcPts val="0"/>
              </a:spcAft>
              <a:buNone/>
            </a:pPr>
            <a:r>
              <a:rPr lang="en" sz="4100">
                <a:solidFill>
                  <a:srgbClr val="EE0000"/>
                </a:solidFill>
              </a:rPr>
              <a:t>Prometheus JMX Exporter</a:t>
            </a:r>
            <a:endParaRPr sz="200">
              <a:solidFill>
                <a:schemeClr val="dk1"/>
              </a:solidFill>
            </a:endParaRPr>
          </a:p>
        </p:txBody>
      </p:sp>
      <p:pic>
        <p:nvPicPr>
          <p:cNvPr id="1191" name="Google Shape;1191;p81"/>
          <p:cNvPicPr preferRelativeResize="0"/>
          <p:nvPr/>
        </p:nvPicPr>
        <p:blipFill>
          <a:blip r:embed="rId3">
            <a:alphaModFix/>
          </a:blip>
          <a:stretch>
            <a:fillRect/>
          </a:stretch>
        </p:blipFill>
        <p:spPr>
          <a:xfrm>
            <a:off x="2264525" y="2557500"/>
            <a:ext cx="3879101" cy="1742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4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20" name="Google Shape;720;p4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21" name="Google Shape;721;p46"/>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Topics</a:t>
            </a:r>
            <a:endParaRPr sz="5500">
              <a:solidFill>
                <a:srgbClr val="EE0000"/>
              </a:solidFill>
            </a:endParaRPr>
          </a:p>
          <a:p>
            <a:pPr indent="-330200" lvl="0" marL="457200" rtl="0" algn="l">
              <a:lnSpc>
                <a:spcPct val="150000"/>
              </a:lnSpc>
              <a:spcBef>
                <a:spcPts val="4000"/>
              </a:spcBef>
              <a:spcAft>
                <a:spcPts val="0"/>
              </a:spcAft>
              <a:buClr>
                <a:schemeClr val="dk1"/>
              </a:buClr>
              <a:buSzPts val="1600"/>
              <a:buFont typeface="Courier New"/>
              <a:buChar char="●"/>
            </a:pPr>
            <a:r>
              <a:rPr b="1" lang="en" sz="1600">
                <a:solidFill>
                  <a:schemeClr val="dk1"/>
                </a:solidFill>
                <a:latin typeface="Courier New"/>
                <a:ea typeface="Courier New"/>
                <a:cs typeface="Courier New"/>
                <a:sym typeface="Courier New"/>
              </a:rPr>
              <a:t>bin/kafka-topics.sh</a:t>
            </a:r>
            <a:endParaRPr b="1" sz="1600">
              <a:solidFill>
                <a:schemeClr val="dk1"/>
              </a:solidFill>
              <a:latin typeface="Courier New"/>
              <a:ea typeface="Courier New"/>
              <a:cs typeface="Courier New"/>
              <a:sym typeface="Courier New"/>
            </a:endParaRPr>
          </a:p>
          <a:p>
            <a:pPr indent="-330200" lvl="1" marL="914400" rtl="0" algn="l">
              <a:lnSpc>
                <a:spcPct val="150000"/>
              </a:lnSpc>
              <a:spcBef>
                <a:spcPts val="0"/>
              </a:spcBef>
              <a:spcAft>
                <a:spcPts val="0"/>
              </a:spcAft>
              <a:buSzPts val="1600"/>
              <a:buChar char="○"/>
            </a:pPr>
            <a:r>
              <a:rPr lang="en" sz="1600">
                <a:solidFill>
                  <a:schemeClr val="dk1"/>
                </a:solidFill>
              </a:rPr>
              <a:t>Can be used to monitor and manage topics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Since Kafka 2.3 can be used by connecting to Kafka as well as to ZooKeeper</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Can describe topics</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Topic configuration</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Partition / replica assignments</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In-sync replicas</a:t>
            </a:r>
            <a:endParaRPr sz="16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5" name="Shape 1195"/>
        <p:cNvGrpSpPr/>
        <p:nvPr/>
      </p:nvGrpSpPr>
      <p:grpSpPr>
        <a:xfrm>
          <a:off x="0" y="0"/>
          <a:ext cx="0" cy="0"/>
          <a:chOff x="0" y="0"/>
          <a:chExt cx="0" cy="0"/>
        </a:xfrm>
      </p:grpSpPr>
      <p:sp>
        <p:nvSpPr>
          <p:cNvPr id="1196" name="Google Shape;1196;p82"/>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197" name="Google Shape;1197;p82"/>
          <p:cNvSpPr txBox="1"/>
          <p:nvPr>
            <p:ph type="title"/>
          </p:nvPr>
        </p:nvSpPr>
        <p:spPr>
          <a:xfrm>
            <a:off x="447775" y="1064425"/>
            <a:ext cx="11290500" cy="4249500"/>
          </a:xfrm>
          <a:prstGeom prst="rect">
            <a:avLst/>
          </a:prstGeom>
        </p:spPr>
        <p:txBody>
          <a:bodyPr anchorCtr="0" anchor="t" bIns="91425" lIns="438900" spcFirstLastPara="1" rIns="91425" wrap="square" tIns="91425">
            <a:noAutofit/>
          </a:bodyPr>
          <a:lstStyle/>
          <a:p>
            <a:pPr indent="-330200" lvl="0" marL="4572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For kafka</a:t>
            </a:r>
            <a:endParaRPr sz="1600">
              <a:solidFill>
                <a:schemeClr val="dk1"/>
              </a:solidFill>
              <a:highlight>
                <a:schemeClr val="lt1"/>
              </a:highlight>
            </a:endParaRPr>
          </a:p>
          <a:p>
            <a:pPr indent="-330200" lvl="1" marL="13716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create kafka broker prometheus config file such as kafka_broker.yml and save file in /kafka/config of kafka broker node.</a:t>
            </a:r>
            <a:endParaRPr sz="1600">
              <a:solidFill>
                <a:schemeClr val="dk1"/>
              </a:solidFill>
              <a:highlight>
                <a:schemeClr val="lt1"/>
              </a:highlight>
            </a:endParaRPr>
          </a:p>
          <a:p>
            <a:pPr indent="0" lvl="0" marL="1371600" rtl="0" algn="l">
              <a:lnSpc>
                <a:spcPct val="150000"/>
              </a:lnSpc>
              <a:spcBef>
                <a:spcPts val="0"/>
              </a:spcBef>
              <a:spcAft>
                <a:spcPts val="0"/>
              </a:spcAft>
              <a:buNone/>
            </a:pPr>
            <a:r>
              <a:t/>
            </a:r>
            <a:endParaRPr sz="1600">
              <a:solidFill>
                <a:schemeClr val="dk1"/>
              </a:solidFill>
              <a:highlight>
                <a:schemeClr val="lt1"/>
              </a:highlight>
            </a:endParaRPr>
          </a:p>
          <a:p>
            <a:pPr indent="0" lvl="0" marL="1371600" rtl="0" algn="l">
              <a:lnSpc>
                <a:spcPct val="150000"/>
              </a:lnSpc>
              <a:spcBef>
                <a:spcPts val="0"/>
              </a:spcBef>
              <a:spcAft>
                <a:spcPts val="0"/>
              </a:spcAft>
              <a:buNone/>
            </a:pPr>
            <a:r>
              <a:t/>
            </a:r>
            <a:endParaRPr sz="1600">
              <a:solidFill>
                <a:schemeClr val="dk1"/>
              </a:solidFill>
              <a:highlight>
                <a:schemeClr val="lt1"/>
              </a:highlight>
            </a:endParaRPr>
          </a:p>
          <a:p>
            <a:pPr indent="0" lvl="0" marL="1371600" rtl="0" algn="l">
              <a:lnSpc>
                <a:spcPct val="150000"/>
              </a:lnSpc>
              <a:spcBef>
                <a:spcPts val="0"/>
              </a:spcBef>
              <a:spcAft>
                <a:spcPts val="0"/>
              </a:spcAft>
              <a:buNone/>
            </a:pPr>
            <a:r>
              <a:t/>
            </a:r>
            <a:endParaRPr sz="1600">
              <a:solidFill>
                <a:schemeClr val="dk1"/>
              </a:solidFill>
              <a:highlight>
                <a:schemeClr val="lt1"/>
              </a:highlight>
            </a:endParaRPr>
          </a:p>
          <a:p>
            <a:pPr indent="0" lvl="0" marL="1371600" rtl="0" algn="l">
              <a:lnSpc>
                <a:spcPct val="150000"/>
              </a:lnSpc>
              <a:spcBef>
                <a:spcPts val="0"/>
              </a:spcBef>
              <a:spcAft>
                <a:spcPts val="0"/>
              </a:spcAft>
              <a:buNone/>
            </a:pPr>
            <a:r>
              <a:t/>
            </a:r>
            <a:endParaRPr sz="1600">
              <a:solidFill>
                <a:schemeClr val="dk1"/>
              </a:solidFill>
              <a:highlight>
                <a:schemeClr val="lt1"/>
              </a:highlight>
            </a:endParaRPr>
          </a:p>
          <a:p>
            <a:pPr indent="0" lvl="0" marL="1371600" rtl="0" algn="l">
              <a:lnSpc>
                <a:spcPct val="150000"/>
              </a:lnSpc>
              <a:spcBef>
                <a:spcPts val="0"/>
              </a:spcBef>
              <a:spcAft>
                <a:spcPts val="0"/>
              </a:spcAft>
              <a:buNone/>
            </a:pPr>
            <a:r>
              <a:t/>
            </a:r>
            <a:endParaRPr sz="1600">
              <a:solidFill>
                <a:schemeClr val="dk1"/>
              </a:solidFill>
              <a:highlight>
                <a:schemeClr val="lt1"/>
              </a:highlight>
            </a:endParaRPr>
          </a:p>
          <a:p>
            <a:pPr indent="0" lvl="0" marL="1371600" rtl="0" algn="l">
              <a:lnSpc>
                <a:spcPct val="150000"/>
              </a:lnSpc>
              <a:spcBef>
                <a:spcPts val="0"/>
              </a:spcBef>
              <a:spcAft>
                <a:spcPts val="0"/>
              </a:spcAft>
              <a:buNone/>
            </a:pPr>
            <a:r>
              <a:t/>
            </a:r>
            <a:endParaRPr sz="1600">
              <a:solidFill>
                <a:schemeClr val="dk1"/>
              </a:solidFill>
              <a:highlight>
                <a:schemeClr val="lt1"/>
              </a:highlight>
            </a:endParaRPr>
          </a:p>
          <a:p>
            <a:pPr indent="-330200" lvl="1" marL="13716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Edit environment variable for jmx exporter (7076 is port of jmx exporter) such as</a:t>
            </a:r>
            <a:endParaRPr sz="1600">
              <a:solidFill>
                <a:schemeClr val="dk1"/>
              </a:solidFill>
              <a:highlight>
                <a:schemeClr val="lt1"/>
              </a:highlight>
            </a:endParaRPr>
          </a:p>
          <a:p>
            <a:pPr indent="0" lvl="0" marL="1371600" rtl="0" algn="l">
              <a:lnSpc>
                <a:spcPct val="150000"/>
              </a:lnSpc>
              <a:spcBef>
                <a:spcPts val="0"/>
              </a:spcBef>
              <a:spcAft>
                <a:spcPts val="0"/>
              </a:spcAft>
              <a:buNone/>
            </a:pPr>
            <a:r>
              <a:rPr lang="en" sz="1400">
                <a:solidFill>
                  <a:schemeClr val="dk1"/>
                </a:solidFill>
                <a:highlight>
                  <a:schemeClr val="lt2"/>
                </a:highlight>
              </a:rPr>
              <a:t>export KAFKA_OPTS=$KAFKA_OPTS' -javaagent:/kafka/libs/jmx_prometheus_javaagent-0.16.1.redhat-00001.jar=7076:/kafka/config/kafka_broker.yml'</a:t>
            </a:r>
            <a:endParaRPr sz="1400">
              <a:solidFill>
                <a:schemeClr val="dk1"/>
              </a:solidFill>
              <a:highlight>
                <a:schemeClr val="lt2"/>
              </a:highlight>
            </a:endParaRPr>
          </a:p>
          <a:p>
            <a:pPr indent="-330200" lvl="1" marL="1371600" rtl="0" algn="l">
              <a:lnSpc>
                <a:spcPct val="150000"/>
              </a:lnSpc>
              <a:spcBef>
                <a:spcPts val="0"/>
              </a:spcBef>
              <a:spcAft>
                <a:spcPts val="0"/>
              </a:spcAft>
              <a:buClr>
                <a:schemeClr val="dk1"/>
              </a:buClr>
              <a:buSzPts val="1600"/>
              <a:buChar char="○"/>
            </a:pPr>
            <a:r>
              <a:rPr lang="en" sz="1600">
                <a:solidFill>
                  <a:schemeClr val="dk1"/>
                </a:solidFill>
                <a:highlight>
                  <a:schemeClr val="lt1"/>
                </a:highlight>
              </a:rPr>
              <a:t>Test with </a:t>
            </a:r>
            <a:endParaRPr sz="1600">
              <a:solidFill>
                <a:schemeClr val="dk1"/>
              </a:solidFill>
              <a:highlight>
                <a:schemeClr val="lt1"/>
              </a:highlight>
            </a:endParaRPr>
          </a:p>
          <a:p>
            <a:pPr indent="0" lvl="0" marL="1371600" rtl="0" algn="l">
              <a:lnSpc>
                <a:spcPct val="150000"/>
              </a:lnSpc>
              <a:spcBef>
                <a:spcPts val="0"/>
              </a:spcBef>
              <a:spcAft>
                <a:spcPts val="0"/>
              </a:spcAft>
              <a:buNone/>
            </a:pPr>
            <a:r>
              <a:rPr lang="en" sz="1400">
                <a:solidFill>
                  <a:schemeClr val="dk1"/>
                </a:solidFill>
                <a:highlight>
                  <a:schemeClr val="lt2"/>
                </a:highlight>
              </a:rPr>
              <a:t>curl http://localhost:7076/metrics</a:t>
            </a:r>
            <a:endParaRPr sz="1400">
              <a:solidFill>
                <a:schemeClr val="dk1"/>
              </a:solidFill>
              <a:highlight>
                <a:schemeClr val="lt2"/>
              </a:highlight>
            </a:endParaRPr>
          </a:p>
          <a:p>
            <a:pPr indent="0" lvl="0" marL="457200" rtl="0" algn="l">
              <a:lnSpc>
                <a:spcPct val="150000"/>
              </a:lnSpc>
              <a:spcBef>
                <a:spcPts val="0"/>
              </a:spcBef>
              <a:spcAft>
                <a:spcPts val="0"/>
              </a:spcAft>
              <a:buNone/>
            </a:pPr>
            <a:r>
              <a:t/>
            </a:r>
            <a:endParaRPr sz="1600">
              <a:solidFill>
                <a:schemeClr val="dk1"/>
              </a:solidFill>
              <a:highlight>
                <a:schemeClr val="lt1"/>
              </a:highlight>
            </a:endParaRPr>
          </a:p>
        </p:txBody>
      </p:sp>
      <p:sp>
        <p:nvSpPr>
          <p:cNvPr id="1198" name="Google Shape;1198;p82"/>
          <p:cNvSpPr txBox="1"/>
          <p:nvPr>
            <p:ph type="title"/>
          </p:nvPr>
        </p:nvSpPr>
        <p:spPr>
          <a:xfrm>
            <a:off x="447775" y="-12800"/>
            <a:ext cx="11290500" cy="1164900"/>
          </a:xfrm>
          <a:prstGeom prst="rect">
            <a:avLst/>
          </a:prstGeom>
        </p:spPr>
        <p:txBody>
          <a:bodyPr anchorCtr="0" anchor="t" bIns="91425" lIns="438900" spcFirstLastPara="1" rIns="91425" wrap="square" tIns="91425">
            <a:noAutofit/>
          </a:bodyPr>
          <a:lstStyle/>
          <a:p>
            <a:pPr indent="0" lvl="0" marL="0" rtl="0" algn="l">
              <a:lnSpc>
                <a:spcPct val="150000"/>
              </a:lnSpc>
              <a:spcBef>
                <a:spcPts val="0"/>
              </a:spcBef>
              <a:spcAft>
                <a:spcPts val="0"/>
              </a:spcAft>
              <a:buNone/>
            </a:pPr>
            <a:r>
              <a:rPr lang="en" sz="4100">
                <a:solidFill>
                  <a:srgbClr val="EE0000"/>
                </a:solidFill>
              </a:rPr>
              <a:t>Prometheus JMX Exporter</a:t>
            </a:r>
            <a:endParaRPr sz="200">
              <a:solidFill>
                <a:schemeClr val="dk1"/>
              </a:solidFill>
            </a:endParaRPr>
          </a:p>
        </p:txBody>
      </p:sp>
      <p:pic>
        <p:nvPicPr>
          <p:cNvPr id="1199" name="Google Shape;1199;p82"/>
          <p:cNvPicPr preferRelativeResize="0"/>
          <p:nvPr/>
        </p:nvPicPr>
        <p:blipFill>
          <a:blip r:embed="rId3">
            <a:alphaModFix/>
          </a:blip>
          <a:stretch>
            <a:fillRect/>
          </a:stretch>
        </p:blipFill>
        <p:spPr>
          <a:xfrm>
            <a:off x="2242751" y="2198858"/>
            <a:ext cx="4074699" cy="2056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sp>
        <p:nvSpPr>
          <p:cNvPr id="1204" name="Google Shape;1204;p83"/>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205" name="Google Shape;1205;p83"/>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06" name="Google Shape;1206;p83"/>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Prometheus Alerting</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Uses the Prometheus metrics to trigger alerts</a:t>
            </a:r>
            <a:endParaRPr sz="16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Utilizes the already collected metrics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Alerts can be sent to different platforms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Supports features such as silenting the alerts etc.</a:t>
            </a:r>
            <a:endParaRPr sz="1600">
              <a:solidFill>
                <a:schemeClr val="dk1"/>
              </a:solidFill>
            </a:endParaRPr>
          </a:p>
          <a:p>
            <a:pPr indent="-330200" lvl="0" marL="457200" rtl="0" algn="l">
              <a:lnSpc>
                <a:spcPct val="150000"/>
              </a:lnSpc>
              <a:spcBef>
                <a:spcPts val="0"/>
              </a:spcBef>
              <a:spcAft>
                <a:spcPts val="0"/>
              </a:spcAft>
              <a:buSzPts val="1600"/>
              <a:buChar char="●"/>
            </a:pPr>
            <a:r>
              <a:rPr lang="en" sz="1600">
                <a:solidFill>
                  <a:schemeClr val="dk1"/>
                </a:solidFill>
              </a:rPr>
              <a:t>Strimzi / AMQ Streams ships with several sample alert configurations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USers can extend them or modify them to best match their needs</a:t>
            </a:r>
            <a:endParaRPr sz="16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84"/>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212" name="Google Shape;1212;p84"/>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13" name="Google Shape;1213;p84"/>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Grafana</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Visualizes the Prometheus metrics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Uses Prometheus as data source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Can be used to build dashboards with different metrics, charts, etc.</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Strimzi / AMQ Streams ships with several example dashboards</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Can be used as they are </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Or modified by the customers</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Grafana is not supported part of AMQ Streams</a:t>
            </a:r>
            <a:endParaRPr sz="1600">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85"/>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219" name="Google Shape;1219;p85"/>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20" name="Google Shape;1220;p85"/>
          <p:cNvSpPr txBox="1"/>
          <p:nvPr>
            <p:ph type="title"/>
          </p:nvPr>
        </p:nvSpPr>
        <p:spPr>
          <a:xfrm>
            <a:off x="450750" y="865200"/>
            <a:ext cx="11290500" cy="51276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Lag Monitoring</a:t>
            </a:r>
            <a:endParaRPr sz="5500">
              <a:solidFill>
                <a:srgbClr val="EE0000"/>
              </a:solidFill>
            </a:endParaRPr>
          </a:p>
          <a:p>
            <a:pPr indent="-330200" lvl="0" marL="457200" rtl="0" algn="l">
              <a:lnSpc>
                <a:spcPct val="150000"/>
              </a:lnSpc>
              <a:spcBef>
                <a:spcPts val="4000"/>
              </a:spcBef>
              <a:spcAft>
                <a:spcPts val="0"/>
              </a:spcAft>
              <a:buClr>
                <a:schemeClr val="dk1"/>
              </a:buClr>
              <a:buSzPts val="1600"/>
              <a:buChar char="●"/>
            </a:pPr>
            <a:r>
              <a:rPr lang="en" sz="1600">
                <a:solidFill>
                  <a:schemeClr val="dk1"/>
                </a:solidFill>
              </a:rPr>
              <a:t>Consumer Lag is an important metric which is missing in Kafka</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Consumer lag measures how far is the consumer behind the head of the partition</a:t>
            </a:r>
            <a:endParaRPr sz="1600">
              <a:solidFill>
                <a:schemeClr val="dk1"/>
              </a:solidFill>
            </a:endParaRPr>
          </a:p>
          <a:p>
            <a:pPr indent="-330200" lvl="1" marL="914400" rtl="0" algn="l">
              <a:lnSpc>
                <a:spcPct val="150000"/>
              </a:lnSpc>
              <a:spcBef>
                <a:spcPts val="0"/>
              </a:spcBef>
              <a:spcAft>
                <a:spcPts val="0"/>
              </a:spcAft>
              <a:buSzPts val="1600"/>
              <a:buChar char="○"/>
            </a:pPr>
            <a:r>
              <a:rPr lang="en" sz="1600">
                <a:solidFill>
                  <a:schemeClr val="dk1"/>
                </a:solidFill>
              </a:rPr>
              <a:t>Important metric to monitor the consumers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Consumers with constantly increasing lag might never catch up</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Might be used as an indication to scale the consumer</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b="1" lang="en" sz="1600">
                <a:solidFill>
                  <a:schemeClr val="dk1"/>
                </a:solidFill>
              </a:rPr>
              <a:t>Kafka Exporter</a:t>
            </a:r>
            <a:r>
              <a:rPr lang="en" sz="1600">
                <a:solidFill>
                  <a:schemeClr val="dk1"/>
                </a:solidFill>
              </a:rPr>
              <a:t> is separate project which monitors the consumer lag and exposes it as Prometheus metric</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On OCP it can be deployed through the custom resource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On RHEL it is part of our download ZIP files, but has to be configured by the user</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run kafka exporter</a:t>
            </a:r>
            <a:endParaRPr sz="1600">
              <a:solidFill>
                <a:schemeClr val="dk1"/>
              </a:solidFill>
            </a:endParaRPr>
          </a:p>
          <a:p>
            <a:pPr indent="0" lvl="0" marL="1371600" rtl="0" algn="l">
              <a:lnSpc>
                <a:spcPct val="150000"/>
              </a:lnSpc>
              <a:spcBef>
                <a:spcPts val="0"/>
              </a:spcBef>
              <a:spcAft>
                <a:spcPts val="0"/>
              </a:spcAft>
              <a:buNone/>
            </a:pPr>
            <a:r>
              <a:rPr lang="en" sz="1400">
                <a:solidFill>
                  <a:schemeClr val="dk1"/>
                </a:solidFill>
                <a:highlight>
                  <a:schemeClr val="lt2"/>
                </a:highlight>
              </a:rPr>
              <a:t>/kafka/bin/kafka_exporter --kafka.version=3.2.3 --kafka.server=localhost:9092</a:t>
            </a:r>
            <a:endParaRPr sz="1400">
              <a:solidFill>
                <a:schemeClr val="dk1"/>
              </a:solidFill>
              <a:highlight>
                <a:schemeClr val="lt2"/>
              </a:highlight>
            </a:endParaRPr>
          </a:p>
          <a:p>
            <a:pPr indent="0" lvl="0" marL="1371600" rtl="0" algn="l">
              <a:lnSpc>
                <a:spcPct val="150000"/>
              </a:lnSpc>
              <a:spcBef>
                <a:spcPts val="0"/>
              </a:spcBef>
              <a:spcAft>
                <a:spcPts val="0"/>
              </a:spcAft>
              <a:buNone/>
            </a:pPr>
            <a:r>
              <a:t/>
            </a:r>
            <a:endParaRPr sz="1600">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86"/>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226" name="Google Shape;1226;p86"/>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27" name="Google Shape;1227;p86"/>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Lag Monitoring</a:t>
            </a:r>
            <a:endParaRPr sz="5500">
              <a:solidFill>
                <a:srgbClr val="EE0000"/>
              </a:solidFill>
            </a:endParaRPr>
          </a:p>
          <a:p>
            <a:pPr indent="0" lvl="0" marL="0" rtl="0" algn="l">
              <a:lnSpc>
                <a:spcPct val="150000"/>
              </a:lnSpc>
              <a:spcBef>
                <a:spcPts val="4000"/>
              </a:spcBef>
              <a:spcAft>
                <a:spcPts val="0"/>
              </a:spcAft>
              <a:buNone/>
            </a:pPr>
            <a:r>
              <a:t/>
            </a:r>
            <a:endParaRPr sz="1600">
              <a:solidFill>
                <a:schemeClr val="dk1"/>
              </a:solidFill>
            </a:endParaRPr>
          </a:p>
        </p:txBody>
      </p:sp>
      <p:pic>
        <p:nvPicPr>
          <p:cNvPr id="1228" name="Google Shape;1228;p86"/>
          <p:cNvPicPr preferRelativeResize="0"/>
          <p:nvPr/>
        </p:nvPicPr>
        <p:blipFill>
          <a:blip r:embed="rId3">
            <a:alphaModFix/>
          </a:blip>
          <a:stretch>
            <a:fillRect/>
          </a:stretch>
        </p:blipFill>
        <p:spPr>
          <a:xfrm>
            <a:off x="2255563" y="2504126"/>
            <a:ext cx="7674927" cy="360925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8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34" name="Google Shape;1234;p87"/>
          <p:cNvSpPr txBox="1"/>
          <p:nvPr>
            <p:ph type="title"/>
          </p:nvPr>
        </p:nvSpPr>
        <p:spPr>
          <a:xfrm>
            <a:off x="5660525" y="568626"/>
            <a:ext cx="5736300" cy="1929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Thank you</a:t>
            </a:r>
            <a:endParaRPr/>
          </a:p>
        </p:txBody>
      </p:sp>
      <p:sp>
        <p:nvSpPr>
          <p:cNvPr id="1235" name="Google Shape;1235;p87"/>
          <p:cNvSpPr txBox="1"/>
          <p:nvPr>
            <p:ph idx="1" type="subTitle"/>
          </p:nvPr>
        </p:nvSpPr>
        <p:spPr>
          <a:xfrm rot="5400000">
            <a:off x="-2138450" y="2138400"/>
            <a:ext cx="5148900" cy="872100"/>
          </a:xfrm>
          <a:prstGeom prst="rect">
            <a:avLst/>
          </a:prstGeom>
        </p:spPr>
        <p:txBody>
          <a:bodyPr anchorCtr="0" anchor="ctr" bIns="91425" lIns="502900"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9" name="Shape 1239"/>
        <p:cNvGrpSpPr/>
        <p:nvPr/>
      </p:nvGrpSpPr>
      <p:grpSpPr>
        <a:xfrm>
          <a:off x="0" y="0"/>
          <a:ext cx="0" cy="0"/>
          <a:chOff x="0" y="0"/>
          <a:chExt cx="0" cy="0"/>
        </a:xfrm>
      </p:grpSpPr>
      <p:sp>
        <p:nvSpPr>
          <p:cNvPr id="1240" name="Google Shape;1240;p8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241" name="Google Shape;1241;p8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42" name="Google Shape;1242;p88"/>
          <p:cNvSpPr txBox="1"/>
          <p:nvPr>
            <p:ph type="title"/>
          </p:nvPr>
        </p:nvSpPr>
        <p:spPr>
          <a:xfrm>
            <a:off x="450750" y="865200"/>
            <a:ext cx="11290500" cy="51276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Disk Removal</a:t>
            </a:r>
            <a:endParaRPr sz="5500">
              <a:solidFill>
                <a:srgbClr val="EE0000"/>
              </a:solidFill>
            </a:endParaRPr>
          </a:p>
          <a:p>
            <a:pPr indent="0" lvl="0" marL="0" rtl="0" algn="l">
              <a:lnSpc>
                <a:spcPct val="115000"/>
              </a:lnSpc>
              <a:spcBef>
                <a:spcPts val="4000"/>
              </a:spcBef>
              <a:spcAft>
                <a:spcPts val="0"/>
              </a:spcAft>
              <a:buClr>
                <a:schemeClr val="dk1"/>
              </a:buClr>
              <a:buSzPts val="1100"/>
              <a:buFont typeface="Arial"/>
              <a:buNone/>
            </a:pPr>
            <a:r>
              <a:rPr lang="en" sz="1200">
                <a:solidFill>
                  <a:srgbClr val="333333"/>
                </a:solidFill>
                <a:latin typeface="Roboto"/>
                <a:ea typeface="Roboto"/>
                <a:cs typeface="Roboto"/>
                <a:sym typeface="Roboto"/>
              </a:rPr>
              <a:t>Learn how to remove a disk from the configuration.</a:t>
            </a:r>
            <a:endParaRPr sz="1200">
              <a:solidFill>
                <a:srgbClr val="33333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333333"/>
                </a:solidFill>
                <a:latin typeface="Roboto"/>
                <a:ea typeface="Roboto"/>
                <a:cs typeface="Roboto"/>
                <a:sym typeface="Roboto"/>
              </a:rPr>
              <a:t>In case of a disk failure, a Kafka administrator can remove the disk and redistribute data across remaining disks to restore the desired replication factor.</a:t>
            </a:r>
            <a:endParaRPr sz="1200">
              <a:solidFill>
                <a:srgbClr val="333333"/>
              </a:solidFill>
              <a:latin typeface="Roboto"/>
              <a:ea typeface="Roboto"/>
              <a:cs typeface="Roboto"/>
              <a:sym typeface="Roboto"/>
            </a:endParaRPr>
          </a:p>
          <a:p>
            <a:pPr indent="-304800" lvl="0" marL="457200" rtl="0" algn="l">
              <a:lnSpc>
                <a:spcPct val="115000"/>
              </a:lnSpc>
              <a:spcBef>
                <a:spcPts val="120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Stop the broker that has a faulty disk:</a:t>
            </a:r>
            <a:endParaRPr sz="1200">
              <a:solidFill>
                <a:srgbClr val="333333"/>
              </a:solidFill>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Remove the log directories on the faulty disk from the broker:</a:t>
            </a:r>
            <a:endParaRPr sz="1200">
              <a:solidFill>
                <a:srgbClr val="333333"/>
              </a:solidFill>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Start the broker</a:t>
            </a:r>
            <a:endParaRPr sz="1200">
              <a:solidFill>
                <a:srgbClr val="333333"/>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200">
                <a:solidFill>
                  <a:srgbClr val="333333"/>
                </a:solidFill>
                <a:latin typeface="Roboto"/>
                <a:ea typeface="Roboto"/>
                <a:cs typeface="Roboto"/>
                <a:sym typeface="Roboto"/>
              </a:rPr>
              <a:t>Result: The disk is removed from the configuration. The Kafka broker redistributes data across the cluster.</a:t>
            </a:r>
            <a:endParaRPr sz="1200">
              <a:solidFill>
                <a:srgbClr val="333333"/>
              </a:solidFill>
              <a:latin typeface="Roboto"/>
              <a:ea typeface="Roboto"/>
              <a:cs typeface="Roboto"/>
              <a:sym typeface="Roboto"/>
            </a:endParaRPr>
          </a:p>
          <a:p>
            <a:pPr indent="0" lvl="0" marL="0" rtl="0" algn="l">
              <a:lnSpc>
                <a:spcPct val="150000"/>
              </a:lnSpc>
              <a:spcBef>
                <a:spcPts val="0"/>
              </a:spcBef>
              <a:spcAft>
                <a:spcPts val="0"/>
              </a:spcAft>
              <a:buNone/>
            </a:pPr>
            <a:r>
              <a:t/>
            </a:r>
            <a:endParaRPr sz="1400">
              <a:solidFill>
                <a:schemeClr val="dk1"/>
              </a:solidFill>
              <a:highlight>
                <a:schemeClr val="lt2"/>
              </a:highlight>
            </a:endParaRPr>
          </a:p>
          <a:p>
            <a:pPr indent="0" lvl="0" marL="1371600" rtl="0" algn="l">
              <a:lnSpc>
                <a:spcPct val="150000"/>
              </a:lnSpc>
              <a:spcBef>
                <a:spcPts val="0"/>
              </a:spcBef>
              <a:spcAft>
                <a:spcPts val="0"/>
              </a:spcAft>
              <a:buNone/>
            </a:pPr>
            <a:r>
              <a:t/>
            </a:r>
            <a:endParaRPr sz="16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46" name="Shape 1246"/>
        <p:cNvGrpSpPr/>
        <p:nvPr/>
      </p:nvGrpSpPr>
      <p:grpSpPr>
        <a:xfrm>
          <a:off x="0" y="0"/>
          <a:ext cx="0" cy="0"/>
          <a:chOff x="0" y="0"/>
          <a:chExt cx="0" cy="0"/>
        </a:xfrm>
      </p:grpSpPr>
      <p:sp>
        <p:nvSpPr>
          <p:cNvPr id="1247" name="Google Shape;1247;p8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1248" name="Google Shape;1248;p8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49" name="Google Shape;1249;p89"/>
          <p:cNvSpPr txBox="1"/>
          <p:nvPr>
            <p:ph type="title"/>
          </p:nvPr>
        </p:nvSpPr>
        <p:spPr>
          <a:xfrm>
            <a:off x="450750" y="865200"/>
            <a:ext cx="11290500" cy="51276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Disk Replacement</a:t>
            </a:r>
            <a:endParaRPr sz="5500">
              <a:solidFill>
                <a:srgbClr val="EE0000"/>
              </a:solidFill>
            </a:endParaRPr>
          </a:p>
          <a:p>
            <a:pPr indent="0" lvl="0" marL="0" rtl="0" algn="l">
              <a:lnSpc>
                <a:spcPct val="115000"/>
              </a:lnSpc>
              <a:spcBef>
                <a:spcPts val="4000"/>
              </a:spcBef>
              <a:spcAft>
                <a:spcPts val="0"/>
              </a:spcAft>
              <a:buNone/>
            </a:pPr>
            <a:r>
              <a:rPr lang="en" sz="1200">
                <a:solidFill>
                  <a:srgbClr val="333333"/>
                </a:solidFill>
                <a:latin typeface="Roboto"/>
                <a:ea typeface="Roboto"/>
                <a:cs typeface="Roboto"/>
                <a:sym typeface="Roboto"/>
              </a:rPr>
              <a:t>Learn how to replace a disk.</a:t>
            </a:r>
            <a:endParaRPr sz="1200">
              <a:solidFill>
                <a:srgbClr val="333333"/>
              </a:solidFill>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333333"/>
                </a:solidFill>
                <a:latin typeface="Roboto"/>
                <a:ea typeface="Roboto"/>
                <a:cs typeface="Roboto"/>
                <a:sym typeface="Roboto"/>
              </a:rPr>
              <a:t>In case of a disk failure, a Kafka administrator can replace the faulty disk with a new one.</a:t>
            </a:r>
            <a:endParaRPr sz="1200">
              <a:solidFill>
                <a:srgbClr val="333333"/>
              </a:solidFill>
              <a:latin typeface="Roboto"/>
              <a:ea typeface="Roboto"/>
              <a:cs typeface="Roboto"/>
              <a:sym typeface="Roboto"/>
            </a:endParaRPr>
          </a:p>
          <a:p>
            <a:pPr indent="-304800" lvl="0" marL="457200" rtl="0" algn="l">
              <a:lnSpc>
                <a:spcPct val="115000"/>
              </a:lnSpc>
              <a:spcBef>
                <a:spcPts val="120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Stop the broker that has a faulty disk</a:t>
            </a:r>
            <a:endParaRPr sz="1200">
              <a:solidFill>
                <a:srgbClr val="333333"/>
              </a:solidFill>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Replace the disk.</a:t>
            </a:r>
            <a:endParaRPr sz="1200">
              <a:solidFill>
                <a:srgbClr val="333333"/>
              </a:solidFill>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Mount the disk.</a:t>
            </a:r>
            <a:endParaRPr sz="1200">
              <a:solidFill>
                <a:srgbClr val="333333"/>
              </a:solidFill>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Set up the directory structure on the new disk the same way as it was set up on the previous disk.</a:t>
            </a:r>
            <a:endParaRPr sz="1200">
              <a:solidFill>
                <a:srgbClr val="333333"/>
              </a:solidFill>
              <a:highlight>
                <a:srgbClr val="EEF4F7"/>
              </a:highlight>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Start the broker</a:t>
            </a:r>
            <a:endParaRPr sz="1200">
              <a:solidFill>
                <a:srgbClr val="333333"/>
              </a:solidFill>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333333"/>
                </a:solidFill>
                <a:latin typeface="Roboto"/>
                <a:ea typeface="Roboto"/>
                <a:cs typeface="Roboto"/>
                <a:sym typeface="Roboto"/>
              </a:rPr>
              <a:t>Result: The disk is replaced. The Kafka broker re-creates topic partitions in the same directory by replicating data from other brokers.</a:t>
            </a:r>
            <a:endParaRPr sz="1200">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33333"/>
              </a:solidFill>
              <a:latin typeface="Roboto"/>
              <a:ea typeface="Roboto"/>
              <a:cs typeface="Roboto"/>
              <a:sym typeface="Roboto"/>
            </a:endParaRPr>
          </a:p>
          <a:p>
            <a:pPr indent="0" lvl="0" marL="0" rtl="0" algn="l">
              <a:lnSpc>
                <a:spcPct val="150000"/>
              </a:lnSpc>
              <a:spcBef>
                <a:spcPts val="0"/>
              </a:spcBef>
              <a:spcAft>
                <a:spcPts val="0"/>
              </a:spcAft>
              <a:buNone/>
            </a:pPr>
            <a:r>
              <a:t/>
            </a:r>
            <a:endParaRPr sz="1400">
              <a:solidFill>
                <a:schemeClr val="dk1"/>
              </a:solidFill>
              <a:highlight>
                <a:schemeClr val="lt2"/>
              </a:highlight>
            </a:endParaRPr>
          </a:p>
          <a:p>
            <a:pPr indent="0" lvl="0" marL="1371600" rtl="0" algn="l">
              <a:lnSpc>
                <a:spcPct val="150000"/>
              </a:lnSpc>
              <a:spcBef>
                <a:spcPts val="0"/>
              </a:spcBef>
              <a:spcAft>
                <a:spcPts val="0"/>
              </a:spcAft>
              <a:buNone/>
            </a:pPr>
            <a:r>
              <a:t/>
            </a:r>
            <a:endParaRPr sz="16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53" name="Shape 1253"/>
        <p:cNvGrpSpPr/>
        <p:nvPr/>
      </p:nvGrpSpPr>
      <p:grpSpPr>
        <a:xfrm>
          <a:off x="0" y="0"/>
          <a:ext cx="0" cy="0"/>
          <a:chOff x="0" y="0"/>
          <a:chExt cx="0" cy="0"/>
        </a:xfrm>
      </p:grpSpPr>
      <p:sp>
        <p:nvSpPr>
          <p:cNvPr id="1254" name="Google Shape;1254;p9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55" name="Google Shape;1255;p90"/>
          <p:cNvSpPr txBox="1"/>
          <p:nvPr>
            <p:ph type="title"/>
          </p:nvPr>
        </p:nvSpPr>
        <p:spPr>
          <a:xfrm>
            <a:off x="450750" y="264450"/>
            <a:ext cx="11290500" cy="51276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3600">
                <a:solidFill>
                  <a:srgbClr val="EE0000"/>
                </a:solidFill>
              </a:rPr>
              <a:t>Migrate brokers by modifying broker IDs in properties</a:t>
            </a:r>
            <a:endParaRPr sz="3600">
              <a:solidFill>
                <a:srgbClr val="EE0000"/>
              </a:solidFill>
            </a:endParaRPr>
          </a:p>
          <a:p>
            <a:pPr indent="0" lvl="0" marL="0" rtl="0" algn="l">
              <a:lnSpc>
                <a:spcPct val="115000"/>
              </a:lnSpc>
              <a:spcBef>
                <a:spcPts val="4000"/>
              </a:spcBef>
              <a:spcAft>
                <a:spcPts val="0"/>
              </a:spcAft>
              <a:buNone/>
            </a:pPr>
            <a:r>
              <a:rPr lang="en" sz="1200">
                <a:solidFill>
                  <a:srgbClr val="333333"/>
                </a:solidFill>
                <a:latin typeface="Roboto"/>
                <a:ea typeface="Roboto"/>
                <a:cs typeface="Roboto"/>
                <a:sym typeface="Roboto"/>
              </a:rPr>
              <a:t>Learn how to migrate brokers between hosts in a Kafka cluster by modifying broker IDs in </a:t>
            </a:r>
            <a:r>
              <a:rPr lang="en" sz="1100">
                <a:solidFill>
                  <a:srgbClr val="333333"/>
                </a:solidFill>
                <a:latin typeface="Roboto"/>
                <a:ea typeface="Roboto"/>
                <a:cs typeface="Roboto"/>
                <a:sym typeface="Roboto"/>
              </a:rPr>
              <a:t>properties</a:t>
            </a:r>
            <a:r>
              <a:rPr lang="en" sz="1200">
                <a:solidFill>
                  <a:srgbClr val="333333"/>
                </a:solidFill>
                <a:latin typeface="Roboto"/>
                <a:ea typeface="Roboto"/>
                <a:cs typeface="Roboto"/>
                <a:sym typeface="Roboto"/>
              </a:rPr>
              <a:t>.</a:t>
            </a:r>
            <a:endParaRPr sz="1200">
              <a:solidFill>
                <a:srgbClr val="333333"/>
              </a:solidFill>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333333"/>
                </a:solidFill>
                <a:latin typeface="Roboto"/>
                <a:ea typeface="Roboto"/>
                <a:cs typeface="Roboto"/>
                <a:sym typeface="Roboto"/>
              </a:rPr>
              <a:t>In case of catastrophic hardware failure brokers can be moved to a new host in a Kafka cluster. The following steps walk you through broker migration by modifying broker IDs in </a:t>
            </a:r>
            <a:r>
              <a:rPr lang="en" sz="1100">
                <a:solidFill>
                  <a:srgbClr val="333333"/>
                </a:solidFill>
                <a:latin typeface="Roboto"/>
                <a:ea typeface="Roboto"/>
                <a:cs typeface="Roboto"/>
                <a:sym typeface="Roboto"/>
              </a:rPr>
              <a:t>meta.properties</a:t>
            </a:r>
            <a:r>
              <a:rPr lang="en" sz="1200">
                <a:solidFill>
                  <a:srgbClr val="333333"/>
                </a:solidFill>
                <a:latin typeface="Roboto"/>
                <a:ea typeface="Roboto"/>
                <a:cs typeface="Roboto"/>
                <a:sym typeface="Roboto"/>
              </a:rPr>
              <a:t>. Compared to migration with the help of the </a:t>
            </a:r>
            <a:r>
              <a:rPr lang="en" sz="1100">
                <a:solidFill>
                  <a:srgbClr val="333333"/>
                </a:solidFill>
                <a:latin typeface="Roboto"/>
                <a:ea typeface="Roboto"/>
                <a:cs typeface="Roboto"/>
                <a:sym typeface="Roboto"/>
              </a:rPr>
              <a:t>kafka-reassign-partitions</a:t>
            </a:r>
            <a:r>
              <a:rPr lang="en" sz="1200">
                <a:solidFill>
                  <a:srgbClr val="333333"/>
                </a:solidFill>
                <a:latin typeface="Roboto"/>
                <a:ea typeface="Roboto"/>
                <a:cs typeface="Roboto"/>
                <a:sym typeface="Roboto"/>
              </a:rPr>
              <a:t> tool, this method involves less manual work, but requires modifying an internal configuration file.</a:t>
            </a:r>
            <a:endParaRPr sz="1200">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rPr b="1" lang="en" sz="1200">
                <a:solidFill>
                  <a:srgbClr val="555555"/>
                </a:solidFill>
                <a:highlight>
                  <a:srgbClr val="FEFAEE"/>
                </a:highlight>
                <a:latin typeface="Roboto"/>
                <a:ea typeface="Roboto"/>
                <a:cs typeface="Roboto"/>
                <a:sym typeface="Roboto"/>
              </a:rPr>
              <a:t>Important</a:t>
            </a:r>
            <a:endParaRPr b="1" sz="1200">
              <a:solidFill>
                <a:srgbClr val="555555"/>
              </a:solidFill>
              <a:highlight>
                <a:srgbClr val="FEFAEE"/>
              </a:highlight>
              <a:latin typeface="Roboto"/>
              <a:ea typeface="Roboto"/>
              <a:cs typeface="Roboto"/>
              <a:sym typeface="Roboto"/>
            </a:endParaRPr>
          </a:p>
          <a:p>
            <a:pPr indent="0" lvl="0" marL="0" rtl="0" algn="l">
              <a:lnSpc>
                <a:spcPct val="115000"/>
              </a:lnSpc>
              <a:spcBef>
                <a:spcPts val="0"/>
              </a:spcBef>
              <a:spcAft>
                <a:spcPts val="0"/>
              </a:spcAft>
              <a:buNone/>
            </a:pPr>
            <a:r>
              <a:rPr lang="en" sz="1200">
                <a:solidFill>
                  <a:srgbClr val="333333"/>
                </a:solidFill>
                <a:highlight>
                  <a:srgbClr val="FEFAEE"/>
                </a:highlight>
                <a:latin typeface="Roboto"/>
                <a:ea typeface="Roboto"/>
                <a:cs typeface="Roboto"/>
                <a:sym typeface="Roboto"/>
              </a:rPr>
              <a:t>Data intensive administration operations such as rebalancing partitions, adding a broker, removing a broker, or bootstrapping a new machine can cause significant additional load on the cluster. Therefore, Red Hat highly recommends that you migrate one broker at a time and migrate brokers when there is minimal load on the cluster</a:t>
            </a:r>
            <a:endParaRPr sz="1200">
              <a:solidFill>
                <a:srgbClr val="333333"/>
              </a:solidFill>
              <a:highlight>
                <a:srgbClr val="FEFAEE"/>
              </a:highlight>
              <a:latin typeface="Roboto"/>
              <a:ea typeface="Roboto"/>
              <a:cs typeface="Roboto"/>
              <a:sym typeface="Roboto"/>
            </a:endParaRPr>
          </a:p>
          <a:p>
            <a:pPr indent="-304800" lvl="0" marL="457200" rtl="0" algn="l">
              <a:lnSpc>
                <a:spcPct val="115000"/>
              </a:lnSpc>
              <a:spcBef>
                <a:spcPts val="1200"/>
              </a:spcBef>
              <a:spcAft>
                <a:spcPts val="0"/>
              </a:spcAft>
              <a:buClr>
                <a:srgbClr val="333333"/>
              </a:buClr>
              <a:buSzPts val="1200"/>
              <a:buFont typeface="Roboto"/>
              <a:buChar char="●"/>
            </a:pPr>
            <a:r>
              <a:rPr lang="en" sz="1200">
                <a:solidFill>
                  <a:srgbClr val="333333"/>
                </a:solidFill>
                <a:latin typeface="Roboto"/>
                <a:ea typeface="Roboto"/>
                <a:cs typeface="Roboto"/>
                <a:sym typeface="Roboto"/>
              </a:rPr>
              <a:t>Verify that the cluster is healthy.</a:t>
            </a:r>
            <a:endParaRPr sz="1200">
              <a:solidFill>
                <a:srgbClr val="333333"/>
              </a:solidFill>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Char char="●"/>
            </a:pPr>
            <a:r>
              <a:rPr lang="en" sz="1200">
                <a:solidFill>
                  <a:srgbClr val="333333"/>
                </a:solidFill>
                <a:latin typeface="Roboto"/>
                <a:ea typeface="Roboto"/>
                <a:cs typeface="Roboto"/>
                <a:sym typeface="Roboto"/>
              </a:rPr>
              <a:t>Verify that all replicas are in sync.</a:t>
            </a:r>
            <a:endParaRPr sz="1200">
              <a:solidFill>
                <a:srgbClr val="333333"/>
              </a:solidFill>
              <a:latin typeface="Roboto"/>
              <a:ea typeface="Roboto"/>
              <a:cs typeface="Roboto"/>
              <a:sym typeface="Roboto"/>
            </a:endParaRPr>
          </a:p>
          <a:p>
            <a:pPr indent="0" lvl="0" marL="457200" rtl="0" algn="l">
              <a:lnSpc>
                <a:spcPct val="115000"/>
              </a:lnSpc>
              <a:spcBef>
                <a:spcPts val="1200"/>
              </a:spcBef>
              <a:spcAft>
                <a:spcPts val="0"/>
              </a:spcAft>
              <a:buNone/>
            </a:pPr>
            <a:r>
              <a:t/>
            </a:r>
            <a:endParaRPr sz="1200">
              <a:solidFill>
                <a:srgbClr val="333333"/>
              </a:solidFill>
              <a:latin typeface="Roboto"/>
              <a:ea typeface="Roboto"/>
              <a:cs typeface="Roboto"/>
              <a:sym typeface="Roboto"/>
            </a:endParaRPr>
          </a:p>
          <a:p>
            <a:pPr indent="-304800" lvl="0" marL="457200" rtl="0" algn="l">
              <a:lnSpc>
                <a:spcPct val="115000"/>
              </a:lnSpc>
              <a:spcBef>
                <a:spcPts val="120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Start up the new broker as a member of the old cluster.</a:t>
            </a:r>
            <a:br>
              <a:rPr lang="en" sz="1200">
                <a:solidFill>
                  <a:srgbClr val="333333"/>
                </a:solidFill>
                <a:latin typeface="Roboto"/>
                <a:ea typeface="Roboto"/>
                <a:cs typeface="Roboto"/>
                <a:sym typeface="Roboto"/>
              </a:rPr>
            </a:br>
            <a:r>
              <a:rPr lang="en" sz="1200">
                <a:solidFill>
                  <a:srgbClr val="333333"/>
                </a:solidFill>
                <a:latin typeface="Roboto"/>
                <a:ea typeface="Roboto"/>
                <a:cs typeface="Roboto"/>
                <a:sym typeface="Roboto"/>
              </a:rPr>
              <a:t>This creates files in the data directory.</a:t>
            </a:r>
            <a:endParaRPr sz="1200">
              <a:solidFill>
                <a:srgbClr val="333333"/>
              </a:solidFill>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Stop both the new broker and the old broker that it is replacing.</a:t>
            </a:r>
            <a:endParaRPr sz="1200">
              <a:solidFill>
                <a:srgbClr val="333333"/>
              </a:solidFill>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Change </a:t>
            </a:r>
            <a:r>
              <a:rPr lang="en" sz="1100">
                <a:solidFill>
                  <a:srgbClr val="333333"/>
                </a:solidFill>
                <a:latin typeface="Roboto"/>
                <a:ea typeface="Roboto"/>
                <a:cs typeface="Roboto"/>
                <a:sym typeface="Roboto"/>
              </a:rPr>
              <a:t>broker.id</a:t>
            </a:r>
            <a:r>
              <a:rPr lang="en" sz="1200">
                <a:solidFill>
                  <a:srgbClr val="333333"/>
                </a:solidFill>
                <a:latin typeface="Roboto"/>
                <a:ea typeface="Roboto"/>
                <a:cs typeface="Roboto"/>
                <a:sym typeface="Roboto"/>
              </a:rPr>
              <a:t> of the new broker to the </a:t>
            </a:r>
            <a:r>
              <a:rPr lang="en" sz="1100">
                <a:solidFill>
                  <a:srgbClr val="333333"/>
                </a:solidFill>
                <a:latin typeface="Roboto"/>
                <a:ea typeface="Roboto"/>
                <a:cs typeface="Roboto"/>
                <a:sym typeface="Roboto"/>
              </a:rPr>
              <a:t>broker.id</a:t>
            </a:r>
            <a:r>
              <a:rPr lang="en" sz="1200">
                <a:solidFill>
                  <a:srgbClr val="333333"/>
                </a:solidFill>
                <a:latin typeface="Roboto"/>
                <a:ea typeface="Roboto"/>
                <a:cs typeface="Roboto"/>
                <a:sym typeface="Roboto"/>
              </a:rPr>
              <a:t> of the old one both in </a:t>
            </a:r>
            <a:r>
              <a:rPr lang="en" sz="1100">
                <a:solidFill>
                  <a:srgbClr val="333333"/>
                </a:solidFill>
                <a:latin typeface="Roboto"/>
                <a:ea typeface="Roboto"/>
                <a:cs typeface="Roboto"/>
                <a:sym typeface="Roboto"/>
              </a:rPr>
              <a:t>properties</a:t>
            </a:r>
            <a:r>
              <a:rPr lang="en" sz="1200">
                <a:solidFill>
                  <a:srgbClr val="333333"/>
                </a:solidFill>
                <a:latin typeface="Roboto"/>
                <a:ea typeface="Roboto"/>
                <a:cs typeface="Roboto"/>
                <a:sym typeface="Roboto"/>
              </a:rPr>
              <a:t>.</a:t>
            </a:r>
            <a:endParaRPr sz="1200">
              <a:solidFill>
                <a:srgbClr val="333333"/>
              </a:solidFill>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Optional: Run </a:t>
            </a:r>
            <a:r>
              <a:rPr lang="en" sz="1100">
                <a:solidFill>
                  <a:srgbClr val="333333"/>
                </a:solidFill>
                <a:latin typeface="Roboto"/>
                <a:ea typeface="Roboto"/>
                <a:cs typeface="Roboto"/>
                <a:sym typeface="Roboto"/>
              </a:rPr>
              <a:t>rsync</a:t>
            </a:r>
            <a:r>
              <a:rPr lang="en" sz="1200">
                <a:solidFill>
                  <a:srgbClr val="333333"/>
                </a:solidFill>
                <a:latin typeface="Roboto"/>
                <a:ea typeface="Roboto"/>
                <a:cs typeface="Roboto"/>
                <a:sym typeface="Roboto"/>
              </a:rPr>
              <a:t> to copy files from one broker to another.</a:t>
            </a:r>
            <a:endParaRPr sz="1200">
              <a:solidFill>
                <a:srgbClr val="333333"/>
              </a:solidFill>
              <a:latin typeface="Roboto"/>
              <a:ea typeface="Roboto"/>
              <a:cs typeface="Roboto"/>
              <a:sym typeface="Roboto"/>
            </a:endParaRPr>
          </a:p>
          <a:p>
            <a:pPr indent="-304800" lvl="0" marL="457200" rtl="0" algn="l">
              <a:lnSpc>
                <a:spcPct val="115000"/>
              </a:lnSpc>
              <a:spcBef>
                <a:spcPts val="0"/>
              </a:spcBef>
              <a:spcAft>
                <a:spcPts val="0"/>
              </a:spcAft>
              <a:buClr>
                <a:srgbClr val="333333"/>
              </a:buClr>
              <a:buSzPts val="1200"/>
              <a:buFont typeface="Roboto"/>
              <a:buAutoNum type="arabicPeriod"/>
            </a:pPr>
            <a:r>
              <a:rPr lang="en" sz="1200">
                <a:solidFill>
                  <a:srgbClr val="333333"/>
                </a:solidFill>
                <a:latin typeface="Roboto"/>
                <a:ea typeface="Roboto"/>
                <a:cs typeface="Roboto"/>
                <a:sym typeface="Roboto"/>
              </a:rPr>
              <a:t>Start up the new broker.</a:t>
            </a:r>
            <a:br>
              <a:rPr lang="en" sz="1200">
                <a:solidFill>
                  <a:srgbClr val="333333"/>
                </a:solidFill>
                <a:latin typeface="Roboto"/>
                <a:ea typeface="Roboto"/>
                <a:cs typeface="Roboto"/>
                <a:sym typeface="Roboto"/>
              </a:rPr>
            </a:br>
            <a:r>
              <a:rPr lang="en" sz="1200">
                <a:solidFill>
                  <a:srgbClr val="333333"/>
                </a:solidFill>
                <a:latin typeface="Roboto"/>
                <a:ea typeface="Roboto"/>
                <a:cs typeface="Roboto"/>
                <a:sym typeface="Roboto"/>
              </a:rPr>
              <a:t>When started the new broker re-replicates data from the other nodes.</a:t>
            </a:r>
            <a:endParaRPr sz="1200">
              <a:solidFill>
                <a:srgbClr val="333333"/>
              </a:solidFill>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333333"/>
                </a:solidFill>
                <a:latin typeface="Roboto"/>
                <a:ea typeface="Roboto"/>
                <a:cs typeface="Roboto"/>
                <a:sym typeface="Roboto"/>
              </a:rPr>
              <a:t>Result: The Kafka broker is migrated to a new host.</a:t>
            </a:r>
            <a:endParaRPr sz="1200">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33333"/>
              </a:solidFill>
              <a:latin typeface="Roboto"/>
              <a:ea typeface="Roboto"/>
              <a:cs typeface="Roboto"/>
              <a:sym typeface="Roboto"/>
            </a:endParaRPr>
          </a:p>
          <a:p>
            <a:pPr indent="0" lvl="0" marL="0" rtl="0" algn="l">
              <a:lnSpc>
                <a:spcPct val="150000"/>
              </a:lnSpc>
              <a:spcBef>
                <a:spcPts val="0"/>
              </a:spcBef>
              <a:spcAft>
                <a:spcPts val="0"/>
              </a:spcAft>
              <a:buNone/>
            </a:pPr>
            <a:r>
              <a:t/>
            </a:r>
            <a:endParaRPr sz="1400">
              <a:solidFill>
                <a:schemeClr val="dk1"/>
              </a:solidFill>
              <a:highlight>
                <a:schemeClr val="lt2"/>
              </a:highlight>
            </a:endParaRPr>
          </a:p>
          <a:p>
            <a:pPr indent="0" lvl="0" marL="1371600" rtl="0" algn="l">
              <a:lnSpc>
                <a:spcPct val="150000"/>
              </a:lnSpc>
              <a:spcBef>
                <a:spcPts val="0"/>
              </a:spcBef>
              <a:spcAft>
                <a:spcPts val="0"/>
              </a:spcAft>
              <a:buNone/>
            </a:pPr>
            <a:r>
              <a:t/>
            </a:r>
            <a:endParaRPr sz="16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59" name="Shape 1259"/>
        <p:cNvGrpSpPr/>
        <p:nvPr/>
      </p:nvGrpSpPr>
      <p:grpSpPr>
        <a:xfrm>
          <a:off x="0" y="0"/>
          <a:ext cx="0" cy="0"/>
          <a:chOff x="0" y="0"/>
          <a:chExt cx="0" cy="0"/>
        </a:xfrm>
      </p:grpSpPr>
      <p:sp>
        <p:nvSpPr>
          <p:cNvPr id="1260" name="Google Shape;1260;p9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1261" name="Google Shape;1261;p91"/>
          <p:cNvSpPr txBox="1"/>
          <p:nvPr>
            <p:ph type="title"/>
          </p:nvPr>
        </p:nvSpPr>
        <p:spPr>
          <a:xfrm>
            <a:off x="450750" y="264450"/>
            <a:ext cx="11290500" cy="51276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3600">
                <a:solidFill>
                  <a:srgbClr val="EE0000"/>
                </a:solidFill>
              </a:rPr>
              <a:t>Use rsync to copy files from one broker to another</a:t>
            </a:r>
            <a:endParaRPr sz="3600">
              <a:solidFill>
                <a:srgbClr val="EE0000"/>
              </a:solidFill>
            </a:endParaRPr>
          </a:p>
          <a:p>
            <a:pPr indent="0" lvl="0" marL="0" rtl="0" algn="l">
              <a:lnSpc>
                <a:spcPct val="115000"/>
              </a:lnSpc>
              <a:spcBef>
                <a:spcPts val="4000"/>
              </a:spcBef>
              <a:spcAft>
                <a:spcPts val="0"/>
              </a:spcAft>
              <a:buNone/>
            </a:pPr>
            <a:r>
              <a:rPr lang="en" sz="1200">
                <a:solidFill>
                  <a:srgbClr val="333333"/>
                </a:solidFill>
                <a:latin typeface="Roboto"/>
                <a:ea typeface="Roboto"/>
                <a:cs typeface="Roboto"/>
                <a:sym typeface="Roboto"/>
              </a:rPr>
              <a:t>Learn how to use </a:t>
            </a:r>
            <a:r>
              <a:rPr lang="en" sz="1100">
                <a:solidFill>
                  <a:srgbClr val="333333"/>
                </a:solidFill>
                <a:latin typeface="Roboto"/>
                <a:ea typeface="Roboto"/>
                <a:cs typeface="Roboto"/>
                <a:sym typeface="Roboto"/>
              </a:rPr>
              <a:t>rsync</a:t>
            </a:r>
            <a:r>
              <a:rPr lang="en" sz="1200">
                <a:solidFill>
                  <a:srgbClr val="333333"/>
                </a:solidFill>
                <a:latin typeface="Roboto"/>
                <a:ea typeface="Roboto"/>
                <a:cs typeface="Roboto"/>
                <a:sym typeface="Roboto"/>
              </a:rPr>
              <a:t> to copy over all data from an old broker to a new broker.</a:t>
            </a:r>
            <a:endParaRPr sz="1200">
              <a:solidFill>
                <a:srgbClr val="333333"/>
              </a:solidFill>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333333"/>
                </a:solidFill>
                <a:latin typeface="Roboto"/>
                <a:ea typeface="Roboto"/>
                <a:cs typeface="Roboto"/>
                <a:sym typeface="Roboto"/>
              </a:rPr>
              <a:t>You can run </a:t>
            </a:r>
            <a:r>
              <a:rPr lang="en" sz="1100">
                <a:solidFill>
                  <a:srgbClr val="333333"/>
                </a:solidFill>
                <a:latin typeface="Roboto"/>
                <a:ea typeface="Roboto"/>
                <a:cs typeface="Roboto"/>
                <a:sym typeface="Roboto"/>
              </a:rPr>
              <a:t>rsync</a:t>
            </a:r>
            <a:r>
              <a:rPr lang="en" sz="1200">
                <a:solidFill>
                  <a:srgbClr val="333333"/>
                </a:solidFill>
                <a:latin typeface="Roboto"/>
                <a:ea typeface="Roboto"/>
                <a:cs typeface="Roboto"/>
                <a:sym typeface="Roboto"/>
              </a:rPr>
              <a:t> command to copy over all data from an old broker to a new broker, preserving modification times and permissions. Using </a:t>
            </a:r>
            <a:r>
              <a:rPr lang="en" sz="1100">
                <a:solidFill>
                  <a:srgbClr val="333333"/>
                </a:solidFill>
                <a:latin typeface="Roboto"/>
                <a:ea typeface="Roboto"/>
                <a:cs typeface="Roboto"/>
                <a:sym typeface="Roboto"/>
              </a:rPr>
              <a:t>rsync</a:t>
            </a:r>
            <a:r>
              <a:rPr lang="en" sz="1200">
                <a:solidFill>
                  <a:srgbClr val="333333"/>
                </a:solidFill>
                <a:latin typeface="Roboto"/>
                <a:ea typeface="Roboto"/>
                <a:cs typeface="Roboto"/>
                <a:sym typeface="Roboto"/>
              </a:rPr>
              <a:t> allows you to avoid having to re-replicate the data from the leader.</a:t>
            </a:r>
            <a:endParaRPr sz="1200">
              <a:solidFill>
                <a:srgbClr val="333333"/>
              </a:solidFill>
              <a:latin typeface="Roboto"/>
              <a:ea typeface="Roboto"/>
              <a:cs typeface="Roboto"/>
              <a:sym typeface="Roboto"/>
            </a:endParaRPr>
          </a:p>
          <a:p>
            <a:pPr indent="-304800" lvl="0" marL="457200" rtl="0" algn="l">
              <a:lnSpc>
                <a:spcPct val="115000"/>
              </a:lnSpc>
              <a:spcBef>
                <a:spcPts val="1200"/>
              </a:spcBef>
              <a:spcAft>
                <a:spcPts val="0"/>
              </a:spcAft>
              <a:buClr>
                <a:srgbClr val="333333"/>
              </a:buClr>
              <a:buSzPts val="1200"/>
              <a:buFont typeface="Roboto"/>
              <a:buChar char="●"/>
            </a:pPr>
            <a:r>
              <a:rPr lang="en" sz="1200">
                <a:solidFill>
                  <a:srgbClr val="333333"/>
                </a:solidFill>
                <a:latin typeface="Roboto"/>
                <a:ea typeface="Roboto"/>
                <a:cs typeface="Roboto"/>
                <a:sym typeface="Roboto"/>
              </a:rPr>
              <a:t>Ensure that the disk structures match between the two brokers, or verify the </a:t>
            </a:r>
            <a:r>
              <a:rPr lang="en" sz="1100">
                <a:solidFill>
                  <a:srgbClr val="333333"/>
                </a:solidFill>
                <a:latin typeface="Roboto"/>
                <a:ea typeface="Roboto"/>
                <a:cs typeface="Roboto"/>
                <a:sym typeface="Roboto"/>
              </a:rPr>
              <a:t>properties</a:t>
            </a:r>
            <a:r>
              <a:rPr lang="en" sz="1200">
                <a:solidFill>
                  <a:srgbClr val="333333"/>
                </a:solidFill>
                <a:latin typeface="Roboto"/>
                <a:ea typeface="Roboto"/>
                <a:cs typeface="Roboto"/>
                <a:sym typeface="Roboto"/>
              </a:rPr>
              <a:t> file between the source and destination brokers.</a:t>
            </a:r>
            <a:endParaRPr sz="1200">
              <a:solidFill>
                <a:srgbClr val="333333"/>
              </a:solidFill>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333333"/>
                </a:solidFill>
                <a:latin typeface="Roboto"/>
                <a:ea typeface="Roboto"/>
                <a:cs typeface="Roboto"/>
                <a:sym typeface="Roboto"/>
              </a:rPr>
              <a:t>Run the following command on destination broker:</a:t>
            </a:r>
            <a:endParaRPr sz="1200">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rPr lang="en" sz="950">
                <a:solidFill>
                  <a:srgbClr val="444444"/>
                </a:solidFill>
                <a:highlight>
                  <a:srgbClr val="FAFAFA"/>
                </a:highlight>
                <a:latin typeface="Courier New"/>
                <a:ea typeface="Courier New"/>
                <a:cs typeface="Courier New"/>
                <a:sym typeface="Courier New"/>
              </a:rPr>
              <a:t>rsync -avz</a:t>
            </a:r>
            <a:endParaRPr sz="950">
              <a:solidFill>
                <a:srgbClr val="444444"/>
              </a:solidFill>
              <a:highlight>
                <a:srgbClr val="FAFAFA"/>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en" sz="950">
                <a:solidFill>
                  <a:srgbClr val="444444"/>
                </a:solidFill>
                <a:highlight>
                  <a:srgbClr val="FAFAFA"/>
                </a:highlight>
                <a:latin typeface="Courier New"/>
                <a:ea typeface="Courier New"/>
                <a:cs typeface="Courier New"/>
                <a:sym typeface="Courier New"/>
              </a:rPr>
              <a:t>        </a:t>
            </a:r>
            <a:r>
              <a:rPr lang="en" sz="950">
                <a:solidFill>
                  <a:srgbClr val="165B79"/>
                </a:solidFill>
                <a:highlight>
                  <a:srgbClr val="FAFAFA"/>
                </a:highlight>
                <a:latin typeface="Courier New"/>
                <a:ea typeface="Courier New"/>
                <a:cs typeface="Courier New"/>
                <a:sym typeface="Courier New"/>
              </a:rPr>
              <a:t>src_broker</a:t>
            </a:r>
            <a:r>
              <a:rPr lang="en" sz="950">
                <a:solidFill>
                  <a:srgbClr val="444444"/>
                </a:solidFill>
                <a:highlight>
                  <a:srgbClr val="FAFAFA"/>
                </a:highlight>
                <a:latin typeface="Courier New"/>
                <a:ea typeface="Courier New"/>
                <a:cs typeface="Courier New"/>
                <a:sym typeface="Courier New"/>
              </a:rPr>
              <a:t>:</a:t>
            </a:r>
            <a:r>
              <a:rPr lang="en" sz="950">
                <a:solidFill>
                  <a:srgbClr val="165B79"/>
                </a:solidFill>
                <a:highlight>
                  <a:srgbClr val="FAFAFA"/>
                </a:highlight>
                <a:latin typeface="Courier New"/>
                <a:ea typeface="Courier New"/>
                <a:cs typeface="Courier New"/>
                <a:sym typeface="Courier New"/>
              </a:rPr>
              <a:t>src_data_dir</a:t>
            </a:r>
            <a:endParaRPr sz="950">
              <a:solidFill>
                <a:srgbClr val="444444"/>
              </a:solidFill>
              <a:highlight>
                <a:srgbClr val="FAFAFA"/>
              </a:highlight>
              <a:latin typeface="Courier New"/>
              <a:ea typeface="Courier New"/>
              <a:cs typeface="Courier New"/>
              <a:sym typeface="Courier New"/>
            </a:endParaRPr>
          </a:p>
          <a:p>
            <a:pPr indent="0" lvl="0" marL="76200" marR="76200" rtl="0" algn="l">
              <a:lnSpc>
                <a:spcPct val="136363"/>
              </a:lnSpc>
              <a:spcBef>
                <a:spcPts val="800"/>
              </a:spcBef>
              <a:spcAft>
                <a:spcPts val="0"/>
              </a:spcAft>
              <a:buNone/>
            </a:pPr>
            <a:r>
              <a:rPr lang="en" sz="950">
                <a:solidFill>
                  <a:srgbClr val="444444"/>
                </a:solidFill>
                <a:highlight>
                  <a:srgbClr val="FAFAFA"/>
                </a:highlight>
                <a:latin typeface="Courier New"/>
                <a:ea typeface="Courier New"/>
                <a:cs typeface="Courier New"/>
                <a:sym typeface="Courier New"/>
              </a:rPr>
              <a:t>        </a:t>
            </a:r>
            <a:r>
              <a:rPr lang="en" sz="950">
                <a:solidFill>
                  <a:srgbClr val="165B79"/>
                </a:solidFill>
                <a:highlight>
                  <a:srgbClr val="FAFAFA"/>
                </a:highlight>
                <a:latin typeface="Courier New"/>
                <a:ea typeface="Courier New"/>
                <a:cs typeface="Courier New"/>
                <a:sym typeface="Courier New"/>
              </a:rPr>
              <a:t>dest_data_dir</a:t>
            </a:r>
            <a:endParaRPr sz="950">
              <a:solidFill>
                <a:srgbClr val="165B79"/>
              </a:solidFill>
              <a:highlight>
                <a:srgbClr val="FAFAFA"/>
              </a:highlight>
              <a:latin typeface="Courier New"/>
              <a:ea typeface="Courier New"/>
              <a:cs typeface="Courier New"/>
              <a:sym typeface="Courier New"/>
            </a:endParaRPr>
          </a:p>
          <a:p>
            <a:pPr indent="0" lvl="0" marL="0" rtl="0" algn="l">
              <a:lnSpc>
                <a:spcPct val="115000"/>
              </a:lnSpc>
              <a:spcBef>
                <a:spcPts val="1200"/>
              </a:spcBef>
              <a:spcAft>
                <a:spcPts val="0"/>
              </a:spcAft>
              <a:buNone/>
            </a:pPr>
            <a:r>
              <a:rPr lang="en" sz="1200">
                <a:solidFill>
                  <a:srgbClr val="333333"/>
                </a:solidFill>
                <a:latin typeface="Roboto"/>
                <a:ea typeface="Roboto"/>
                <a:cs typeface="Roboto"/>
                <a:sym typeface="Roboto"/>
              </a:rPr>
              <a:t>If you plan to change the broker ID, edit </a:t>
            </a:r>
            <a:r>
              <a:rPr lang="en" sz="1100">
                <a:solidFill>
                  <a:srgbClr val="333333"/>
                </a:solidFill>
                <a:latin typeface="Roboto"/>
                <a:ea typeface="Roboto"/>
                <a:cs typeface="Roboto"/>
                <a:sym typeface="Roboto"/>
              </a:rPr>
              <a:t>properties</a:t>
            </a:r>
            <a:r>
              <a:rPr lang="en" sz="1200">
                <a:solidFill>
                  <a:srgbClr val="333333"/>
                </a:solidFill>
                <a:latin typeface="Roboto"/>
                <a:ea typeface="Roboto"/>
                <a:cs typeface="Roboto"/>
                <a:sym typeface="Roboto"/>
              </a:rPr>
              <a:t>.</a:t>
            </a:r>
            <a:endParaRPr sz="1200">
              <a:solidFill>
                <a:srgbClr val="333333"/>
              </a:solidFill>
              <a:latin typeface="Roboto"/>
              <a:ea typeface="Roboto"/>
              <a:cs typeface="Roboto"/>
              <a:sym typeface="Roboto"/>
            </a:endParaRPr>
          </a:p>
          <a:p>
            <a:pPr indent="0" lvl="0" marL="0" rtl="0" algn="l">
              <a:lnSpc>
                <a:spcPct val="115000"/>
              </a:lnSpc>
              <a:spcBef>
                <a:spcPts val="1200"/>
              </a:spcBef>
              <a:spcAft>
                <a:spcPts val="0"/>
              </a:spcAft>
              <a:buNone/>
            </a:pPr>
            <a:r>
              <a:rPr lang="en" sz="1200">
                <a:solidFill>
                  <a:srgbClr val="333333"/>
                </a:solidFill>
                <a:latin typeface="Roboto"/>
                <a:ea typeface="Roboto"/>
                <a:cs typeface="Roboto"/>
                <a:sym typeface="Roboto"/>
              </a:rPr>
              <a:t>Data from the source broker is copied over to the destination broker.</a:t>
            </a:r>
            <a:endParaRPr sz="1200">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33333"/>
              </a:solidFill>
              <a:latin typeface="Roboto"/>
              <a:ea typeface="Roboto"/>
              <a:cs typeface="Roboto"/>
              <a:sym typeface="Roboto"/>
            </a:endParaRPr>
          </a:p>
          <a:p>
            <a:pPr indent="0" lvl="0" marL="0" rtl="0" algn="l">
              <a:lnSpc>
                <a:spcPct val="115000"/>
              </a:lnSpc>
              <a:spcBef>
                <a:spcPts val="0"/>
              </a:spcBef>
              <a:spcAft>
                <a:spcPts val="0"/>
              </a:spcAft>
              <a:buNone/>
            </a:pPr>
            <a:r>
              <a:t/>
            </a:r>
            <a:endParaRPr sz="1200">
              <a:solidFill>
                <a:srgbClr val="333333"/>
              </a:solidFill>
              <a:latin typeface="Roboto"/>
              <a:ea typeface="Roboto"/>
              <a:cs typeface="Roboto"/>
              <a:sym typeface="Roboto"/>
            </a:endParaRPr>
          </a:p>
          <a:p>
            <a:pPr indent="0" lvl="0" marL="0" rtl="0" algn="l">
              <a:lnSpc>
                <a:spcPct val="150000"/>
              </a:lnSpc>
              <a:spcBef>
                <a:spcPts val="0"/>
              </a:spcBef>
              <a:spcAft>
                <a:spcPts val="0"/>
              </a:spcAft>
              <a:buNone/>
            </a:pPr>
            <a:r>
              <a:t/>
            </a:r>
            <a:endParaRPr sz="1400">
              <a:solidFill>
                <a:schemeClr val="dk1"/>
              </a:solidFill>
              <a:highlight>
                <a:schemeClr val="lt2"/>
              </a:highlight>
            </a:endParaRPr>
          </a:p>
          <a:p>
            <a:pPr indent="0" lvl="0" marL="1371600" rtl="0" algn="l">
              <a:lnSpc>
                <a:spcPct val="150000"/>
              </a:lnSpc>
              <a:spcBef>
                <a:spcPts val="0"/>
              </a:spcBef>
              <a:spcAft>
                <a:spcPts val="0"/>
              </a:spcAft>
              <a:buNone/>
            </a:pPr>
            <a:r>
              <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47"/>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27" name="Google Shape;727;p47"/>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28" name="Google Shape;728;p47"/>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Consumer Groups</a:t>
            </a:r>
            <a:endParaRPr sz="5500">
              <a:solidFill>
                <a:srgbClr val="EE0000"/>
              </a:solidFill>
            </a:endParaRPr>
          </a:p>
          <a:p>
            <a:pPr indent="-330200" lvl="0" marL="457200" rtl="0" algn="l">
              <a:lnSpc>
                <a:spcPct val="150000"/>
              </a:lnSpc>
              <a:spcBef>
                <a:spcPts val="4000"/>
              </a:spcBef>
              <a:spcAft>
                <a:spcPts val="0"/>
              </a:spcAft>
              <a:buClr>
                <a:schemeClr val="dk1"/>
              </a:buClr>
              <a:buSzPts val="1600"/>
              <a:buFont typeface="Courier New"/>
              <a:buChar char="●"/>
            </a:pPr>
            <a:r>
              <a:rPr b="1" lang="en" sz="1600">
                <a:solidFill>
                  <a:schemeClr val="dk1"/>
                </a:solidFill>
                <a:latin typeface="Courier New"/>
                <a:ea typeface="Courier New"/>
                <a:cs typeface="Courier New"/>
                <a:sym typeface="Courier New"/>
              </a:rPr>
              <a:t>bin/kafka-consumer-groups.sh</a:t>
            </a:r>
            <a:endParaRPr b="1" sz="1600">
              <a:solidFill>
                <a:schemeClr val="dk1"/>
              </a:solidFill>
              <a:latin typeface="Courier New"/>
              <a:ea typeface="Courier New"/>
              <a:cs typeface="Courier New"/>
              <a:sym typeface="Courier New"/>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Can be used to list consumer groups and their offsets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Can also reset offsets</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To specific offset</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To beginning or end of a partition</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To specific time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Connects to Kafka</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8"/>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34" name="Google Shape;734;p48"/>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35" name="Google Shape;735;p48"/>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ACLs</a:t>
            </a:r>
            <a:endParaRPr sz="5500">
              <a:solidFill>
                <a:srgbClr val="EE0000"/>
              </a:solidFill>
            </a:endParaRPr>
          </a:p>
          <a:p>
            <a:pPr indent="-330200" lvl="0" marL="457200" rtl="0" algn="l">
              <a:lnSpc>
                <a:spcPct val="150000"/>
              </a:lnSpc>
              <a:spcBef>
                <a:spcPts val="4000"/>
              </a:spcBef>
              <a:spcAft>
                <a:spcPts val="0"/>
              </a:spcAft>
              <a:buClr>
                <a:schemeClr val="dk1"/>
              </a:buClr>
              <a:buSzPts val="1600"/>
              <a:buFont typeface="Courier New"/>
              <a:buChar char="●"/>
            </a:pPr>
            <a:r>
              <a:rPr b="1" lang="en" sz="1600">
                <a:solidFill>
                  <a:schemeClr val="dk1"/>
                </a:solidFill>
                <a:latin typeface="Courier New"/>
                <a:ea typeface="Courier New"/>
                <a:cs typeface="Courier New"/>
                <a:sym typeface="Courier New"/>
              </a:rPr>
              <a:t>bin/kafka-acls.sh</a:t>
            </a:r>
            <a:endParaRPr b="1" sz="1600">
              <a:solidFill>
                <a:schemeClr val="dk1"/>
              </a:solidFill>
              <a:latin typeface="Courier New"/>
              <a:ea typeface="Courier New"/>
              <a:cs typeface="Courier New"/>
              <a:sym typeface="Courier New"/>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Lists and manages ACLs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Works only with SimpleACLAuthorizer which stores ACLs in ZooKeeper</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Can list the APIs by user or by resource (e.g. topic)</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Can manage the ACLs as well</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Connects to Kafka</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49"/>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41" name="Google Shape;741;p49"/>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42" name="Google Shape;742;p49"/>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Leader Election</a:t>
            </a:r>
            <a:endParaRPr sz="5500">
              <a:solidFill>
                <a:srgbClr val="EE0000"/>
              </a:solidFill>
            </a:endParaRPr>
          </a:p>
          <a:p>
            <a:pPr indent="-330200" lvl="0" marL="457200" rtl="0" algn="l">
              <a:lnSpc>
                <a:spcPct val="150000"/>
              </a:lnSpc>
              <a:spcBef>
                <a:spcPts val="4000"/>
              </a:spcBef>
              <a:spcAft>
                <a:spcPts val="0"/>
              </a:spcAft>
              <a:buClr>
                <a:schemeClr val="dk1"/>
              </a:buClr>
              <a:buSzPts val="1600"/>
              <a:buFont typeface="Courier New"/>
              <a:buChar char="●"/>
            </a:pPr>
            <a:r>
              <a:rPr b="1" lang="en" sz="1600">
                <a:solidFill>
                  <a:schemeClr val="dk1"/>
                </a:solidFill>
                <a:latin typeface="Courier New"/>
                <a:ea typeface="Courier New"/>
                <a:cs typeface="Courier New"/>
                <a:sym typeface="Courier New"/>
              </a:rPr>
              <a:t>bin/kafka-leader-election.sh</a:t>
            </a:r>
            <a:endParaRPr b="1" sz="1600">
              <a:solidFill>
                <a:schemeClr val="dk1"/>
              </a:solidFill>
              <a:latin typeface="Courier New"/>
              <a:ea typeface="Courier New"/>
              <a:cs typeface="Courier New"/>
              <a:sym typeface="Courier New"/>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Can be used to select leaders for partitions</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To move the leader to different broker</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To elect the leader from unclean partitions</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Connects to Kafka</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50"/>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48" name="Google Shape;748;p50"/>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49" name="Google Shape;749;p50"/>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Reassigning Partitions</a:t>
            </a:r>
            <a:endParaRPr sz="5500">
              <a:solidFill>
                <a:srgbClr val="EE0000"/>
              </a:solidFill>
            </a:endParaRPr>
          </a:p>
          <a:p>
            <a:pPr indent="-330200" lvl="0" marL="457200" rtl="0" algn="l">
              <a:lnSpc>
                <a:spcPct val="150000"/>
              </a:lnSpc>
              <a:spcBef>
                <a:spcPts val="4000"/>
              </a:spcBef>
              <a:spcAft>
                <a:spcPts val="0"/>
              </a:spcAft>
              <a:buClr>
                <a:schemeClr val="dk1"/>
              </a:buClr>
              <a:buSzPts val="1600"/>
              <a:buFont typeface="Courier New"/>
              <a:buChar char="●"/>
            </a:pPr>
            <a:r>
              <a:rPr b="1" lang="en" sz="1600">
                <a:solidFill>
                  <a:schemeClr val="dk1"/>
                </a:solidFill>
                <a:latin typeface="Courier New"/>
                <a:ea typeface="Courier New"/>
                <a:cs typeface="Courier New"/>
                <a:sym typeface="Courier New"/>
              </a:rPr>
              <a:t>bin/kafka-reassign-partitions.sh</a:t>
            </a:r>
            <a:endParaRPr b="1" sz="1600">
              <a:solidFill>
                <a:schemeClr val="dk1"/>
              </a:solidFill>
              <a:latin typeface="Courier New"/>
              <a:ea typeface="Courier New"/>
              <a:cs typeface="Courier New"/>
              <a:sym typeface="Courier New"/>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Can be used to re-assign partitions to another broker</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Important after scaling the cluster or if traffic increases for some topics</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Will create new replica, replicate all data to the new broker and only then delete the old replica</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Once in progress cannot be changed, only canceled</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Throttling can be used when the data are being replicated to new broker</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Connects to Kafka</a:t>
            </a:r>
            <a:endParaRPr sz="1600">
              <a:solidFill>
                <a:schemeClr val="dk1"/>
              </a:solidFill>
            </a:endParaRPr>
          </a:p>
          <a:p>
            <a:pPr indent="-330200" lvl="0" marL="457200" rtl="0" algn="l">
              <a:lnSpc>
                <a:spcPct val="150000"/>
              </a:lnSpc>
              <a:spcBef>
                <a:spcPts val="0"/>
              </a:spcBef>
              <a:spcAft>
                <a:spcPts val="0"/>
              </a:spcAft>
              <a:buClr>
                <a:schemeClr val="dk1"/>
              </a:buClr>
              <a:buSzPts val="1600"/>
              <a:buChar char="●"/>
            </a:pPr>
            <a:r>
              <a:rPr lang="en" sz="1600">
                <a:solidFill>
                  <a:schemeClr val="dk1"/>
                </a:solidFill>
              </a:rPr>
              <a:t>Cruise Control can be used as an alternative to re-assigning partitions manually</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51"/>
          <p:cNvSpPr txBox="1"/>
          <p:nvPr>
            <p:ph idx="1" type="subTitle"/>
          </p:nvPr>
        </p:nvSpPr>
        <p:spPr>
          <a:xfrm>
            <a:off x="447775" y="55441"/>
            <a:ext cx="5148900" cy="816300"/>
          </a:xfrm>
          <a:prstGeom prst="rect">
            <a:avLst/>
          </a:prstGeom>
        </p:spPr>
        <p:txBody>
          <a:bodyPr anchorCtr="0" anchor="ctr" bIns="91425" lIns="438900" spcFirstLastPara="1" rIns="91425" wrap="square" tIns="91425">
            <a:noAutofit/>
          </a:bodyPr>
          <a:lstStyle/>
          <a:p>
            <a:pPr indent="0" lvl="0" marL="0" rtl="0" algn="l">
              <a:spcBef>
                <a:spcPts val="0"/>
              </a:spcBef>
              <a:spcAft>
                <a:spcPts val="0"/>
              </a:spcAft>
              <a:buNone/>
            </a:pPr>
            <a:r>
              <a:t/>
            </a:r>
            <a:endParaRPr/>
          </a:p>
        </p:txBody>
      </p:sp>
      <p:sp>
        <p:nvSpPr>
          <p:cNvPr id="755" name="Google Shape;755;p51"/>
          <p:cNvSpPr txBox="1"/>
          <p:nvPr>
            <p:ph idx="12" type="sldNum"/>
          </p:nvPr>
        </p:nvSpPr>
        <p:spPr>
          <a:xfrm>
            <a:off x="81975" y="6169556"/>
            <a:ext cx="731700" cy="143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756" name="Google Shape;756;p51"/>
          <p:cNvSpPr txBox="1"/>
          <p:nvPr>
            <p:ph type="title"/>
          </p:nvPr>
        </p:nvSpPr>
        <p:spPr>
          <a:xfrm>
            <a:off x="447775" y="1358800"/>
            <a:ext cx="11290500" cy="4386300"/>
          </a:xfrm>
          <a:prstGeom prst="rect">
            <a:avLst/>
          </a:prstGeom>
        </p:spPr>
        <p:txBody>
          <a:bodyPr anchorCtr="0" anchor="t" bIns="91425" lIns="438900" spcFirstLastPara="1" rIns="91425" wrap="square" tIns="91425">
            <a:noAutofit/>
          </a:bodyPr>
          <a:lstStyle/>
          <a:p>
            <a:pPr indent="0" lvl="0" marL="0" rtl="0" algn="l">
              <a:lnSpc>
                <a:spcPct val="100000"/>
              </a:lnSpc>
              <a:spcBef>
                <a:spcPts val="0"/>
              </a:spcBef>
              <a:spcAft>
                <a:spcPts val="0"/>
              </a:spcAft>
              <a:buNone/>
            </a:pPr>
            <a:r>
              <a:rPr lang="en" sz="5500">
                <a:solidFill>
                  <a:srgbClr val="EE0000"/>
                </a:solidFill>
              </a:rPr>
              <a:t>Log directories</a:t>
            </a:r>
            <a:endParaRPr sz="5500">
              <a:solidFill>
                <a:srgbClr val="EE0000"/>
              </a:solidFill>
            </a:endParaRPr>
          </a:p>
          <a:p>
            <a:pPr indent="-330200" lvl="0" marL="457200" rtl="0" algn="l">
              <a:lnSpc>
                <a:spcPct val="150000"/>
              </a:lnSpc>
              <a:spcBef>
                <a:spcPts val="4000"/>
              </a:spcBef>
              <a:spcAft>
                <a:spcPts val="0"/>
              </a:spcAft>
              <a:buClr>
                <a:schemeClr val="dk1"/>
              </a:buClr>
              <a:buSzPts val="1600"/>
              <a:buFont typeface="Courier New"/>
              <a:buChar char="●"/>
            </a:pPr>
            <a:r>
              <a:rPr b="1" lang="en" sz="1600">
                <a:solidFill>
                  <a:schemeClr val="dk1"/>
                </a:solidFill>
                <a:latin typeface="Courier New"/>
                <a:ea typeface="Courier New"/>
                <a:cs typeface="Courier New"/>
                <a:sym typeface="Courier New"/>
              </a:rPr>
              <a:t>bin/kafka-log-dirs.sh</a:t>
            </a:r>
            <a:endParaRPr b="1" sz="1600">
              <a:solidFill>
                <a:schemeClr val="dk1"/>
              </a:solidFill>
              <a:latin typeface="Courier New"/>
              <a:ea typeface="Courier New"/>
              <a:cs typeface="Courier New"/>
              <a:sym typeface="Courier New"/>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Useful when broker is configured to use multiple directories for commit logs</a:t>
            </a:r>
            <a:endParaRPr sz="1600">
              <a:solidFill>
                <a:schemeClr val="dk1"/>
              </a:solidFill>
            </a:endParaRPr>
          </a:p>
          <a:p>
            <a:pPr indent="-330200" lvl="2" marL="1371600" rtl="0" algn="l">
              <a:lnSpc>
                <a:spcPct val="150000"/>
              </a:lnSpc>
              <a:spcBef>
                <a:spcPts val="0"/>
              </a:spcBef>
              <a:spcAft>
                <a:spcPts val="0"/>
              </a:spcAft>
              <a:buClr>
                <a:schemeClr val="dk1"/>
              </a:buClr>
              <a:buSzPts val="1600"/>
              <a:buChar char="○"/>
            </a:pPr>
            <a:r>
              <a:rPr lang="en" sz="1600">
                <a:solidFill>
                  <a:schemeClr val="dk1"/>
                </a:solidFill>
              </a:rPr>
              <a:t>For example when using JBOD (just a bunch of disks) storage</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Lists which partitions/replicas are stored in which directory / on which disk</a:t>
            </a:r>
            <a:endParaRPr sz="1600">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Connects to Kafka</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Red Hat widescreen template">
  <a:themeElements>
    <a:clrScheme name="Simple Light">
      <a:dk1>
        <a:srgbClr val="000000"/>
      </a:dk1>
      <a:lt1>
        <a:srgbClr val="FFFFFF"/>
      </a:lt1>
      <a:dk2>
        <a:srgbClr val="595959"/>
      </a:dk2>
      <a:lt2>
        <a:srgbClr val="EEEEEE"/>
      </a:lt2>
      <a:accent1>
        <a:srgbClr val="EE0000"/>
      </a:accent1>
      <a:accent2>
        <a:srgbClr val="CC0000"/>
      </a:accent2>
      <a:accent3>
        <a:srgbClr val="A30000"/>
      </a:accent3>
      <a:accent4>
        <a:srgbClr val="820000"/>
      </a:accent4>
      <a:accent5>
        <a:srgbClr val="BFBFBF"/>
      </a:accent5>
      <a:accent6>
        <a:srgbClr val="808080"/>
      </a:accent6>
      <a:hlink>
        <a:srgbClr val="EE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