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y="6858000" cx="12192000"/>
  <p:notesSz cx="6858000" cy="9144000"/>
  <p:embeddedFontLst>
    <p:embeddedFont>
      <p:font typeface="Red Hat Text Medium"/>
      <p:regular r:id="rId31"/>
      <p:bold r:id="rId32"/>
      <p:italic r:id="rId33"/>
      <p:boldItalic r:id="rId34"/>
    </p:embeddedFont>
    <p:embeddedFont>
      <p:font typeface="Proxima Nova"/>
      <p:regular r:id="rId35"/>
      <p:bold r:id="rId36"/>
      <p:italic r:id="rId37"/>
      <p:boldItalic r:id="rId38"/>
    </p:embeddedFont>
    <p:embeddedFont>
      <p:font typeface="Red Hat Display Medium"/>
      <p:regular r:id="rId39"/>
      <p:bold r:id="rId40"/>
      <p:italic r:id="rId41"/>
      <p:boldItalic r:id="rId42"/>
    </p:embeddedFont>
    <p:embeddedFont>
      <p:font typeface="Red Hat Display"/>
      <p:regular r:id="rId43"/>
      <p:bold r:id="rId44"/>
      <p:italic r:id="rId45"/>
      <p:boldItalic r:id="rId46"/>
    </p:embeddedFont>
    <p:embeddedFont>
      <p:font typeface="Overpass SemiBold"/>
      <p:regular r:id="rId47"/>
      <p:bold r:id="rId48"/>
      <p:italic r:id="rId49"/>
      <p:boldItalic r:id="rId50"/>
    </p:embeddedFont>
    <p:embeddedFont>
      <p:font typeface="Red Hat Text"/>
      <p:regular r:id="rId51"/>
      <p:bold r:id="rId52"/>
      <p:italic r:id="rId53"/>
      <p:boldItalic r:id="rId5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RedHatDisplayMedium-bold.fntdata"/><Relationship Id="rId42" Type="http://schemas.openxmlformats.org/officeDocument/2006/relationships/font" Target="fonts/RedHatDisplayMedium-boldItalic.fntdata"/><Relationship Id="rId41" Type="http://schemas.openxmlformats.org/officeDocument/2006/relationships/font" Target="fonts/RedHatDisplayMedium-italic.fntdata"/><Relationship Id="rId44" Type="http://schemas.openxmlformats.org/officeDocument/2006/relationships/font" Target="fonts/RedHatDisplay-bold.fntdata"/><Relationship Id="rId43" Type="http://schemas.openxmlformats.org/officeDocument/2006/relationships/font" Target="fonts/RedHatDisplay-regular.fntdata"/><Relationship Id="rId46" Type="http://schemas.openxmlformats.org/officeDocument/2006/relationships/font" Target="fonts/RedHatDisplay-boldItalic.fntdata"/><Relationship Id="rId45" Type="http://schemas.openxmlformats.org/officeDocument/2006/relationships/font" Target="fonts/RedHatDisplay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OverpassSemiBold-bold.fntdata"/><Relationship Id="rId47" Type="http://schemas.openxmlformats.org/officeDocument/2006/relationships/font" Target="fonts/OverpassSemiBold-regular.fntdata"/><Relationship Id="rId49" Type="http://schemas.openxmlformats.org/officeDocument/2006/relationships/font" Target="fonts/Overpas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edHatTextMedium-regular.fntdata"/><Relationship Id="rId30" Type="http://schemas.openxmlformats.org/officeDocument/2006/relationships/slide" Target="slides/slide25.xml"/><Relationship Id="rId33" Type="http://schemas.openxmlformats.org/officeDocument/2006/relationships/font" Target="fonts/RedHatTextMedium-italic.fntdata"/><Relationship Id="rId32" Type="http://schemas.openxmlformats.org/officeDocument/2006/relationships/font" Target="fonts/RedHatTextMedium-bold.fntdata"/><Relationship Id="rId35" Type="http://schemas.openxmlformats.org/officeDocument/2006/relationships/font" Target="fonts/ProximaNova-regular.fntdata"/><Relationship Id="rId34" Type="http://schemas.openxmlformats.org/officeDocument/2006/relationships/font" Target="fonts/RedHatTextMedium-boldItalic.fntdata"/><Relationship Id="rId37" Type="http://schemas.openxmlformats.org/officeDocument/2006/relationships/font" Target="fonts/ProximaNova-italic.fntdata"/><Relationship Id="rId36" Type="http://schemas.openxmlformats.org/officeDocument/2006/relationships/font" Target="fonts/ProximaNova-bold.fntdata"/><Relationship Id="rId39" Type="http://schemas.openxmlformats.org/officeDocument/2006/relationships/font" Target="fonts/RedHatDisplayMedium-regular.fntdata"/><Relationship Id="rId38" Type="http://schemas.openxmlformats.org/officeDocument/2006/relationships/font" Target="fonts/ProximaNova-boldItalic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edHatText-regular.fntdata"/><Relationship Id="rId50" Type="http://schemas.openxmlformats.org/officeDocument/2006/relationships/font" Target="fonts/OverpassSemiBold-boldItalic.fntdata"/><Relationship Id="rId53" Type="http://schemas.openxmlformats.org/officeDocument/2006/relationships/font" Target="fonts/RedHatText-italic.fntdata"/><Relationship Id="rId52" Type="http://schemas.openxmlformats.org/officeDocument/2006/relationships/font" Target="fonts/RedHatText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54" Type="http://schemas.openxmlformats.org/officeDocument/2006/relationships/font" Target="fonts/RedHatText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evelopers.redhat.com/articles/2022/05/04/use-red-hats-sso-manage-kafka-broker-authorization" TargetMode="Externa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g547716335e_0_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9" name="Google Shape;699;g547716335e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g1b9f7f633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4" name="Google Shape;774;g1b9f7f633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1cb7baf5616_0_7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1cb7baf5616_0_7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1cb7baf5616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1cb7baf5616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1cb7baf5616_0_7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1cb7baf5616_0_7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1cb7baf5616_0_7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1cb7baf5616_0_7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1cb7baf5616_0_7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1cb7baf5616_0_7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cb7baf5616_0_7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cb7baf5616_0_7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1cb7baf5616_0_8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1cb7baf5616_0_8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g76c71f952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3" name="Google Shape;833;g76c71f952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g76c71f9520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0" name="Google Shape;840;g76c71f9520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152f3cdda2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152f3cdda2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2" name="Shape 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" name="Google Shape;863;g1cb7baf5616_0_8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4" name="Google Shape;864;g1cb7baf5616_0_8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g76c71f952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2" name="Google Shape;872;g76c71f952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g76c71f9520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9" name="Google Shape;879;g76c71f9520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transactionalId</a:t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76c71f9520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76c71f9520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76c71f9520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76c71f9520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https://developers.redhat.com/articles/2022/05/04/use-red-hats-sso-manage-kafka-broker-authorization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9" name="Shape 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" name="Google Shape;900;g547716335e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1" name="Google Shape;901;g547716335e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g152f3cdda22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6" name="Google Shape;716;g152f3cdda22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g1cb7baf56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3" name="Google Shape;723;g1cb7baf56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solidFill>
                  <a:schemeClr val="dk1"/>
                </a:solidFill>
              </a:rPr>
              <a:t>The Java Authentication and Authorization Service (JAAS)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cb7baf561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cb7baf561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cb7baf561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cb7baf561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1" name="Shape 7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g76c71f9520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3" name="Google Shape;753;g76c71f9520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76c71f9520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76c71f9520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76c71f9520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76c71f9520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8.png"/><Relationship Id="rId3" Type="http://schemas.openxmlformats.org/officeDocument/2006/relationships/image" Target="../media/image7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7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5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34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0.png"/><Relationship Id="rId3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3.png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9.png"/><Relationship Id="rId3" Type="http://schemas.openxmlformats.org/officeDocument/2006/relationships/image" Target="../media/image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0.png"/><Relationship Id="rId3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7.png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6.png"/><Relationship Id="rId3" Type="http://schemas.openxmlformats.org/officeDocument/2006/relationships/image" Target="../media/image7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title" type="title">
  <p:cSld name="TITL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14" name="Google Shape;14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" name="Google Shape;15;p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D">
  <p:cSld name="CUSTOM_3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1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cxnSp>
        <p:nvCxnSpPr>
          <p:cNvPr id="94" name="Google Shape;94;p1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5" name="Google Shape;95;p11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96" name="Google Shape;96;p11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7" name="Google Shape;97;p11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divider">
  <p:cSld name="CUSTOM_3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2"/>
          <p:cNvSpPr txBox="1"/>
          <p:nvPr>
            <p:ph type="title"/>
          </p:nvPr>
        </p:nvSpPr>
        <p:spPr>
          <a:xfrm>
            <a:off x="2076025" y="1883250"/>
            <a:ext cx="7992000" cy="307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1" name="Google Shape;101;p1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02" name="Google Shape;102;p12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12"/>
          <p:cNvCxnSpPr/>
          <p:nvPr/>
        </p:nvCxnSpPr>
        <p:spPr>
          <a:xfrm>
            <a:off x="2076025" y="1653700"/>
            <a:ext cx="1390800" cy="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4" name="Google Shape;104;p1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" name="Google Shape;105;p1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divider">
  <p:cSld name="CUSTOM_3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3"/>
          <p:cNvSpPr txBox="1"/>
          <p:nvPr>
            <p:ph type="title"/>
          </p:nvPr>
        </p:nvSpPr>
        <p:spPr>
          <a:xfrm>
            <a:off x="5674100" y="1632950"/>
            <a:ext cx="5037300" cy="3882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9" name="Google Shape;109;p1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0" name="Google Shape;110;p13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pic>
        <p:nvPicPr>
          <p:cNvPr id="111" name="Google Shape;111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">
  <p:cSld name="CUSTOM_4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15" name="Google Shape;115;p1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16" name="Google Shape;116;p1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7" name="Google Shape;117;p1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8" name="Google Shape;118;p1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19" name="Google Shape;119;p1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21" name="Google Shape;121;p1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hevrons">
  <p:cSld name="CUSTOM_4_20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24" name="Google Shape;124;p1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25" name="Google Shape;125;p1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6" name="Google Shape;126;p1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27" name="Google Shape;127;p1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8" name="Google Shape;128;p1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5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0" name="Google Shape;130;p1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1" name="Google Shape;131;p15"/>
          <p:cNvSpPr/>
          <p:nvPr/>
        </p:nvSpPr>
        <p:spPr>
          <a:xfrm>
            <a:off x="3901500" y="2473638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5"/>
          <p:cNvSpPr/>
          <p:nvPr/>
        </p:nvSpPr>
        <p:spPr>
          <a:xfrm>
            <a:off x="780300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5"/>
          <p:cNvSpPr/>
          <p:nvPr/>
        </p:nvSpPr>
        <p:spPr>
          <a:xfrm>
            <a:off x="0" y="2473650"/>
            <a:ext cx="43890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5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5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5"/>
          <p:cNvSpPr txBox="1"/>
          <p:nvPr>
            <p:ph idx="4" type="subTitle"/>
          </p:nvPr>
        </p:nvSpPr>
        <p:spPr>
          <a:xfrm>
            <a:off x="39015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7" name="Google Shape;137;p15"/>
          <p:cNvSpPr txBox="1"/>
          <p:nvPr>
            <p:ph idx="5" type="subTitle"/>
          </p:nvPr>
        </p:nvSpPr>
        <p:spPr>
          <a:xfrm>
            <a:off x="0" y="2473650"/>
            <a:ext cx="4389000" cy="2702400"/>
          </a:xfrm>
          <a:prstGeom prst="rect">
            <a:avLst/>
          </a:prstGeom>
        </p:spPr>
        <p:txBody>
          <a:bodyPr anchorCtr="0" anchor="ctr" bIns="0" lIns="868675" spcFirstLastPara="1" rIns="7315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38" name="Google Shape;138;p15"/>
          <p:cNvSpPr txBox="1"/>
          <p:nvPr>
            <p:ph idx="6" type="subTitle"/>
          </p:nvPr>
        </p:nvSpPr>
        <p:spPr>
          <a:xfrm>
            <a:off x="7803000" y="2473650"/>
            <a:ext cx="4389000" cy="2702400"/>
          </a:xfrm>
          <a:prstGeom prst="rect">
            <a:avLst/>
          </a:prstGeom>
        </p:spPr>
        <p:txBody>
          <a:bodyPr anchorCtr="0" anchor="ctr" bIns="0" lIns="1097275" spcFirstLastPara="1" rIns="4572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chevrons">
  <p:cSld name="CUSTOM_4_20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41" name="Google Shape;141;p1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42" name="Google Shape;142;p1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1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44" name="Google Shape;144;p1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5" name="Google Shape;145;p1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7" name="Google Shape;147;p1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6"/>
          <p:cNvSpPr/>
          <p:nvPr/>
        </p:nvSpPr>
        <p:spPr>
          <a:xfrm>
            <a:off x="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6"/>
          <p:cNvSpPr/>
          <p:nvPr/>
        </p:nvSpPr>
        <p:spPr>
          <a:xfrm>
            <a:off x="11071500" y="2473638"/>
            <a:ext cx="1120500" cy="2702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>
            <a:off x="586380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>
            <a:off x="0" y="2473650"/>
            <a:ext cx="6328200" cy="2702400"/>
          </a:xfrm>
          <a:prstGeom prst="chevron">
            <a:avLst>
              <a:gd fmla="val 27319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4" type="subTitle"/>
          </p:nvPr>
        </p:nvSpPr>
        <p:spPr>
          <a:xfrm>
            <a:off x="0" y="2473650"/>
            <a:ext cx="6328200" cy="2702400"/>
          </a:xfrm>
          <a:prstGeom prst="rect">
            <a:avLst/>
          </a:prstGeom>
        </p:spPr>
        <p:txBody>
          <a:bodyPr anchorCtr="0" anchor="ctr" bIns="0" lIns="868675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  <p:sp>
        <p:nvSpPr>
          <p:cNvPr id="153" name="Google Shape;153;p16"/>
          <p:cNvSpPr txBox="1"/>
          <p:nvPr>
            <p:ph idx="5" type="subTitle"/>
          </p:nvPr>
        </p:nvSpPr>
        <p:spPr>
          <a:xfrm>
            <a:off x="5863800" y="2473650"/>
            <a:ext cx="6328200" cy="2702400"/>
          </a:xfrm>
          <a:prstGeom prst="rect">
            <a:avLst/>
          </a:prstGeom>
        </p:spPr>
        <p:txBody>
          <a:bodyPr anchorCtr="0" anchor="ctr" bIns="0" lIns="1188700" spcFirstLastPara="1" rIns="914400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ircles">
  <p:cSld name="CUSTOM_4_19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56" name="Google Shape;156;p17"/>
          <p:cNvSpPr txBox="1"/>
          <p:nvPr>
            <p:ph type="title"/>
          </p:nvPr>
        </p:nvSpPr>
        <p:spPr>
          <a:xfrm>
            <a:off x="884963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57" name="Google Shape;157;p1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8" name="Google Shape;158;p1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9" name="Google Shape;159;p1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0" name="Google Shape;160;p1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7"/>
          <p:cNvSpPr txBox="1"/>
          <p:nvPr>
            <p:ph idx="2" type="subTitle"/>
          </p:nvPr>
        </p:nvSpPr>
        <p:spPr>
          <a:xfrm>
            <a:off x="885038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62" name="Google Shape;162;p1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pic>
        <p:nvPicPr>
          <p:cNvPr id="163" name="Google Shape;163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0039" y="2175762"/>
            <a:ext cx="9351922" cy="348858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 txBox="1"/>
          <p:nvPr>
            <p:ph idx="4" type="subTitle"/>
          </p:nvPr>
        </p:nvSpPr>
        <p:spPr>
          <a:xfrm>
            <a:off x="1977450" y="2894055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5" name="Google Shape;165;p17"/>
          <p:cNvSpPr txBox="1"/>
          <p:nvPr>
            <p:ph idx="5" type="subTitle"/>
          </p:nvPr>
        </p:nvSpPr>
        <p:spPr>
          <a:xfrm>
            <a:off x="492420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166" name="Google Shape;166;p17"/>
          <p:cNvSpPr txBox="1"/>
          <p:nvPr>
            <p:ph idx="6" type="subTitle"/>
          </p:nvPr>
        </p:nvSpPr>
        <p:spPr>
          <a:xfrm>
            <a:off x="7870950" y="2894050"/>
            <a:ext cx="2343600" cy="20520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lank">
  <p:cSld name="CUSTOM_4_18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69" name="Google Shape;169;p1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0" name="Google Shape;170;p1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1" name="Google Shape;171;p1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2" name="Google Shape;172;p1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, subhead, and body">
  <p:cSld name="CUSTOM_4_17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76" name="Google Shape;176;p1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77" name="Google Shape;177;p1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8" name="Google Shape;178;p1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9" name="Google Shape;179;p1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0" name="Google Shape;180;p1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1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2" name="Google Shape;182;p1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9"/>
          <p:cNvSpPr txBox="1"/>
          <p:nvPr>
            <p:ph idx="4" type="body"/>
          </p:nvPr>
        </p:nvSpPr>
        <p:spPr>
          <a:xfrm>
            <a:off x="2438400" y="2286000"/>
            <a:ext cx="7315200" cy="365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body">
  <p:cSld name="CUSTOM_4_17_2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186" name="Google Shape;186;p2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187" name="Google Shape;187;p2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9" name="Google Shape;189;p2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0" name="Google Shape;190;p2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2" name="Google Shape;192;p20"/>
          <p:cNvSpPr txBox="1"/>
          <p:nvPr>
            <p:ph idx="3" type="body"/>
          </p:nvPr>
        </p:nvSpPr>
        <p:spPr>
          <a:xfrm>
            <a:off x="2438400" y="1828800"/>
            <a:ext cx="73152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1 closing">
  <p:cSld name="TITLE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21" name="Google Shape;21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" name="Google Shape;22;p3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" name="Google Shape;23;p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80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body">
  <p:cSld name="CUSTOM_4_17_2_1"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195" name="Google Shape;195;p2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6" name="Google Shape;196;p2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97" name="Google Shape;197;p2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98" name="Google Shape;198;p2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21"/>
          <p:cNvSpPr txBox="1"/>
          <p:nvPr>
            <p:ph idx="3" type="body"/>
          </p:nvPr>
        </p:nvSpPr>
        <p:spPr>
          <a:xfrm>
            <a:off x="2438400" y="886600"/>
            <a:ext cx="7315200" cy="4800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and two column body">
  <p:cSld name="CUSTOM_4_17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03" name="Google Shape;203;p22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04" name="Google Shape;204;p2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2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2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2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08" name="Google Shape;208;p22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09" name="Google Shape;209;p22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22"/>
          <p:cNvSpPr txBox="1"/>
          <p:nvPr>
            <p:ph idx="4" type="body"/>
          </p:nvPr>
        </p:nvSpPr>
        <p:spPr>
          <a:xfrm>
            <a:off x="885125" y="2291177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  <p:sp>
        <p:nvSpPr>
          <p:cNvPr id="211" name="Google Shape;211;p22"/>
          <p:cNvSpPr txBox="1"/>
          <p:nvPr>
            <p:ph idx="5" type="body"/>
          </p:nvPr>
        </p:nvSpPr>
        <p:spPr>
          <a:xfrm>
            <a:off x="6369425" y="2291175"/>
            <a:ext cx="4937700" cy="372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7500" lvl="0" marL="457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400"/>
              <a:buChar char="▸"/>
              <a:defRPr sz="1400"/>
            </a:lvl1pPr>
            <a:lvl2pPr indent="-304800" lvl="1" marL="914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2pPr>
            <a:lvl3pPr indent="-304800" lvl="2" marL="1371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3pPr>
            <a:lvl4pPr indent="-304800" lvl="3" marL="18288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4pPr>
            <a:lvl5pPr indent="-304800" lvl="4" marL="22860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5pPr>
            <a:lvl6pPr indent="-304800" lvl="5" marL="27432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6pPr>
            <a:lvl7pPr indent="-304800" lvl="6" marL="32004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7pPr>
            <a:lvl8pPr indent="-304800" lvl="7" marL="3657600" rtl="0">
              <a:lnSpc>
                <a:spcPct val="140000"/>
              </a:lnSpc>
              <a:spcBef>
                <a:spcPts val="1000"/>
              </a:spcBef>
              <a:spcAft>
                <a:spcPts val="0"/>
              </a:spcAft>
              <a:buSzPts val="1200"/>
              <a:buChar char="･"/>
              <a:defRPr sz="1200"/>
            </a:lvl8pPr>
            <a:lvl9pPr indent="-304800" lvl="8" marL="4114800" rtl="0">
              <a:lnSpc>
                <a:spcPct val="140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･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vertical">
  <p:cSld name="CUSTOM_4_16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214" name="Google Shape;214;p2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5" name="Google Shape;215;p2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6" name="Google Shape;216;p2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7" name="Google Shape;217;p2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23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9" name="Google Shape;219;p23"/>
          <p:cNvCxnSpPr/>
          <p:nvPr/>
        </p:nvCxnSpPr>
        <p:spPr>
          <a:xfrm>
            <a:off x="4146414" y="-7350"/>
            <a:ext cx="0" cy="6872700"/>
          </a:xfrm>
          <a:prstGeom prst="straightConnector1">
            <a:avLst/>
          </a:prstGeom>
          <a:noFill/>
          <a:ln cap="flat" cmpd="sng" w="28575">
            <a:solidFill>
              <a:srgbClr val="D5D5D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0" name="Google Shape;220;p23"/>
          <p:cNvSpPr txBox="1"/>
          <p:nvPr>
            <p:ph idx="3" type="subTitle"/>
          </p:nvPr>
        </p:nvSpPr>
        <p:spPr>
          <a:xfrm>
            <a:off x="4467775" y="1832876"/>
            <a:ext cx="5115600" cy="64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21" name="Google Shape;221;p23"/>
          <p:cNvSpPr txBox="1"/>
          <p:nvPr>
            <p:ph idx="4" type="subTitle"/>
          </p:nvPr>
        </p:nvSpPr>
        <p:spPr>
          <a:xfrm>
            <a:off x="4467775" y="1441300"/>
            <a:ext cx="4538700" cy="298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2" name="Google Shape;222;p23"/>
          <p:cNvSpPr txBox="1"/>
          <p:nvPr>
            <p:ph idx="5" type="subTitle"/>
          </p:nvPr>
        </p:nvSpPr>
        <p:spPr>
          <a:xfrm>
            <a:off x="3362500" y="1832876"/>
            <a:ext cx="690000" cy="23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meline horizontal">
  <p:cSld name="CUSTOM_4_15"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25" name="Google Shape;225;p2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26" name="Google Shape;226;p2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7" name="Google Shape;227;p2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28" name="Google Shape;228;p2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9" name="Google Shape;229;p2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2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1" name="Google Shape;231;p2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32" name="Google Shape;232;p24"/>
          <p:cNvSpPr txBox="1"/>
          <p:nvPr>
            <p:ph idx="4" type="subTitle"/>
          </p:nvPr>
        </p:nvSpPr>
        <p:spPr>
          <a:xfrm>
            <a:off x="2042425" y="2497493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3" name="Google Shape;233;p24"/>
          <p:cNvSpPr txBox="1"/>
          <p:nvPr>
            <p:ph idx="5" type="subTitle"/>
          </p:nvPr>
        </p:nvSpPr>
        <p:spPr>
          <a:xfrm>
            <a:off x="2042425" y="2903475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234" name="Google Shape;234;p24"/>
          <p:cNvSpPr txBox="1"/>
          <p:nvPr>
            <p:ph idx="6" type="subTitle"/>
          </p:nvPr>
        </p:nvSpPr>
        <p:spPr>
          <a:xfrm>
            <a:off x="1596475" y="4403575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5" name="Google Shape;235;p24"/>
          <p:cNvSpPr txBox="1"/>
          <p:nvPr>
            <p:ph idx="7" type="subTitle"/>
          </p:nvPr>
        </p:nvSpPr>
        <p:spPr>
          <a:xfrm>
            <a:off x="3278975" y="3892511"/>
            <a:ext cx="975900" cy="234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1pPr>
            <a:lvl2pPr lvl="1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2pPr>
            <a:lvl3pPr lvl="2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3pPr>
            <a:lvl4pPr lvl="3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4pPr>
            <a:lvl5pPr lvl="4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5pPr>
            <a:lvl6pPr lvl="5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6pPr>
            <a:lvl7pPr lvl="6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7pPr>
            <a:lvl8pPr lvl="7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8pPr>
            <a:lvl9pPr lvl="8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36" name="Google Shape;236;p24"/>
          <p:cNvSpPr txBox="1"/>
          <p:nvPr>
            <p:ph idx="8" type="subTitle"/>
          </p:nvPr>
        </p:nvSpPr>
        <p:spPr>
          <a:xfrm>
            <a:off x="1713425" y="4752722"/>
            <a:ext cx="21069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37" name="Google Shape;237;p24"/>
          <p:cNvSpPr txBox="1"/>
          <p:nvPr>
            <p:ph idx="9" type="subTitle"/>
          </p:nvPr>
        </p:nvSpPr>
        <p:spPr>
          <a:xfrm>
            <a:off x="1713425" y="5158703"/>
            <a:ext cx="2106900" cy="67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hree callouts">
  <p:cSld name="CUSTOM_4_14"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25"/>
          <p:cNvSpPr txBox="1"/>
          <p:nvPr>
            <p:ph idx="1" type="subTitle"/>
          </p:nvPr>
        </p:nvSpPr>
        <p:spPr>
          <a:xfrm>
            <a:off x="100890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0" name="Google Shape;240;p25"/>
          <p:cNvSpPr txBox="1"/>
          <p:nvPr>
            <p:ph idx="2" type="subTitle"/>
          </p:nvPr>
        </p:nvSpPr>
        <p:spPr>
          <a:xfrm>
            <a:off x="45886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1" name="Google Shape;241;p25"/>
          <p:cNvSpPr txBox="1"/>
          <p:nvPr>
            <p:ph idx="3" type="subTitle"/>
          </p:nvPr>
        </p:nvSpPr>
        <p:spPr>
          <a:xfrm>
            <a:off x="81683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2" name="Google Shape;242;p25"/>
          <p:cNvSpPr txBox="1"/>
          <p:nvPr>
            <p:ph idx="4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43" name="Google Shape;243;p25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44" name="Google Shape;244;p2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5" name="Google Shape;245;p2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6" name="Google Shape;246;p2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47" name="Google Shape;247;p2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p25"/>
          <p:cNvSpPr txBox="1"/>
          <p:nvPr>
            <p:ph idx="5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49" name="Google Shape;249;p25"/>
          <p:cNvSpPr txBox="1"/>
          <p:nvPr>
            <p:ph idx="6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50" name="Google Shape;250;p25"/>
          <p:cNvCxnSpPr/>
          <p:nvPr/>
        </p:nvCxnSpPr>
        <p:spPr>
          <a:xfrm>
            <a:off x="43061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51" name="Google Shape;251;p25"/>
          <p:cNvCxnSpPr/>
          <p:nvPr/>
        </p:nvCxnSpPr>
        <p:spPr>
          <a:xfrm>
            <a:off x="7885845" y="2661025"/>
            <a:ext cx="0" cy="255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52" name="Google Shape;252;p25"/>
          <p:cNvSpPr txBox="1"/>
          <p:nvPr>
            <p:ph idx="7" type="subTitle"/>
          </p:nvPr>
        </p:nvSpPr>
        <p:spPr>
          <a:xfrm>
            <a:off x="44683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3" name="Google Shape;253;p25"/>
          <p:cNvSpPr txBox="1"/>
          <p:nvPr>
            <p:ph idx="8" type="subTitle"/>
          </p:nvPr>
        </p:nvSpPr>
        <p:spPr>
          <a:xfrm>
            <a:off x="44684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4" name="Google Shape;254;p25"/>
          <p:cNvSpPr txBox="1"/>
          <p:nvPr>
            <p:ph idx="9" type="subTitle"/>
          </p:nvPr>
        </p:nvSpPr>
        <p:spPr>
          <a:xfrm>
            <a:off x="80480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5" name="Google Shape;255;p25"/>
          <p:cNvSpPr txBox="1"/>
          <p:nvPr>
            <p:ph idx="13" type="subTitle"/>
          </p:nvPr>
        </p:nvSpPr>
        <p:spPr>
          <a:xfrm>
            <a:off x="80481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56" name="Google Shape;256;p25"/>
          <p:cNvSpPr txBox="1"/>
          <p:nvPr>
            <p:ph idx="14" type="subTitle"/>
          </p:nvPr>
        </p:nvSpPr>
        <p:spPr>
          <a:xfrm>
            <a:off x="888600" y="3677200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57" name="Google Shape;257;p25"/>
          <p:cNvSpPr txBox="1"/>
          <p:nvPr>
            <p:ph idx="15" type="subTitle"/>
          </p:nvPr>
        </p:nvSpPr>
        <p:spPr>
          <a:xfrm>
            <a:off x="888700" y="4166425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callouts">
  <p:cSld name="CUSTOM_4_13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6"/>
          <p:cNvSpPr txBox="1"/>
          <p:nvPr>
            <p:ph idx="1" type="subTitle"/>
          </p:nvPr>
        </p:nvSpPr>
        <p:spPr>
          <a:xfrm>
            <a:off x="4555550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0" name="Google Shape;260;p26"/>
          <p:cNvSpPr txBox="1"/>
          <p:nvPr>
            <p:ph idx="2" type="subTitle"/>
          </p:nvPr>
        </p:nvSpPr>
        <p:spPr>
          <a:xfrm>
            <a:off x="7972925" y="2436425"/>
            <a:ext cx="3014700" cy="124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8000"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8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1" name="Google Shape;261;p26"/>
          <p:cNvSpPr txBox="1"/>
          <p:nvPr>
            <p:ph idx="3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62" name="Google Shape;262;p2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63" name="Google Shape;263;p2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64" name="Google Shape;264;p2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5" name="Google Shape;265;p2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66" name="Google Shape;266;p2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26"/>
          <p:cNvSpPr txBox="1"/>
          <p:nvPr>
            <p:ph idx="4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68" name="Google Shape;268;p26"/>
          <p:cNvSpPr txBox="1"/>
          <p:nvPr>
            <p:ph idx="5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9" name="Google Shape;269;p26"/>
          <p:cNvSpPr txBox="1"/>
          <p:nvPr>
            <p:ph idx="6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cxnSp>
        <p:nvCxnSpPr>
          <p:cNvPr id="270" name="Google Shape;270;p26"/>
          <p:cNvCxnSpPr/>
          <p:nvPr/>
        </p:nvCxnSpPr>
        <p:spPr>
          <a:xfrm>
            <a:off x="7885850" y="3677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71" name="Google Shape;271;p26"/>
          <p:cNvSpPr txBox="1"/>
          <p:nvPr>
            <p:ph idx="7" type="subTitle"/>
          </p:nvPr>
        </p:nvSpPr>
        <p:spPr>
          <a:xfrm>
            <a:off x="4620750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2" name="Google Shape;272;p26"/>
          <p:cNvSpPr txBox="1"/>
          <p:nvPr>
            <p:ph idx="8" type="subTitle"/>
          </p:nvPr>
        </p:nvSpPr>
        <p:spPr>
          <a:xfrm>
            <a:off x="4620750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73" name="Google Shape;273;p26"/>
          <p:cNvSpPr txBox="1"/>
          <p:nvPr>
            <p:ph idx="9" type="subTitle"/>
          </p:nvPr>
        </p:nvSpPr>
        <p:spPr>
          <a:xfrm>
            <a:off x="8051175" y="3677388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4" name="Google Shape;274;p26"/>
          <p:cNvSpPr txBox="1"/>
          <p:nvPr>
            <p:ph idx="13" type="subTitle"/>
          </p:nvPr>
        </p:nvSpPr>
        <p:spPr>
          <a:xfrm>
            <a:off x="8051175" y="4166613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two pies">
  <p:cSld name="CUSTOM_4_12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77" name="Google Shape;277;p2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78" name="Google Shape;278;p2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9" name="Google Shape;279;p2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0" name="Google Shape;280;p2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1" name="Google Shape;281;p2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3" name="Google Shape;283;p2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84" name="Google Shape;284;p27"/>
          <p:cNvCxnSpPr/>
          <p:nvPr/>
        </p:nvCxnSpPr>
        <p:spPr>
          <a:xfrm>
            <a:off x="7885850" y="4439350"/>
            <a:ext cx="0" cy="1404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285" name="Google Shape;285;p27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286" name="Google Shape;286;p27"/>
          <p:cNvSpPr txBox="1"/>
          <p:nvPr>
            <p:ph idx="5" type="subTitle"/>
          </p:nvPr>
        </p:nvSpPr>
        <p:spPr>
          <a:xfrm>
            <a:off x="4620750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7" name="Google Shape;287;p27"/>
          <p:cNvSpPr txBox="1"/>
          <p:nvPr>
            <p:ph idx="6" type="subTitle"/>
          </p:nvPr>
        </p:nvSpPr>
        <p:spPr>
          <a:xfrm>
            <a:off x="4620750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288" name="Google Shape;288;p27"/>
          <p:cNvSpPr txBox="1"/>
          <p:nvPr>
            <p:ph idx="7" type="subTitle"/>
          </p:nvPr>
        </p:nvSpPr>
        <p:spPr>
          <a:xfrm>
            <a:off x="8051175" y="4439350"/>
            <a:ext cx="29496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89" name="Google Shape;289;p27"/>
          <p:cNvSpPr txBox="1"/>
          <p:nvPr>
            <p:ph idx="8" type="subTitle"/>
          </p:nvPr>
        </p:nvSpPr>
        <p:spPr>
          <a:xfrm>
            <a:off x="8051175" y="4928575"/>
            <a:ext cx="29496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large pie">
  <p:cSld name="CUSTOM_4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292" name="Google Shape;292;p2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293" name="Google Shape;293;p2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4" name="Google Shape;294;p2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95" name="Google Shape;295;p2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96" name="Google Shape;296;p2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28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8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8"/>
          <p:cNvSpPr txBox="1"/>
          <p:nvPr>
            <p:ph idx="4" type="subTitle"/>
          </p:nvPr>
        </p:nvSpPr>
        <p:spPr>
          <a:xfrm>
            <a:off x="887800" y="2596700"/>
            <a:ext cx="3182700" cy="2668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5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300" name="Google Shape;300;p28"/>
          <p:cNvSpPr txBox="1"/>
          <p:nvPr>
            <p:ph idx="5" type="subTitle"/>
          </p:nvPr>
        </p:nvSpPr>
        <p:spPr>
          <a:xfrm>
            <a:off x="9078238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1" name="Google Shape;301;p28"/>
          <p:cNvSpPr txBox="1"/>
          <p:nvPr>
            <p:ph idx="6" type="subTitle"/>
          </p:nvPr>
        </p:nvSpPr>
        <p:spPr>
          <a:xfrm>
            <a:off x="10284513" y="3048425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2" name="Google Shape;302;p28"/>
          <p:cNvSpPr txBox="1"/>
          <p:nvPr>
            <p:ph idx="7" type="subTitle"/>
          </p:nvPr>
        </p:nvSpPr>
        <p:spPr>
          <a:xfrm>
            <a:off x="9078238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3" name="Google Shape;303;p28"/>
          <p:cNvSpPr txBox="1"/>
          <p:nvPr>
            <p:ph idx="8" type="subTitle"/>
          </p:nvPr>
        </p:nvSpPr>
        <p:spPr>
          <a:xfrm>
            <a:off x="10284513" y="38416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4" name="Google Shape;304;p28"/>
          <p:cNvSpPr txBox="1"/>
          <p:nvPr>
            <p:ph idx="9" type="subTitle"/>
          </p:nvPr>
        </p:nvSpPr>
        <p:spPr>
          <a:xfrm>
            <a:off x="9078238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  <p:sp>
        <p:nvSpPr>
          <p:cNvPr id="305" name="Google Shape;305;p28"/>
          <p:cNvSpPr txBox="1"/>
          <p:nvPr>
            <p:ph idx="13" type="subTitle"/>
          </p:nvPr>
        </p:nvSpPr>
        <p:spPr>
          <a:xfrm>
            <a:off x="10284513" y="4603527"/>
            <a:ext cx="914400" cy="52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1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data percentage bars">
  <p:cSld name="CUSTOM_4_10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308" name="Google Shape;308;p29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309" name="Google Shape;309;p2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10" name="Google Shape;310;p2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1" name="Google Shape;311;p2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312" name="Google Shape;312;p2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313" name="Google Shape;313;p29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4" name="Google Shape;314;p29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5" name="Google Shape;315;p29"/>
          <p:cNvSpPr txBox="1"/>
          <p:nvPr>
            <p:ph idx="4" type="subTitle"/>
          </p:nvPr>
        </p:nvSpPr>
        <p:spPr>
          <a:xfrm>
            <a:off x="8048050" y="28986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6" name="Google Shape;316;p29"/>
          <p:cNvSpPr txBox="1"/>
          <p:nvPr>
            <p:ph idx="5" type="subTitle"/>
          </p:nvPr>
        </p:nvSpPr>
        <p:spPr>
          <a:xfrm>
            <a:off x="8048050" y="25406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7" name="Google Shape;317;p29"/>
          <p:cNvSpPr txBox="1"/>
          <p:nvPr>
            <p:ph idx="6" type="subTitle"/>
          </p:nvPr>
        </p:nvSpPr>
        <p:spPr>
          <a:xfrm>
            <a:off x="8048050" y="4676800"/>
            <a:ext cx="3410400" cy="718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318" name="Google Shape;318;p29"/>
          <p:cNvSpPr txBox="1"/>
          <p:nvPr>
            <p:ph idx="7" type="subTitle"/>
          </p:nvPr>
        </p:nvSpPr>
        <p:spPr>
          <a:xfrm>
            <a:off x="8048050" y="4318800"/>
            <a:ext cx="3410400" cy="333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19" name="Google Shape;319;p29"/>
          <p:cNvSpPr/>
          <p:nvPr/>
        </p:nvSpPr>
        <p:spPr>
          <a:xfrm>
            <a:off x="8895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29"/>
          <p:cNvSpPr/>
          <p:nvPr/>
        </p:nvSpPr>
        <p:spPr>
          <a:xfrm>
            <a:off x="8895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9"/>
          <p:cNvSpPr/>
          <p:nvPr/>
        </p:nvSpPr>
        <p:spPr>
          <a:xfrm>
            <a:off x="8895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9"/>
          <p:cNvSpPr/>
          <p:nvPr/>
        </p:nvSpPr>
        <p:spPr>
          <a:xfrm>
            <a:off x="8895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9"/>
          <p:cNvSpPr/>
          <p:nvPr/>
        </p:nvSpPr>
        <p:spPr>
          <a:xfrm>
            <a:off x="8895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9"/>
          <p:cNvSpPr/>
          <p:nvPr/>
        </p:nvSpPr>
        <p:spPr>
          <a:xfrm>
            <a:off x="8895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9"/>
          <p:cNvSpPr/>
          <p:nvPr/>
        </p:nvSpPr>
        <p:spPr>
          <a:xfrm>
            <a:off x="8895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9"/>
          <p:cNvSpPr/>
          <p:nvPr/>
        </p:nvSpPr>
        <p:spPr>
          <a:xfrm>
            <a:off x="8895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9"/>
          <p:cNvSpPr/>
          <p:nvPr/>
        </p:nvSpPr>
        <p:spPr>
          <a:xfrm>
            <a:off x="8895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29"/>
          <p:cNvSpPr/>
          <p:nvPr/>
        </p:nvSpPr>
        <p:spPr>
          <a:xfrm>
            <a:off x="8895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9" name="Google Shape;329;p29"/>
          <p:cNvSpPr/>
          <p:nvPr/>
        </p:nvSpPr>
        <p:spPr>
          <a:xfrm>
            <a:off x="15860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p29"/>
          <p:cNvSpPr/>
          <p:nvPr/>
        </p:nvSpPr>
        <p:spPr>
          <a:xfrm>
            <a:off x="15860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29"/>
          <p:cNvSpPr/>
          <p:nvPr/>
        </p:nvSpPr>
        <p:spPr>
          <a:xfrm>
            <a:off x="15860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29"/>
          <p:cNvSpPr/>
          <p:nvPr/>
        </p:nvSpPr>
        <p:spPr>
          <a:xfrm>
            <a:off x="15860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29"/>
          <p:cNvSpPr/>
          <p:nvPr/>
        </p:nvSpPr>
        <p:spPr>
          <a:xfrm>
            <a:off x="15860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15860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15860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15860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15860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15860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22824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2824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22824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2824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22824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29"/>
          <p:cNvSpPr/>
          <p:nvPr/>
        </p:nvSpPr>
        <p:spPr>
          <a:xfrm>
            <a:off x="22824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p29"/>
          <p:cNvSpPr/>
          <p:nvPr/>
        </p:nvSpPr>
        <p:spPr>
          <a:xfrm>
            <a:off x="22824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6" name="Google Shape;346;p29"/>
          <p:cNvSpPr/>
          <p:nvPr/>
        </p:nvSpPr>
        <p:spPr>
          <a:xfrm>
            <a:off x="22824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29"/>
          <p:cNvSpPr/>
          <p:nvPr/>
        </p:nvSpPr>
        <p:spPr>
          <a:xfrm>
            <a:off x="22824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9"/>
          <p:cNvSpPr/>
          <p:nvPr/>
        </p:nvSpPr>
        <p:spPr>
          <a:xfrm>
            <a:off x="22824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29"/>
          <p:cNvSpPr/>
          <p:nvPr/>
        </p:nvSpPr>
        <p:spPr>
          <a:xfrm>
            <a:off x="29789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0" name="Google Shape;350;p29"/>
          <p:cNvSpPr/>
          <p:nvPr/>
        </p:nvSpPr>
        <p:spPr>
          <a:xfrm>
            <a:off x="29789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29"/>
          <p:cNvSpPr/>
          <p:nvPr/>
        </p:nvSpPr>
        <p:spPr>
          <a:xfrm>
            <a:off x="29789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29"/>
          <p:cNvSpPr/>
          <p:nvPr/>
        </p:nvSpPr>
        <p:spPr>
          <a:xfrm>
            <a:off x="29789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29"/>
          <p:cNvSpPr/>
          <p:nvPr/>
        </p:nvSpPr>
        <p:spPr>
          <a:xfrm>
            <a:off x="29789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29"/>
          <p:cNvSpPr/>
          <p:nvPr/>
        </p:nvSpPr>
        <p:spPr>
          <a:xfrm>
            <a:off x="29789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5" name="Google Shape;355;p29"/>
          <p:cNvSpPr/>
          <p:nvPr/>
        </p:nvSpPr>
        <p:spPr>
          <a:xfrm>
            <a:off x="29789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29"/>
          <p:cNvSpPr/>
          <p:nvPr/>
        </p:nvSpPr>
        <p:spPr>
          <a:xfrm>
            <a:off x="29789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p29"/>
          <p:cNvSpPr/>
          <p:nvPr/>
        </p:nvSpPr>
        <p:spPr>
          <a:xfrm>
            <a:off x="29789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9"/>
          <p:cNvSpPr/>
          <p:nvPr/>
        </p:nvSpPr>
        <p:spPr>
          <a:xfrm>
            <a:off x="29789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9" name="Google Shape;359;p29"/>
          <p:cNvSpPr/>
          <p:nvPr/>
        </p:nvSpPr>
        <p:spPr>
          <a:xfrm>
            <a:off x="36754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0" name="Google Shape;360;p29"/>
          <p:cNvSpPr/>
          <p:nvPr/>
        </p:nvSpPr>
        <p:spPr>
          <a:xfrm>
            <a:off x="36754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29"/>
          <p:cNvSpPr/>
          <p:nvPr/>
        </p:nvSpPr>
        <p:spPr>
          <a:xfrm>
            <a:off x="36754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29"/>
          <p:cNvSpPr/>
          <p:nvPr/>
        </p:nvSpPr>
        <p:spPr>
          <a:xfrm>
            <a:off x="36754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9"/>
          <p:cNvSpPr/>
          <p:nvPr/>
        </p:nvSpPr>
        <p:spPr>
          <a:xfrm>
            <a:off x="36754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9"/>
          <p:cNvSpPr/>
          <p:nvPr/>
        </p:nvSpPr>
        <p:spPr>
          <a:xfrm>
            <a:off x="36754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9"/>
          <p:cNvSpPr/>
          <p:nvPr/>
        </p:nvSpPr>
        <p:spPr>
          <a:xfrm>
            <a:off x="36754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9"/>
          <p:cNvSpPr/>
          <p:nvPr/>
        </p:nvSpPr>
        <p:spPr>
          <a:xfrm>
            <a:off x="36754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29"/>
          <p:cNvSpPr/>
          <p:nvPr/>
        </p:nvSpPr>
        <p:spPr>
          <a:xfrm>
            <a:off x="36754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29"/>
          <p:cNvSpPr/>
          <p:nvPr/>
        </p:nvSpPr>
        <p:spPr>
          <a:xfrm>
            <a:off x="36754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9" name="Google Shape;369;p29"/>
          <p:cNvSpPr/>
          <p:nvPr/>
        </p:nvSpPr>
        <p:spPr>
          <a:xfrm>
            <a:off x="43719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p29"/>
          <p:cNvSpPr/>
          <p:nvPr/>
        </p:nvSpPr>
        <p:spPr>
          <a:xfrm>
            <a:off x="43719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29"/>
          <p:cNvSpPr/>
          <p:nvPr/>
        </p:nvSpPr>
        <p:spPr>
          <a:xfrm>
            <a:off x="43719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29"/>
          <p:cNvSpPr/>
          <p:nvPr/>
        </p:nvSpPr>
        <p:spPr>
          <a:xfrm>
            <a:off x="43719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p29"/>
          <p:cNvSpPr/>
          <p:nvPr/>
        </p:nvSpPr>
        <p:spPr>
          <a:xfrm>
            <a:off x="43719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29"/>
          <p:cNvSpPr/>
          <p:nvPr/>
        </p:nvSpPr>
        <p:spPr>
          <a:xfrm>
            <a:off x="43719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29"/>
          <p:cNvSpPr/>
          <p:nvPr/>
        </p:nvSpPr>
        <p:spPr>
          <a:xfrm>
            <a:off x="43719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29"/>
          <p:cNvSpPr/>
          <p:nvPr/>
        </p:nvSpPr>
        <p:spPr>
          <a:xfrm>
            <a:off x="43719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/>
          <p:nvPr/>
        </p:nvSpPr>
        <p:spPr>
          <a:xfrm>
            <a:off x="43719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8" name="Google Shape;378;p29"/>
          <p:cNvSpPr/>
          <p:nvPr/>
        </p:nvSpPr>
        <p:spPr>
          <a:xfrm>
            <a:off x="43719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9" name="Google Shape;379;p29"/>
          <p:cNvSpPr/>
          <p:nvPr/>
        </p:nvSpPr>
        <p:spPr>
          <a:xfrm>
            <a:off x="506837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29"/>
          <p:cNvSpPr/>
          <p:nvPr/>
        </p:nvSpPr>
        <p:spPr>
          <a:xfrm>
            <a:off x="506837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29"/>
          <p:cNvSpPr/>
          <p:nvPr/>
        </p:nvSpPr>
        <p:spPr>
          <a:xfrm>
            <a:off x="506837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9"/>
          <p:cNvSpPr/>
          <p:nvPr/>
        </p:nvSpPr>
        <p:spPr>
          <a:xfrm>
            <a:off x="506837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29"/>
          <p:cNvSpPr/>
          <p:nvPr/>
        </p:nvSpPr>
        <p:spPr>
          <a:xfrm>
            <a:off x="506837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29"/>
          <p:cNvSpPr/>
          <p:nvPr/>
        </p:nvSpPr>
        <p:spPr>
          <a:xfrm>
            <a:off x="506837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29"/>
          <p:cNvSpPr/>
          <p:nvPr/>
        </p:nvSpPr>
        <p:spPr>
          <a:xfrm>
            <a:off x="506837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6" name="Google Shape;386;p29"/>
          <p:cNvSpPr/>
          <p:nvPr/>
        </p:nvSpPr>
        <p:spPr>
          <a:xfrm>
            <a:off x="506837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29"/>
          <p:cNvSpPr/>
          <p:nvPr/>
        </p:nvSpPr>
        <p:spPr>
          <a:xfrm>
            <a:off x="506837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29"/>
          <p:cNvSpPr/>
          <p:nvPr/>
        </p:nvSpPr>
        <p:spPr>
          <a:xfrm>
            <a:off x="506837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p29"/>
          <p:cNvSpPr/>
          <p:nvPr/>
        </p:nvSpPr>
        <p:spPr>
          <a:xfrm>
            <a:off x="576485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0" name="Google Shape;390;p29"/>
          <p:cNvSpPr/>
          <p:nvPr/>
        </p:nvSpPr>
        <p:spPr>
          <a:xfrm>
            <a:off x="576485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p29"/>
          <p:cNvSpPr/>
          <p:nvPr/>
        </p:nvSpPr>
        <p:spPr>
          <a:xfrm>
            <a:off x="576485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p29"/>
          <p:cNvSpPr/>
          <p:nvPr/>
        </p:nvSpPr>
        <p:spPr>
          <a:xfrm>
            <a:off x="576485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29"/>
          <p:cNvSpPr/>
          <p:nvPr/>
        </p:nvSpPr>
        <p:spPr>
          <a:xfrm>
            <a:off x="576485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9"/>
          <p:cNvSpPr/>
          <p:nvPr/>
        </p:nvSpPr>
        <p:spPr>
          <a:xfrm>
            <a:off x="576485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29"/>
          <p:cNvSpPr/>
          <p:nvPr/>
        </p:nvSpPr>
        <p:spPr>
          <a:xfrm>
            <a:off x="576485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29"/>
          <p:cNvSpPr/>
          <p:nvPr/>
        </p:nvSpPr>
        <p:spPr>
          <a:xfrm>
            <a:off x="576485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29"/>
          <p:cNvSpPr/>
          <p:nvPr/>
        </p:nvSpPr>
        <p:spPr>
          <a:xfrm>
            <a:off x="576485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8" name="Google Shape;398;p29"/>
          <p:cNvSpPr/>
          <p:nvPr/>
        </p:nvSpPr>
        <p:spPr>
          <a:xfrm>
            <a:off x="576485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9" name="Google Shape;399;p29"/>
          <p:cNvSpPr/>
          <p:nvPr/>
        </p:nvSpPr>
        <p:spPr>
          <a:xfrm>
            <a:off x="6461325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29"/>
          <p:cNvSpPr/>
          <p:nvPr/>
        </p:nvSpPr>
        <p:spPr>
          <a:xfrm>
            <a:off x="6461325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29"/>
          <p:cNvSpPr/>
          <p:nvPr/>
        </p:nvSpPr>
        <p:spPr>
          <a:xfrm>
            <a:off x="6461325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2" name="Google Shape;402;p29"/>
          <p:cNvSpPr/>
          <p:nvPr/>
        </p:nvSpPr>
        <p:spPr>
          <a:xfrm>
            <a:off x="6461325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29"/>
          <p:cNvSpPr/>
          <p:nvPr/>
        </p:nvSpPr>
        <p:spPr>
          <a:xfrm>
            <a:off x="6461325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4" name="Google Shape;404;p29"/>
          <p:cNvSpPr/>
          <p:nvPr/>
        </p:nvSpPr>
        <p:spPr>
          <a:xfrm>
            <a:off x="6461325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p29"/>
          <p:cNvSpPr/>
          <p:nvPr/>
        </p:nvSpPr>
        <p:spPr>
          <a:xfrm>
            <a:off x="6461325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29"/>
          <p:cNvSpPr/>
          <p:nvPr/>
        </p:nvSpPr>
        <p:spPr>
          <a:xfrm>
            <a:off x="6461325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29"/>
          <p:cNvSpPr/>
          <p:nvPr/>
        </p:nvSpPr>
        <p:spPr>
          <a:xfrm>
            <a:off x="6461325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29"/>
          <p:cNvSpPr/>
          <p:nvPr/>
        </p:nvSpPr>
        <p:spPr>
          <a:xfrm>
            <a:off x="6461325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9" name="Google Shape;409;p29"/>
          <p:cNvSpPr/>
          <p:nvPr/>
        </p:nvSpPr>
        <p:spPr>
          <a:xfrm>
            <a:off x="7157800" y="25406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9"/>
          <p:cNvSpPr/>
          <p:nvPr/>
        </p:nvSpPr>
        <p:spPr>
          <a:xfrm>
            <a:off x="7157800" y="26491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29"/>
          <p:cNvSpPr/>
          <p:nvPr/>
        </p:nvSpPr>
        <p:spPr>
          <a:xfrm>
            <a:off x="7157800" y="27577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29"/>
          <p:cNvSpPr/>
          <p:nvPr/>
        </p:nvSpPr>
        <p:spPr>
          <a:xfrm>
            <a:off x="7157800" y="28663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29"/>
          <p:cNvSpPr/>
          <p:nvPr/>
        </p:nvSpPr>
        <p:spPr>
          <a:xfrm>
            <a:off x="7157800" y="29749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4" name="Google Shape;414;p29"/>
          <p:cNvSpPr/>
          <p:nvPr/>
        </p:nvSpPr>
        <p:spPr>
          <a:xfrm>
            <a:off x="7157800" y="30834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29"/>
          <p:cNvSpPr/>
          <p:nvPr/>
        </p:nvSpPr>
        <p:spPr>
          <a:xfrm>
            <a:off x="7157800" y="319205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29"/>
          <p:cNvSpPr/>
          <p:nvPr/>
        </p:nvSpPr>
        <p:spPr>
          <a:xfrm>
            <a:off x="7157800" y="330062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p29"/>
          <p:cNvSpPr/>
          <p:nvPr/>
        </p:nvSpPr>
        <p:spPr>
          <a:xfrm>
            <a:off x="7157800" y="3409200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8" name="Google Shape;418;p29"/>
          <p:cNvSpPr/>
          <p:nvPr/>
        </p:nvSpPr>
        <p:spPr>
          <a:xfrm>
            <a:off x="7157800" y="3517775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9" name="Google Shape;419;p29"/>
          <p:cNvSpPr/>
          <p:nvPr/>
        </p:nvSpPr>
        <p:spPr>
          <a:xfrm>
            <a:off x="8895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0" name="Google Shape;420;p29"/>
          <p:cNvSpPr/>
          <p:nvPr/>
        </p:nvSpPr>
        <p:spPr>
          <a:xfrm>
            <a:off x="8895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p29"/>
          <p:cNvSpPr/>
          <p:nvPr/>
        </p:nvSpPr>
        <p:spPr>
          <a:xfrm>
            <a:off x="8895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29"/>
          <p:cNvSpPr/>
          <p:nvPr/>
        </p:nvSpPr>
        <p:spPr>
          <a:xfrm>
            <a:off x="8895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3" name="Google Shape;423;p29"/>
          <p:cNvSpPr/>
          <p:nvPr/>
        </p:nvSpPr>
        <p:spPr>
          <a:xfrm>
            <a:off x="8895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4" name="Google Shape;424;p29"/>
          <p:cNvSpPr/>
          <p:nvPr/>
        </p:nvSpPr>
        <p:spPr>
          <a:xfrm>
            <a:off x="8895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29"/>
          <p:cNvSpPr/>
          <p:nvPr/>
        </p:nvSpPr>
        <p:spPr>
          <a:xfrm>
            <a:off x="8895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9"/>
          <p:cNvSpPr/>
          <p:nvPr/>
        </p:nvSpPr>
        <p:spPr>
          <a:xfrm>
            <a:off x="8895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29"/>
          <p:cNvSpPr/>
          <p:nvPr/>
        </p:nvSpPr>
        <p:spPr>
          <a:xfrm>
            <a:off x="8895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29"/>
          <p:cNvSpPr/>
          <p:nvPr/>
        </p:nvSpPr>
        <p:spPr>
          <a:xfrm>
            <a:off x="8895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29"/>
          <p:cNvSpPr/>
          <p:nvPr/>
        </p:nvSpPr>
        <p:spPr>
          <a:xfrm>
            <a:off x="15860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0" name="Google Shape;430;p29"/>
          <p:cNvSpPr/>
          <p:nvPr/>
        </p:nvSpPr>
        <p:spPr>
          <a:xfrm>
            <a:off x="15860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29"/>
          <p:cNvSpPr/>
          <p:nvPr/>
        </p:nvSpPr>
        <p:spPr>
          <a:xfrm>
            <a:off x="15860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2" name="Google Shape;432;p29"/>
          <p:cNvSpPr/>
          <p:nvPr/>
        </p:nvSpPr>
        <p:spPr>
          <a:xfrm>
            <a:off x="15860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29"/>
          <p:cNvSpPr/>
          <p:nvPr/>
        </p:nvSpPr>
        <p:spPr>
          <a:xfrm>
            <a:off x="15860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4" name="Google Shape;434;p29"/>
          <p:cNvSpPr/>
          <p:nvPr/>
        </p:nvSpPr>
        <p:spPr>
          <a:xfrm>
            <a:off x="15860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29"/>
          <p:cNvSpPr/>
          <p:nvPr/>
        </p:nvSpPr>
        <p:spPr>
          <a:xfrm>
            <a:off x="15860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29"/>
          <p:cNvSpPr/>
          <p:nvPr/>
        </p:nvSpPr>
        <p:spPr>
          <a:xfrm>
            <a:off x="15860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29"/>
          <p:cNvSpPr/>
          <p:nvPr/>
        </p:nvSpPr>
        <p:spPr>
          <a:xfrm>
            <a:off x="15860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29"/>
          <p:cNvSpPr/>
          <p:nvPr/>
        </p:nvSpPr>
        <p:spPr>
          <a:xfrm>
            <a:off x="15860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29"/>
          <p:cNvSpPr/>
          <p:nvPr/>
        </p:nvSpPr>
        <p:spPr>
          <a:xfrm>
            <a:off x="22824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29"/>
          <p:cNvSpPr/>
          <p:nvPr/>
        </p:nvSpPr>
        <p:spPr>
          <a:xfrm>
            <a:off x="22824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1" name="Google Shape;441;p29"/>
          <p:cNvSpPr/>
          <p:nvPr/>
        </p:nvSpPr>
        <p:spPr>
          <a:xfrm>
            <a:off x="22824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9"/>
          <p:cNvSpPr/>
          <p:nvPr/>
        </p:nvSpPr>
        <p:spPr>
          <a:xfrm>
            <a:off x="22824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3" name="Google Shape;443;p29"/>
          <p:cNvSpPr/>
          <p:nvPr/>
        </p:nvSpPr>
        <p:spPr>
          <a:xfrm>
            <a:off x="22824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4" name="Google Shape;444;p29"/>
          <p:cNvSpPr/>
          <p:nvPr/>
        </p:nvSpPr>
        <p:spPr>
          <a:xfrm>
            <a:off x="22824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29"/>
          <p:cNvSpPr/>
          <p:nvPr/>
        </p:nvSpPr>
        <p:spPr>
          <a:xfrm>
            <a:off x="22824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29"/>
          <p:cNvSpPr/>
          <p:nvPr/>
        </p:nvSpPr>
        <p:spPr>
          <a:xfrm>
            <a:off x="22824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29"/>
          <p:cNvSpPr/>
          <p:nvPr/>
        </p:nvSpPr>
        <p:spPr>
          <a:xfrm>
            <a:off x="22824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8" name="Google Shape;448;p29"/>
          <p:cNvSpPr/>
          <p:nvPr/>
        </p:nvSpPr>
        <p:spPr>
          <a:xfrm>
            <a:off x="22824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9"/>
          <p:cNvSpPr/>
          <p:nvPr/>
        </p:nvSpPr>
        <p:spPr>
          <a:xfrm>
            <a:off x="29789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0" name="Google Shape;450;p29"/>
          <p:cNvSpPr/>
          <p:nvPr/>
        </p:nvSpPr>
        <p:spPr>
          <a:xfrm>
            <a:off x="29789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1" name="Google Shape;451;p29"/>
          <p:cNvSpPr/>
          <p:nvPr/>
        </p:nvSpPr>
        <p:spPr>
          <a:xfrm>
            <a:off x="29789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2" name="Google Shape;452;p29"/>
          <p:cNvSpPr/>
          <p:nvPr/>
        </p:nvSpPr>
        <p:spPr>
          <a:xfrm>
            <a:off x="29789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3" name="Google Shape;453;p29"/>
          <p:cNvSpPr/>
          <p:nvPr/>
        </p:nvSpPr>
        <p:spPr>
          <a:xfrm>
            <a:off x="29789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4" name="Google Shape;454;p29"/>
          <p:cNvSpPr/>
          <p:nvPr/>
        </p:nvSpPr>
        <p:spPr>
          <a:xfrm>
            <a:off x="29789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5" name="Google Shape;455;p29"/>
          <p:cNvSpPr/>
          <p:nvPr/>
        </p:nvSpPr>
        <p:spPr>
          <a:xfrm>
            <a:off x="29789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29"/>
          <p:cNvSpPr/>
          <p:nvPr/>
        </p:nvSpPr>
        <p:spPr>
          <a:xfrm>
            <a:off x="29789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9"/>
          <p:cNvSpPr/>
          <p:nvPr/>
        </p:nvSpPr>
        <p:spPr>
          <a:xfrm>
            <a:off x="29789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9"/>
          <p:cNvSpPr/>
          <p:nvPr/>
        </p:nvSpPr>
        <p:spPr>
          <a:xfrm>
            <a:off x="29789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29"/>
          <p:cNvSpPr/>
          <p:nvPr/>
        </p:nvSpPr>
        <p:spPr>
          <a:xfrm>
            <a:off x="36754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29"/>
          <p:cNvSpPr/>
          <p:nvPr/>
        </p:nvSpPr>
        <p:spPr>
          <a:xfrm>
            <a:off x="36754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29"/>
          <p:cNvSpPr/>
          <p:nvPr/>
        </p:nvSpPr>
        <p:spPr>
          <a:xfrm>
            <a:off x="36754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9"/>
          <p:cNvSpPr/>
          <p:nvPr/>
        </p:nvSpPr>
        <p:spPr>
          <a:xfrm>
            <a:off x="36754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29"/>
          <p:cNvSpPr/>
          <p:nvPr/>
        </p:nvSpPr>
        <p:spPr>
          <a:xfrm>
            <a:off x="36754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29"/>
          <p:cNvSpPr/>
          <p:nvPr/>
        </p:nvSpPr>
        <p:spPr>
          <a:xfrm>
            <a:off x="36754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5" name="Google Shape;465;p29"/>
          <p:cNvSpPr/>
          <p:nvPr/>
        </p:nvSpPr>
        <p:spPr>
          <a:xfrm>
            <a:off x="36754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9"/>
          <p:cNvSpPr/>
          <p:nvPr/>
        </p:nvSpPr>
        <p:spPr>
          <a:xfrm>
            <a:off x="36754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7" name="Google Shape;467;p29"/>
          <p:cNvSpPr/>
          <p:nvPr/>
        </p:nvSpPr>
        <p:spPr>
          <a:xfrm>
            <a:off x="36754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8" name="Google Shape;468;p29"/>
          <p:cNvSpPr/>
          <p:nvPr/>
        </p:nvSpPr>
        <p:spPr>
          <a:xfrm>
            <a:off x="36754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9"/>
          <p:cNvSpPr/>
          <p:nvPr/>
        </p:nvSpPr>
        <p:spPr>
          <a:xfrm>
            <a:off x="43719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0" name="Google Shape;470;p29"/>
          <p:cNvSpPr/>
          <p:nvPr/>
        </p:nvSpPr>
        <p:spPr>
          <a:xfrm>
            <a:off x="43719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9"/>
          <p:cNvSpPr/>
          <p:nvPr/>
        </p:nvSpPr>
        <p:spPr>
          <a:xfrm>
            <a:off x="43719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9"/>
          <p:cNvSpPr/>
          <p:nvPr/>
        </p:nvSpPr>
        <p:spPr>
          <a:xfrm>
            <a:off x="43719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3" name="Google Shape;473;p29"/>
          <p:cNvSpPr/>
          <p:nvPr/>
        </p:nvSpPr>
        <p:spPr>
          <a:xfrm>
            <a:off x="43719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29"/>
          <p:cNvSpPr/>
          <p:nvPr/>
        </p:nvSpPr>
        <p:spPr>
          <a:xfrm>
            <a:off x="43719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29"/>
          <p:cNvSpPr/>
          <p:nvPr/>
        </p:nvSpPr>
        <p:spPr>
          <a:xfrm>
            <a:off x="43719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>
            <a:off x="43719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p29"/>
          <p:cNvSpPr/>
          <p:nvPr/>
        </p:nvSpPr>
        <p:spPr>
          <a:xfrm>
            <a:off x="43719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29"/>
          <p:cNvSpPr/>
          <p:nvPr/>
        </p:nvSpPr>
        <p:spPr>
          <a:xfrm>
            <a:off x="43719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9" name="Google Shape;479;p29"/>
          <p:cNvSpPr/>
          <p:nvPr/>
        </p:nvSpPr>
        <p:spPr>
          <a:xfrm>
            <a:off x="506837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9"/>
          <p:cNvSpPr/>
          <p:nvPr/>
        </p:nvSpPr>
        <p:spPr>
          <a:xfrm>
            <a:off x="506837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1" name="Google Shape;481;p29"/>
          <p:cNvSpPr/>
          <p:nvPr/>
        </p:nvSpPr>
        <p:spPr>
          <a:xfrm>
            <a:off x="506837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2" name="Google Shape;482;p29"/>
          <p:cNvSpPr/>
          <p:nvPr/>
        </p:nvSpPr>
        <p:spPr>
          <a:xfrm>
            <a:off x="506837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29"/>
          <p:cNvSpPr/>
          <p:nvPr/>
        </p:nvSpPr>
        <p:spPr>
          <a:xfrm>
            <a:off x="506837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29"/>
          <p:cNvSpPr/>
          <p:nvPr/>
        </p:nvSpPr>
        <p:spPr>
          <a:xfrm>
            <a:off x="506837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29"/>
          <p:cNvSpPr/>
          <p:nvPr/>
        </p:nvSpPr>
        <p:spPr>
          <a:xfrm>
            <a:off x="506837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9"/>
          <p:cNvSpPr/>
          <p:nvPr/>
        </p:nvSpPr>
        <p:spPr>
          <a:xfrm>
            <a:off x="506837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29"/>
          <p:cNvSpPr/>
          <p:nvPr/>
        </p:nvSpPr>
        <p:spPr>
          <a:xfrm>
            <a:off x="506837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29"/>
          <p:cNvSpPr/>
          <p:nvPr/>
        </p:nvSpPr>
        <p:spPr>
          <a:xfrm>
            <a:off x="506837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29"/>
          <p:cNvSpPr/>
          <p:nvPr/>
        </p:nvSpPr>
        <p:spPr>
          <a:xfrm>
            <a:off x="576485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29"/>
          <p:cNvSpPr/>
          <p:nvPr/>
        </p:nvSpPr>
        <p:spPr>
          <a:xfrm>
            <a:off x="576485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1" name="Google Shape;491;p29"/>
          <p:cNvSpPr/>
          <p:nvPr/>
        </p:nvSpPr>
        <p:spPr>
          <a:xfrm>
            <a:off x="576485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2" name="Google Shape;492;p29"/>
          <p:cNvSpPr/>
          <p:nvPr/>
        </p:nvSpPr>
        <p:spPr>
          <a:xfrm>
            <a:off x="576485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3" name="Google Shape;493;p29"/>
          <p:cNvSpPr/>
          <p:nvPr/>
        </p:nvSpPr>
        <p:spPr>
          <a:xfrm>
            <a:off x="576485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4" name="Google Shape;494;p29"/>
          <p:cNvSpPr/>
          <p:nvPr/>
        </p:nvSpPr>
        <p:spPr>
          <a:xfrm>
            <a:off x="576485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29"/>
          <p:cNvSpPr/>
          <p:nvPr/>
        </p:nvSpPr>
        <p:spPr>
          <a:xfrm>
            <a:off x="576485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29"/>
          <p:cNvSpPr/>
          <p:nvPr/>
        </p:nvSpPr>
        <p:spPr>
          <a:xfrm>
            <a:off x="576485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29"/>
          <p:cNvSpPr/>
          <p:nvPr/>
        </p:nvSpPr>
        <p:spPr>
          <a:xfrm>
            <a:off x="576485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8" name="Google Shape;498;p29"/>
          <p:cNvSpPr/>
          <p:nvPr/>
        </p:nvSpPr>
        <p:spPr>
          <a:xfrm>
            <a:off x="576485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29"/>
          <p:cNvSpPr/>
          <p:nvPr/>
        </p:nvSpPr>
        <p:spPr>
          <a:xfrm>
            <a:off x="6461325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9"/>
          <p:cNvSpPr/>
          <p:nvPr/>
        </p:nvSpPr>
        <p:spPr>
          <a:xfrm>
            <a:off x="6461325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29"/>
          <p:cNvSpPr/>
          <p:nvPr/>
        </p:nvSpPr>
        <p:spPr>
          <a:xfrm>
            <a:off x="6461325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29"/>
          <p:cNvSpPr/>
          <p:nvPr/>
        </p:nvSpPr>
        <p:spPr>
          <a:xfrm>
            <a:off x="6461325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29"/>
          <p:cNvSpPr/>
          <p:nvPr/>
        </p:nvSpPr>
        <p:spPr>
          <a:xfrm>
            <a:off x="6461325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29"/>
          <p:cNvSpPr/>
          <p:nvPr/>
        </p:nvSpPr>
        <p:spPr>
          <a:xfrm>
            <a:off x="6461325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29"/>
          <p:cNvSpPr/>
          <p:nvPr/>
        </p:nvSpPr>
        <p:spPr>
          <a:xfrm>
            <a:off x="6461325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29"/>
          <p:cNvSpPr/>
          <p:nvPr/>
        </p:nvSpPr>
        <p:spPr>
          <a:xfrm>
            <a:off x="6461325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29"/>
          <p:cNvSpPr/>
          <p:nvPr/>
        </p:nvSpPr>
        <p:spPr>
          <a:xfrm>
            <a:off x="6461325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9"/>
          <p:cNvSpPr/>
          <p:nvPr/>
        </p:nvSpPr>
        <p:spPr>
          <a:xfrm>
            <a:off x="6461325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9" name="Google Shape;509;p29"/>
          <p:cNvSpPr/>
          <p:nvPr/>
        </p:nvSpPr>
        <p:spPr>
          <a:xfrm>
            <a:off x="7157800" y="43187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0" name="Google Shape;510;p29"/>
          <p:cNvSpPr/>
          <p:nvPr/>
        </p:nvSpPr>
        <p:spPr>
          <a:xfrm>
            <a:off x="7157800" y="44273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9"/>
          <p:cNvSpPr/>
          <p:nvPr/>
        </p:nvSpPr>
        <p:spPr>
          <a:xfrm>
            <a:off x="7157800" y="45359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2" name="Google Shape;512;p29"/>
          <p:cNvSpPr/>
          <p:nvPr/>
        </p:nvSpPr>
        <p:spPr>
          <a:xfrm>
            <a:off x="7157800" y="46445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3" name="Google Shape;513;p29"/>
          <p:cNvSpPr/>
          <p:nvPr/>
        </p:nvSpPr>
        <p:spPr>
          <a:xfrm>
            <a:off x="7157800" y="47530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29"/>
          <p:cNvSpPr/>
          <p:nvPr/>
        </p:nvSpPr>
        <p:spPr>
          <a:xfrm>
            <a:off x="7157800" y="48616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29"/>
          <p:cNvSpPr/>
          <p:nvPr/>
        </p:nvSpPr>
        <p:spPr>
          <a:xfrm>
            <a:off x="7157800" y="497023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29"/>
          <p:cNvSpPr/>
          <p:nvPr/>
        </p:nvSpPr>
        <p:spPr>
          <a:xfrm>
            <a:off x="7157800" y="507881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29"/>
          <p:cNvSpPr/>
          <p:nvPr/>
        </p:nvSpPr>
        <p:spPr>
          <a:xfrm>
            <a:off x="7157800" y="5187389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8" name="Google Shape;518;p29"/>
          <p:cNvSpPr/>
          <p:nvPr/>
        </p:nvSpPr>
        <p:spPr>
          <a:xfrm>
            <a:off x="7157800" y="5295964"/>
            <a:ext cx="574500" cy="38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hree column">
  <p:cSld name="CUSTOM_4_9"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3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21" name="Google Shape;521;p30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22" name="Google Shape;522;p3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23" name="Google Shape;523;p3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24" name="Google Shape;524;p3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25" name="Google Shape;525;p30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26" name="Google Shape;526;p30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27" name="Google Shape;527;p30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8" name="Google Shape;528;p30"/>
          <p:cNvCxnSpPr/>
          <p:nvPr/>
        </p:nvCxnSpPr>
        <p:spPr>
          <a:xfrm>
            <a:off x="430760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29" name="Google Shape;529;p30"/>
          <p:cNvCxnSpPr/>
          <p:nvPr/>
        </p:nvCxnSpPr>
        <p:spPr>
          <a:xfrm>
            <a:off x="7890550" y="2776950"/>
            <a:ext cx="0" cy="2302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30" name="Google Shape;530;p30"/>
          <p:cNvSpPr txBox="1"/>
          <p:nvPr>
            <p:ph idx="4" type="subTitle"/>
          </p:nvPr>
        </p:nvSpPr>
        <p:spPr>
          <a:xfrm>
            <a:off x="11409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1" name="Google Shape;531;p30"/>
          <p:cNvSpPr txBox="1"/>
          <p:nvPr>
            <p:ph idx="5" type="subTitle"/>
          </p:nvPr>
        </p:nvSpPr>
        <p:spPr>
          <a:xfrm>
            <a:off x="11409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2" name="Google Shape;532;p30"/>
          <p:cNvSpPr txBox="1"/>
          <p:nvPr>
            <p:ph idx="6" type="subTitle"/>
          </p:nvPr>
        </p:nvSpPr>
        <p:spPr>
          <a:xfrm>
            <a:off x="472387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3" name="Google Shape;533;p30"/>
          <p:cNvSpPr txBox="1"/>
          <p:nvPr>
            <p:ph idx="7" type="subTitle"/>
          </p:nvPr>
        </p:nvSpPr>
        <p:spPr>
          <a:xfrm>
            <a:off x="8306825" y="2813710"/>
            <a:ext cx="2750400" cy="15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534" name="Google Shape;534;p30"/>
          <p:cNvSpPr txBox="1"/>
          <p:nvPr>
            <p:ph idx="8" type="subTitle"/>
          </p:nvPr>
        </p:nvSpPr>
        <p:spPr>
          <a:xfrm>
            <a:off x="4720800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35" name="Google Shape;535;p30"/>
          <p:cNvSpPr txBox="1"/>
          <p:nvPr>
            <p:ph idx="9" type="subTitle"/>
          </p:nvPr>
        </p:nvSpPr>
        <p:spPr>
          <a:xfrm>
            <a:off x="8306825" y="4681050"/>
            <a:ext cx="27504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pic>
        <p:nvPicPr>
          <p:cNvPr id="536" name="Google Shape;53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44805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759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10712" y="2217196"/>
            <a:ext cx="553219" cy="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Title">
  <p:cSld name="TITLE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idx="1" type="subTitle"/>
          </p:nvPr>
        </p:nvSpPr>
        <p:spPr>
          <a:xfrm>
            <a:off x="2083725" y="3521825"/>
            <a:ext cx="7533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type="title"/>
          </p:nvPr>
        </p:nvSpPr>
        <p:spPr>
          <a:xfrm>
            <a:off x="2083875" y="1743625"/>
            <a:ext cx="7533300" cy="1600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2" type="subTitle"/>
          </p:nvPr>
        </p:nvSpPr>
        <p:spPr>
          <a:xfrm>
            <a:off x="2083725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3" type="subTitle"/>
          </p:nvPr>
        </p:nvSpPr>
        <p:spPr>
          <a:xfrm>
            <a:off x="4471850" y="4681700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" name="Google Shape;32;p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two column">
  <p:cSld name="CUSTOM_4_8"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p3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41" name="Google Shape;541;p31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42" name="Google Shape;542;p3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3" name="Google Shape;543;p3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4" name="Google Shape;544;p3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45" name="Google Shape;545;p3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46" name="Google Shape;546;p31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47" name="Google Shape;547;p31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48" name="Google Shape;548;p31"/>
          <p:cNvCxnSpPr/>
          <p:nvPr/>
        </p:nvCxnSpPr>
        <p:spPr>
          <a:xfrm>
            <a:off x="6098909" y="2796200"/>
            <a:ext cx="0" cy="2923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49" name="Google Shape;549;p31"/>
          <p:cNvSpPr txBox="1"/>
          <p:nvPr>
            <p:ph idx="4" type="subTitle"/>
          </p:nvPr>
        </p:nvSpPr>
        <p:spPr>
          <a:xfrm>
            <a:off x="13431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0" name="Google Shape;550;p31"/>
          <p:cNvSpPr txBox="1"/>
          <p:nvPr>
            <p:ph idx="5" type="subTitle"/>
          </p:nvPr>
        </p:nvSpPr>
        <p:spPr>
          <a:xfrm>
            <a:off x="13431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51" name="Google Shape;551;p31"/>
          <p:cNvSpPr txBox="1"/>
          <p:nvPr>
            <p:ph idx="6" type="subTitle"/>
          </p:nvPr>
        </p:nvSpPr>
        <p:spPr>
          <a:xfrm>
            <a:off x="6529325" y="5036725"/>
            <a:ext cx="43980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/>
        </p:txBody>
      </p:sp>
      <p:sp>
        <p:nvSpPr>
          <p:cNvPr id="552" name="Google Shape;552;p31"/>
          <p:cNvSpPr txBox="1"/>
          <p:nvPr>
            <p:ph idx="7" type="subTitle"/>
          </p:nvPr>
        </p:nvSpPr>
        <p:spPr>
          <a:xfrm>
            <a:off x="6529325" y="2848100"/>
            <a:ext cx="4398000" cy="186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pic>
        <p:nvPicPr>
          <p:cNvPr id="553" name="Google Shape;55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70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13282" y="2044890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quote large">
  <p:cSld name="CUSTOM_4_7"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3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557" name="Google Shape;557;p3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8" name="Google Shape;558;p3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9" name="Google Shape;559;p3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60" name="Google Shape;560;p3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61" name="Google Shape;561;p32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2" name="Google Shape;562;p32"/>
          <p:cNvSpPr txBox="1"/>
          <p:nvPr>
            <p:ph type="title"/>
          </p:nvPr>
        </p:nvSpPr>
        <p:spPr>
          <a:xfrm>
            <a:off x="4465550" y="1455375"/>
            <a:ext cx="6724800" cy="3200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sp>
        <p:nvSpPr>
          <p:cNvPr id="563" name="Google Shape;563;p32"/>
          <p:cNvSpPr txBox="1"/>
          <p:nvPr>
            <p:ph idx="3" type="subTitle"/>
          </p:nvPr>
        </p:nvSpPr>
        <p:spPr>
          <a:xfrm>
            <a:off x="4465600" y="5036725"/>
            <a:ext cx="4097700" cy="42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pic>
        <p:nvPicPr>
          <p:cNvPr id="564" name="Google Shape;56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19450" y="1298452"/>
            <a:ext cx="731700" cy="7316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wo by two">
  <p:cSld name="CUSTOM_4_6"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3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67" name="Google Shape;567;p33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68" name="Google Shape;568;p33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69" name="Google Shape;569;p33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0" name="Google Shape;570;p3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1" name="Google Shape;571;p33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72" name="Google Shape;572;p33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73" name="Google Shape;573;p33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4" name="Google Shape;574;p33"/>
          <p:cNvSpPr txBox="1"/>
          <p:nvPr>
            <p:ph idx="4" type="subTitle"/>
          </p:nvPr>
        </p:nvSpPr>
        <p:spPr>
          <a:xfrm>
            <a:off x="6855088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5" name="Google Shape;575;p33"/>
          <p:cNvSpPr txBox="1"/>
          <p:nvPr>
            <p:ph idx="5" type="subTitle"/>
          </p:nvPr>
        </p:nvSpPr>
        <p:spPr>
          <a:xfrm>
            <a:off x="6855081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6" name="Google Shape;576;p33"/>
          <p:cNvSpPr txBox="1"/>
          <p:nvPr>
            <p:ph idx="6" type="subTitle"/>
          </p:nvPr>
        </p:nvSpPr>
        <p:spPr>
          <a:xfrm>
            <a:off x="6855088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7" name="Google Shape;577;p33"/>
          <p:cNvSpPr txBox="1"/>
          <p:nvPr>
            <p:ph idx="7" type="subTitle"/>
          </p:nvPr>
        </p:nvSpPr>
        <p:spPr>
          <a:xfrm>
            <a:off x="6855081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78" name="Google Shape;578;p33"/>
          <p:cNvSpPr txBox="1"/>
          <p:nvPr>
            <p:ph idx="8" type="subTitle"/>
          </p:nvPr>
        </p:nvSpPr>
        <p:spPr>
          <a:xfrm>
            <a:off x="2084625" y="2788100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79" name="Google Shape;579;p33"/>
          <p:cNvSpPr txBox="1"/>
          <p:nvPr>
            <p:ph idx="9" type="subTitle"/>
          </p:nvPr>
        </p:nvSpPr>
        <p:spPr>
          <a:xfrm>
            <a:off x="2084600" y="2352950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0" name="Google Shape;580;p33"/>
          <p:cNvSpPr txBox="1"/>
          <p:nvPr>
            <p:ph idx="13" type="subTitle"/>
          </p:nvPr>
        </p:nvSpPr>
        <p:spPr>
          <a:xfrm>
            <a:off x="2084625" y="4434375"/>
            <a:ext cx="35121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81" name="Google Shape;581;p33"/>
          <p:cNvSpPr txBox="1"/>
          <p:nvPr>
            <p:ph idx="14" type="subTitle"/>
          </p:nvPr>
        </p:nvSpPr>
        <p:spPr>
          <a:xfrm>
            <a:off x="2084600" y="3999225"/>
            <a:ext cx="35121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four column">
  <p:cSld name="CUSTOM_4_5"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3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4" name="Google Shape;584;p34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585" name="Google Shape;585;p34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86" name="Google Shape;586;p34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7" name="Google Shape;587;p3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88" name="Google Shape;588;p34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34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590" name="Google Shape;590;p34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91" name="Google Shape;591;p34"/>
          <p:cNvCxnSpPr/>
          <p:nvPr/>
        </p:nvCxnSpPr>
        <p:spPr>
          <a:xfrm>
            <a:off x="3416583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2" name="Google Shape;592;p34"/>
          <p:cNvCxnSpPr/>
          <p:nvPr/>
        </p:nvCxnSpPr>
        <p:spPr>
          <a:xfrm>
            <a:off x="6096100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593" name="Google Shape;593;p34"/>
          <p:cNvCxnSpPr/>
          <p:nvPr/>
        </p:nvCxnSpPr>
        <p:spPr>
          <a:xfrm>
            <a:off x="8775617" y="3678000"/>
            <a:ext cx="0" cy="152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594" name="Google Shape;594;p34"/>
          <p:cNvSpPr txBox="1"/>
          <p:nvPr>
            <p:ph idx="4" type="subTitle"/>
          </p:nvPr>
        </p:nvSpPr>
        <p:spPr>
          <a:xfrm>
            <a:off x="88507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5" name="Google Shape;595;p34"/>
          <p:cNvSpPr txBox="1"/>
          <p:nvPr>
            <p:ph idx="5" type="subTitle"/>
          </p:nvPr>
        </p:nvSpPr>
        <p:spPr>
          <a:xfrm>
            <a:off x="88505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6" name="Google Shape;596;p34"/>
          <p:cNvSpPr txBox="1"/>
          <p:nvPr>
            <p:ph idx="6" type="subTitle"/>
          </p:nvPr>
        </p:nvSpPr>
        <p:spPr>
          <a:xfrm>
            <a:off x="8923625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7" name="Google Shape;597;p34"/>
          <p:cNvSpPr txBox="1"/>
          <p:nvPr>
            <p:ph idx="7" type="subTitle"/>
          </p:nvPr>
        </p:nvSpPr>
        <p:spPr>
          <a:xfrm>
            <a:off x="8923600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98" name="Google Shape;598;p34"/>
          <p:cNvSpPr txBox="1"/>
          <p:nvPr>
            <p:ph idx="8" type="subTitle"/>
          </p:nvPr>
        </p:nvSpPr>
        <p:spPr>
          <a:xfrm>
            <a:off x="6244108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599" name="Google Shape;599;p34"/>
          <p:cNvSpPr txBox="1"/>
          <p:nvPr>
            <p:ph idx="9" type="subTitle"/>
          </p:nvPr>
        </p:nvSpPr>
        <p:spPr>
          <a:xfrm>
            <a:off x="6244083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00" name="Google Shape;600;p34"/>
          <p:cNvSpPr txBox="1"/>
          <p:nvPr>
            <p:ph idx="13" type="subTitle"/>
          </p:nvPr>
        </p:nvSpPr>
        <p:spPr>
          <a:xfrm>
            <a:off x="3564592" y="4059500"/>
            <a:ext cx="2383500" cy="1060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01" name="Google Shape;601;p34"/>
          <p:cNvSpPr txBox="1"/>
          <p:nvPr>
            <p:ph idx="14" type="subTitle"/>
          </p:nvPr>
        </p:nvSpPr>
        <p:spPr>
          <a:xfrm>
            <a:off x="3564567" y="3624350"/>
            <a:ext cx="2383500" cy="3792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itle left">
  <p:cSld name="CUSTOM_4_4"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35"/>
          <p:cNvSpPr txBox="1"/>
          <p:nvPr>
            <p:ph idx="1" type="subTitle"/>
          </p:nvPr>
        </p:nvSpPr>
        <p:spPr>
          <a:xfrm>
            <a:off x="885050" y="3358700"/>
            <a:ext cx="32919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04" name="Google Shape;604;p35"/>
          <p:cNvSpPr txBox="1"/>
          <p:nvPr>
            <p:ph type="title"/>
          </p:nvPr>
        </p:nvSpPr>
        <p:spPr>
          <a:xfrm>
            <a:off x="885050" y="1240700"/>
            <a:ext cx="4114800" cy="198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  <a:defRPr sz="2400"/>
            </a:lvl9pPr>
          </a:lstStyle>
          <a:p/>
        </p:txBody>
      </p:sp>
      <p:sp>
        <p:nvSpPr>
          <p:cNvPr id="605" name="Google Shape;605;p35"/>
          <p:cNvSpPr txBox="1"/>
          <p:nvPr>
            <p:ph idx="2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06" name="Google Shape;606;p35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7" name="Google Shape;607;p3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8" name="Google Shape;608;p3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09" name="Google Shape;609;p35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10" name="Google Shape;610;p35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1" name="Google Shape;611;p35"/>
          <p:cNvSpPr txBox="1"/>
          <p:nvPr>
            <p:ph idx="4" type="subTitle"/>
          </p:nvPr>
        </p:nvSpPr>
        <p:spPr>
          <a:xfrm>
            <a:off x="6857350" y="164405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2" name="Google Shape;612;p35"/>
          <p:cNvSpPr txBox="1"/>
          <p:nvPr>
            <p:ph idx="5" type="subTitle"/>
          </p:nvPr>
        </p:nvSpPr>
        <p:spPr>
          <a:xfrm>
            <a:off x="6857350" y="124070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3" name="Google Shape;613;p35"/>
          <p:cNvSpPr txBox="1"/>
          <p:nvPr>
            <p:ph idx="6" type="subTitle"/>
          </p:nvPr>
        </p:nvSpPr>
        <p:spPr>
          <a:xfrm>
            <a:off x="6857350" y="3164125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4" name="Google Shape;614;p35"/>
          <p:cNvSpPr txBox="1"/>
          <p:nvPr>
            <p:ph idx="7" type="subTitle"/>
          </p:nvPr>
        </p:nvSpPr>
        <p:spPr>
          <a:xfrm>
            <a:off x="6857350" y="2760775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5" name="Google Shape;615;p35"/>
          <p:cNvSpPr txBox="1"/>
          <p:nvPr>
            <p:ph idx="8" type="subTitle"/>
          </p:nvPr>
        </p:nvSpPr>
        <p:spPr>
          <a:xfrm>
            <a:off x="6857350" y="4684200"/>
            <a:ext cx="4660800" cy="88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16" name="Google Shape;616;p35"/>
          <p:cNvSpPr txBox="1"/>
          <p:nvPr>
            <p:ph idx="9" type="subTitle"/>
          </p:nvPr>
        </p:nvSpPr>
        <p:spPr>
          <a:xfrm>
            <a:off x="6857350" y="4280850"/>
            <a:ext cx="4660800" cy="34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three column">
  <p:cSld name="CUSTOM_4_3"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19" name="Google Shape;619;p36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20" name="Google Shape;620;p36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21" name="Google Shape;621;p3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2" name="Google Shape;622;p3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23" name="Google Shape;623;p36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24" name="Google Shape;624;p36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25" name="Google Shape;625;p36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26" name="Google Shape;626;p36"/>
          <p:cNvCxnSpPr/>
          <p:nvPr/>
        </p:nvCxnSpPr>
        <p:spPr>
          <a:xfrm>
            <a:off x="43061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627" name="Google Shape;627;p36"/>
          <p:cNvCxnSpPr/>
          <p:nvPr/>
        </p:nvCxnSpPr>
        <p:spPr>
          <a:xfrm>
            <a:off x="7885850" y="4229725"/>
            <a:ext cx="0" cy="1557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8" name="Google Shape;628;p36"/>
          <p:cNvSpPr txBox="1"/>
          <p:nvPr>
            <p:ph idx="4" type="subTitle"/>
          </p:nvPr>
        </p:nvSpPr>
        <p:spPr>
          <a:xfrm>
            <a:off x="44683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29" name="Google Shape;629;p36"/>
          <p:cNvSpPr txBox="1"/>
          <p:nvPr>
            <p:ph idx="5" type="subTitle"/>
          </p:nvPr>
        </p:nvSpPr>
        <p:spPr>
          <a:xfrm>
            <a:off x="44684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0" name="Google Shape;630;p36"/>
          <p:cNvSpPr txBox="1"/>
          <p:nvPr>
            <p:ph idx="6" type="subTitle"/>
          </p:nvPr>
        </p:nvSpPr>
        <p:spPr>
          <a:xfrm>
            <a:off x="80480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1" name="Google Shape;631;p36"/>
          <p:cNvSpPr txBox="1"/>
          <p:nvPr>
            <p:ph idx="7" type="subTitle"/>
          </p:nvPr>
        </p:nvSpPr>
        <p:spPr>
          <a:xfrm>
            <a:off x="80481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  <p:sp>
        <p:nvSpPr>
          <p:cNvPr id="632" name="Google Shape;632;p36"/>
          <p:cNvSpPr txBox="1"/>
          <p:nvPr>
            <p:ph idx="8" type="subTitle"/>
          </p:nvPr>
        </p:nvSpPr>
        <p:spPr>
          <a:xfrm>
            <a:off x="888600" y="4229725"/>
            <a:ext cx="3255300" cy="321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3" name="Google Shape;633;p36"/>
          <p:cNvSpPr txBox="1"/>
          <p:nvPr>
            <p:ph idx="9" type="subTitle"/>
          </p:nvPr>
        </p:nvSpPr>
        <p:spPr>
          <a:xfrm>
            <a:off x="888700" y="4718950"/>
            <a:ext cx="3255300" cy="915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400"/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400"/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400"/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400"/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400"/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400"/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400"/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image left">
  <p:cSld name="CUSTOM_4_2"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3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36" name="Google Shape;636;p37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37" name="Google Shape;637;p37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38" name="Google Shape;638;p3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9" name="Google Shape;639;p3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40" name="Google Shape;640;p37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41" name="Google Shape;641;p37"/>
          <p:cNvSpPr txBox="1"/>
          <p:nvPr>
            <p:ph idx="2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42" name="Google Shape;642;p37"/>
          <p:cNvSpPr txBox="1"/>
          <p:nvPr>
            <p:ph idx="3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3" name="Google Shape;643;p37"/>
          <p:cNvSpPr txBox="1"/>
          <p:nvPr>
            <p:ph idx="4" type="subTitle"/>
          </p:nvPr>
        </p:nvSpPr>
        <p:spPr>
          <a:xfrm>
            <a:off x="5662075" y="2539250"/>
            <a:ext cx="5486400" cy="316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3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13000"/>
              </a:lnSpc>
              <a:spcBef>
                <a:spcPts val="20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13000"/>
              </a:lnSpc>
              <a:spcBef>
                <a:spcPts val="2000"/>
              </a:spcBef>
              <a:spcAft>
                <a:spcPts val="20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 alt1">
  <p:cSld name="CUSTOM_4_2_2"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p3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46" name="Google Shape;646;p38"/>
          <p:cNvSpPr txBox="1"/>
          <p:nvPr>
            <p:ph type="title"/>
          </p:nvPr>
        </p:nvSpPr>
        <p:spPr>
          <a:xfrm>
            <a:off x="885050" y="871750"/>
            <a:ext cx="10422000" cy="55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47" name="Google Shape;647;p3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48" name="Google Shape;648;p3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9" name="Google Shape;649;p3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50" name="Google Shape;650;p38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51" name="Google Shape;651;p38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38"/>
          <p:cNvSpPr txBox="1"/>
          <p:nvPr>
            <p:ph idx="3" type="subTitle"/>
          </p:nvPr>
        </p:nvSpPr>
        <p:spPr>
          <a:xfrm>
            <a:off x="885125" y="1424950"/>
            <a:ext cx="10422000" cy="705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1pPr>
            <a:lvl2pPr lvl="1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2pPr>
            <a:lvl3pPr lvl="2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3pPr>
            <a:lvl4pPr lvl="3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4pPr>
            <a:lvl5pPr lvl="4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5pPr>
            <a:lvl6pPr lvl="5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6pPr>
            <a:lvl7pPr lvl="6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7pPr>
            <a:lvl8pPr lvl="7" rtl="0" algn="ctr">
              <a:spcBef>
                <a:spcPts val="50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</a:defRPr>
            </a:lvl8pPr>
            <a:lvl9pPr lvl="8" rtl="0" algn="ctr">
              <a:spcBef>
                <a:spcPts val="500"/>
              </a:spcBef>
              <a:spcAft>
                <a:spcPts val="500"/>
              </a:spcAft>
              <a:buNone/>
              <a:defRPr sz="1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653" name="Google Shape;653;p38"/>
          <p:cNvSpPr txBox="1"/>
          <p:nvPr>
            <p:ph idx="4" type="subTitle"/>
          </p:nvPr>
        </p:nvSpPr>
        <p:spPr>
          <a:xfrm>
            <a:off x="2087850" y="2416425"/>
            <a:ext cx="8044800" cy="130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1pPr>
            <a:lvl2pPr lvl="1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2pPr>
            <a:lvl3pPr lvl="2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3pPr>
            <a:lvl4pPr lvl="3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4pPr>
            <a:lvl5pPr lvl="4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5pPr>
            <a:lvl6pPr lvl="5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6pPr>
            <a:lvl7pPr lvl="6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7pPr>
            <a:lvl8pPr lvl="7" rtl="0">
              <a:spcBef>
                <a:spcPts val="50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</a:defRPr>
            </a:lvl8pPr>
            <a:lvl9pPr lvl="8" rtl="0">
              <a:spcBef>
                <a:spcPts val="500"/>
              </a:spcBef>
              <a:spcAft>
                <a:spcPts val="500"/>
              </a:spcAft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large text">
  <p:cSld name="CUSTOM_4_2_1"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39"/>
          <p:cNvSpPr txBox="1"/>
          <p:nvPr>
            <p:ph type="title"/>
          </p:nvPr>
        </p:nvSpPr>
        <p:spPr>
          <a:xfrm>
            <a:off x="3280375" y="1653075"/>
            <a:ext cx="7431000" cy="3931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accent1"/>
                </a:solidFill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  <p:sp>
        <p:nvSpPr>
          <p:cNvPr id="656" name="Google Shape;656;p3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Red Hat Text Medium"/>
              <a:buNone/>
              <a:defRPr sz="1000">
                <a:solidFill>
                  <a:schemeClr val="accen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57" name="Google Shape;657;p3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8" name="Google Shape;658;p3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9" name="Google Shape;659;p3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0" name="Google Shape;660;p39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61" name="Google Shape;661;p39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dark">
  <p:cSld name="CUSTOM_4_1">
    <p:bg>
      <p:bgPr>
        <a:solidFill>
          <a:srgbClr val="353535"/>
        </a:solidFill>
      </p:bgPr>
    </p:bg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40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664" name="Google Shape;664;p4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4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66" name="Google Shape;666;p4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67" name="Google Shape;66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668" name="Google Shape;668;p4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69" name="Google Shape;669;p40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40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1" name="Google Shape;671;p40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72" name="Google Shape;672;p40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lt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closing">
  <p:cSld name="TITLE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"/>
          <p:cNvSpPr txBox="1"/>
          <p:nvPr>
            <p:ph idx="1" type="subTitle"/>
          </p:nvPr>
        </p:nvSpPr>
        <p:spPr>
          <a:xfrm>
            <a:off x="2083725" y="3008425"/>
            <a:ext cx="41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2083875" y="568625"/>
            <a:ext cx="4905000" cy="1985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1pPr>
            <a:lvl2pPr lvl="1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2pPr>
            <a:lvl3pPr lvl="2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3pPr>
            <a:lvl4pPr lvl="3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4pPr>
            <a:lvl5pPr lvl="4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5pPr>
            <a:lvl6pPr lvl="5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6pPr>
            <a:lvl7pPr lvl="6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7pPr>
            <a:lvl8pPr lvl="7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8pPr>
            <a:lvl9pPr lvl="8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5"/>
          <p:cNvSpPr txBox="1"/>
          <p:nvPr/>
        </p:nvSpPr>
        <p:spPr>
          <a:xfrm>
            <a:off x="7960472" y="19998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linkedin.com/company/red-hat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0" name="Google Shape;40;p5"/>
          <p:cNvSpPr txBox="1"/>
          <p:nvPr/>
        </p:nvSpPr>
        <p:spPr>
          <a:xfrm>
            <a:off x="7960472" y="27678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youtube.com/user/RedHatVideos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1" name="Google Shape;41;p5"/>
          <p:cNvSpPr txBox="1"/>
          <p:nvPr/>
        </p:nvSpPr>
        <p:spPr>
          <a:xfrm>
            <a:off x="7960472" y="353592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facebook.com/redhatinc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sp>
        <p:nvSpPr>
          <p:cNvPr id="42" name="Google Shape;42;p5"/>
          <p:cNvSpPr txBox="1"/>
          <p:nvPr/>
        </p:nvSpPr>
        <p:spPr>
          <a:xfrm>
            <a:off x="7960472" y="4303975"/>
            <a:ext cx="2993400" cy="4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Red Hat Text"/>
                <a:ea typeface="Red Hat Text"/>
                <a:cs typeface="Red Hat Text"/>
                <a:sym typeface="Red Hat Text"/>
              </a:rPr>
              <a:t>twitter.com/RedHat</a:t>
            </a:r>
            <a:endParaRPr>
              <a:solidFill>
                <a:schemeClr val="lt1"/>
              </a:solidFill>
              <a:latin typeface="Red Hat Text"/>
              <a:ea typeface="Red Hat Text"/>
              <a:cs typeface="Red Hat Text"/>
              <a:sym typeface="Red Hat Text"/>
            </a:endParaRPr>
          </a:p>
        </p:txBody>
      </p:sp>
      <p:cxnSp>
        <p:nvCxnSpPr>
          <p:cNvPr id="43" name="Google Shape;43;p5"/>
          <p:cNvCxnSpPr/>
          <p:nvPr/>
        </p:nvCxnSpPr>
        <p:spPr>
          <a:xfrm rot="10800000">
            <a:off x="447775" y="50"/>
            <a:ext cx="0" cy="22827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4" name="Google Shape;44;p5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6" name="Google Shape;4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56004" y="353598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456004" y="2767909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" name="Google Shape;48;p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456004" y="1999834"/>
            <a:ext cx="455950" cy="455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" name="Google Shape;49;p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456004" y="4304059"/>
            <a:ext cx="455950" cy="4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agenda light">
  <p:cSld name="CUSTOM_4_1_1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1"/>
          <p:cNvSpPr txBox="1"/>
          <p:nvPr>
            <p:ph type="title"/>
          </p:nvPr>
        </p:nvSpPr>
        <p:spPr>
          <a:xfrm>
            <a:off x="885050" y="871750"/>
            <a:ext cx="10422000" cy="1322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0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2600"/>
            </a:lvl9pPr>
          </a:lstStyle>
          <a:p/>
        </p:txBody>
      </p:sp>
      <p:cxnSp>
        <p:nvCxnSpPr>
          <p:cNvPr id="675" name="Google Shape;675;p41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6" name="Google Shape;676;p4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41414"/>
              </a:buClr>
              <a:buSzPts val="1000"/>
              <a:buFont typeface="Red Hat Text Medium"/>
              <a:buNone/>
              <a:defRPr sz="1000">
                <a:solidFill>
                  <a:srgbClr val="141414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cxnSp>
        <p:nvCxnSpPr>
          <p:cNvPr id="677" name="Google Shape;677;p41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8" name="Google Shape;678;p4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79" name="Google Shape;679;p41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80" name="Google Shape;680;p41"/>
          <p:cNvSpPr txBox="1"/>
          <p:nvPr>
            <p:ph idx="2" type="subTitle"/>
          </p:nvPr>
        </p:nvSpPr>
        <p:spPr>
          <a:xfrm>
            <a:off x="885050" y="6169550"/>
            <a:ext cx="80025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2pPr>
            <a:lvl3pPr lvl="2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3pPr>
            <a:lvl4pPr lvl="3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4pPr>
            <a:lvl5pPr lvl="4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5pPr>
            <a:lvl6pPr lvl="5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6pPr>
            <a:lvl7pPr lvl="6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7pPr>
            <a:lvl8pPr lvl="7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8pPr>
            <a:lvl9pPr lvl="8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1" name="Google Shape;681;p41"/>
          <p:cNvSpPr txBox="1"/>
          <p:nvPr>
            <p:ph idx="3" type="subTitle"/>
          </p:nvPr>
        </p:nvSpPr>
        <p:spPr>
          <a:xfrm>
            <a:off x="32795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2" name="Google Shape;682;p41"/>
          <p:cNvSpPr txBox="1"/>
          <p:nvPr>
            <p:ph idx="4" type="subTitle"/>
          </p:nvPr>
        </p:nvSpPr>
        <p:spPr>
          <a:xfrm>
            <a:off x="566065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683" name="Google Shape;683;p41"/>
          <p:cNvSpPr txBox="1"/>
          <p:nvPr>
            <p:ph idx="5" type="subTitle"/>
          </p:nvPr>
        </p:nvSpPr>
        <p:spPr>
          <a:xfrm>
            <a:off x="8041800" y="2664350"/>
            <a:ext cx="2034600" cy="2714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lnSpc>
                <a:spcPct val="114000"/>
              </a:lnSpc>
              <a:spcBef>
                <a:spcPts val="2000"/>
              </a:spcBef>
              <a:spcAft>
                <a:spcPts val="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lnSpc>
                <a:spcPct val="114000"/>
              </a:lnSpc>
              <a:spcBef>
                <a:spcPts val="2000"/>
              </a:spcBef>
              <a:spcAft>
                <a:spcPts val="2000"/>
              </a:spcAft>
              <a:buNone/>
              <a:defRPr sz="20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ior white">
  <p:cSld name="CUSTOM_4_21"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42"/>
          <p:cNvSpPr txBox="1"/>
          <p:nvPr>
            <p:ph type="title"/>
          </p:nvPr>
        </p:nvSpPr>
        <p:spPr>
          <a:xfrm>
            <a:off x="1752600" y="946000"/>
            <a:ext cx="8686800" cy="96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1pPr>
            <a:lvl2pPr lvl="1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2pPr>
            <a:lvl3pPr lvl="2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3pPr>
            <a:lvl4pPr lvl="3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4pPr>
            <a:lvl5pPr lvl="4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5pPr>
            <a:lvl6pPr lvl="5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6pPr>
            <a:lvl7pPr lvl="6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7pPr>
            <a:lvl8pPr lvl="7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8pPr>
            <a:lvl9pPr lvl="8" rtl="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  <a:defRPr sz="2600">
                <a:solidFill>
                  <a:srgbClr val="000000"/>
                </a:solidFill>
              </a:defRPr>
            </a:lvl9pPr>
          </a:lstStyle>
          <a:p/>
        </p:txBody>
      </p:sp>
      <p:cxnSp>
        <p:nvCxnSpPr>
          <p:cNvPr id="686" name="Google Shape;686;p42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7" name="Google Shape;687;p4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E0000"/>
              </a:buClr>
              <a:buSzPts val="900"/>
              <a:buFont typeface="Overpass SemiBold"/>
              <a:buNone/>
              <a:defRPr sz="900">
                <a:solidFill>
                  <a:srgbClr val="EE0000"/>
                </a:solidFill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/>
        </p:txBody>
      </p:sp>
      <p:cxnSp>
        <p:nvCxnSpPr>
          <p:cNvPr id="688" name="Google Shape;688;p42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9" name="Google Shape;689;p4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1pPr>
            <a:lvl2pPr lvl="1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2pPr>
            <a:lvl3pPr lvl="2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3pPr>
            <a:lvl4pPr lvl="3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4pPr>
            <a:lvl5pPr lvl="4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5pPr>
            <a:lvl6pPr lvl="5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6pPr>
            <a:lvl7pPr lvl="6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7pPr>
            <a:lvl8pPr lvl="7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8pPr>
            <a:lvl9pPr lvl="8" rtl="0" algn="ctr">
              <a:buNone/>
              <a:defRPr sz="800">
                <a:latin typeface="Overpass SemiBold"/>
                <a:ea typeface="Overpass SemiBold"/>
                <a:cs typeface="Overpass SemiBold"/>
                <a:sym typeface="Overpass SemiBold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90" name="Google Shape;690;p42"/>
          <p:cNvPicPr preferRelativeResize="0"/>
          <p:nvPr/>
        </p:nvPicPr>
        <p:blipFill rotWithShape="1">
          <a:blip r:embed="rId2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691" name="Google Shape;691;p42"/>
          <p:cNvSpPr txBox="1"/>
          <p:nvPr>
            <p:ph idx="2" type="subTitle"/>
          </p:nvPr>
        </p:nvSpPr>
        <p:spPr>
          <a:xfrm>
            <a:off x="885050" y="6169550"/>
            <a:ext cx="9183000" cy="5598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1pPr>
            <a:lvl2pPr lvl="1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2pPr>
            <a:lvl3pPr lvl="2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3pPr>
            <a:lvl4pPr lvl="3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4pPr>
            <a:lvl5pPr lvl="4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5pPr>
            <a:lvl6pPr lvl="5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6pPr>
            <a:lvl7pPr lvl="6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7pPr>
            <a:lvl8pPr lvl="7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8pPr>
            <a:lvl9pPr lvl="8" rtl="0">
              <a:lnSpc>
                <a:spcPct val="142000"/>
              </a:lnSpc>
              <a:spcBef>
                <a:spcPts val="0"/>
              </a:spcBef>
              <a:spcAft>
                <a:spcPts val="0"/>
              </a:spcAft>
              <a:buNone/>
              <a:defRPr sz="600">
                <a:solidFill>
                  <a:srgbClr val="4D4D4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only">
  <p:cSld name="CUSTOM_1_1"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p43"/>
          <p:cNvSpPr txBox="1"/>
          <p:nvPr>
            <p:ph idx="12" type="sldNum"/>
          </p:nvPr>
        </p:nvSpPr>
        <p:spPr>
          <a:xfrm>
            <a:off x="137770" y="6311925"/>
            <a:ext cx="480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rtl="0">
              <a:buNone/>
              <a:defRPr sz="1900"/>
            </a:lvl1pPr>
            <a:lvl2pPr lvl="1" rtl="0">
              <a:buNone/>
              <a:defRPr sz="1900"/>
            </a:lvl2pPr>
            <a:lvl3pPr lvl="2" rtl="0">
              <a:buNone/>
              <a:defRPr sz="1900"/>
            </a:lvl3pPr>
            <a:lvl4pPr lvl="3" rtl="0">
              <a:buNone/>
              <a:defRPr sz="1900"/>
            </a:lvl4pPr>
            <a:lvl5pPr lvl="4" rtl="0">
              <a:buNone/>
              <a:defRPr sz="1900"/>
            </a:lvl5pPr>
            <a:lvl6pPr lvl="5" rtl="0">
              <a:buNone/>
              <a:defRPr sz="1900"/>
            </a:lvl6pPr>
            <a:lvl7pPr lvl="6" rtl="0">
              <a:buNone/>
              <a:defRPr sz="1900"/>
            </a:lvl7pPr>
            <a:lvl8pPr lvl="7" rtl="0">
              <a:buNone/>
              <a:defRPr sz="1900"/>
            </a:lvl8pPr>
            <a:lvl9pPr lvl="8" rtl="0">
              <a:buNone/>
              <a:defRPr sz="19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4" name="Google Shape;694;p43"/>
          <p:cNvSpPr txBox="1"/>
          <p:nvPr>
            <p:ph idx="1" type="body"/>
          </p:nvPr>
        </p:nvSpPr>
        <p:spPr>
          <a:xfrm>
            <a:off x="1102267" y="2167900"/>
            <a:ext cx="9987600" cy="352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Font typeface="Proxima Nova"/>
              <a:buChar char="▸"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1150" lvl="1" marL="914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1150" lvl="2" marL="1371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1150" lvl="3" marL="18288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1150" lvl="4" marL="22860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1150" lvl="5" marL="27432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1150" lvl="6" marL="32004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1150" lvl="7" marL="3657600" rtl="0">
              <a:spcBef>
                <a:spcPts val="500"/>
              </a:spcBef>
              <a:spcAft>
                <a:spcPts val="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1150" lvl="8" marL="4114800" rtl="0">
              <a:spcBef>
                <a:spcPts val="500"/>
              </a:spcBef>
              <a:spcAft>
                <a:spcPts val="500"/>
              </a:spcAft>
              <a:buSzPts val="1300"/>
              <a:buFont typeface="Proxima Nova"/>
              <a:buChar char="･"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5" name="Google Shape;695;p43"/>
          <p:cNvSpPr txBox="1"/>
          <p:nvPr>
            <p:ph type="title"/>
          </p:nvPr>
        </p:nvSpPr>
        <p:spPr>
          <a:xfrm>
            <a:off x="1102200" y="0"/>
            <a:ext cx="9987600" cy="141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Font typeface="Proxima Nova"/>
              <a:buNone/>
              <a:defRPr b="0"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Proxima Nova"/>
              <a:buNone/>
              <a:defRPr b="0">
                <a:solidFill>
                  <a:schemeClr val="dk1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696" name="Google Shape;696;p43"/>
          <p:cNvSpPr txBox="1"/>
          <p:nvPr>
            <p:ph idx="2" type="subTitle"/>
          </p:nvPr>
        </p:nvSpPr>
        <p:spPr>
          <a:xfrm>
            <a:off x="1102200" y="1239700"/>
            <a:ext cx="9987600" cy="87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rtl="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None/>
              <a:defRPr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Title">
  <p:cSld name="CUSTOM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" name="Google Shape;52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6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type="title"/>
          </p:nvPr>
        </p:nvSpPr>
        <p:spPr>
          <a:xfrm>
            <a:off x="5660525" y="1709031"/>
            <a:ext cx="57363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6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 rtl="0">
              <a:lnSpc>
                <a:spcPct val="13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3 closing">
  <p:cSld name="CUSTOM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/>
          <p:nvPr/>
        </p:nvSpPr>
        <p:spPr>
          <a:xfrm>
            <a:off x="9617175" y="5878875"/>
            <a:ext cx="2574900" cy="979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" name="Google Shape;61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06850" y="6203986"/>
            <a:ext cx="1580275" cy="37276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2" name="Google Shape;62;p7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3" name="Google Shape;63;p7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65" name="Google Shape;65;p7"/>
          <p:cNvSpPr txBox="1"/>
          <p:nvPr>
            <p:ph idx="2" type="subTitle"/>
          </p:nvPr>
        </p:nvSpPr>
        <p:spPr>
          <a:xfrm>
            <a:off x="5660525" y="2752400"/>
            <a:ext cx="4446300" cy="1524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" name="Google Shape;66;p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A">
  <p:cSld name="CUSTOM_2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l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69" name="Google Shape;69;p8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" name="Google Shape;70;p8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ed Hat Text Medium"/>
              <a:buNone/>
              <a:defRPr sz="1000">
                <a:solidFill>
                  <a:schemeClr val="lt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141414"/>
                </a:solidFill>
              </a:defRPr>
            </a:lvl9pPr>
          </a:lstStyle>
          <a:p/>
        </p:txBody>
      </p:sp>
      <p:pic>
        <p:nvPicPr>
          <p:cNvPr id="73" name="Google Shape;73;p8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solidFill>
                  <a:srgbClr val="FFFFFF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B">
  <p:cSld name="CUSTOM_2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9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77" name="Google Shape;77;p9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8" name="Google Shape;78;p9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9" name="Google Shape;79;p9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pic>
        <p:nvPicPr>
          <p:cNvPr id="81" name="Google Shape;81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11279" y="6312505"/>
            <a:ext cx="975850" cy="229612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eme 2 divider C">
  <p:cSld name="CUSTOM_2_1_1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 txBox="1"/>
          <p:nvPr>
            <p:ph type="title"/>
          </p:nvPr>
        </p:nvSpPr>
        <p:spPr>
          <a:xfrm>
            <a:off x="447775" y="1084561"/>
            <a:ext cx="6825000" cy="21051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6000">
                <a:solidFill>
                  <a:schemeClr val="accent1"/>
                </a:solidFill>
                <a:latin typeface="Red Hat Display Medium"/>
                <a:ea typeface="Red Hat Display Medium"/>
                <a:cs typeface="Red Hat Display Medium"/>
                <a:sym typeface="Red Hat Display Medium"/>
              </a:defRPr>
            </a:lvl9pPr>
          </a:lstStyle>
          <a:p/>
        </p:txBody>
      </p:sp>
      <p:cxnSp>
        <p:nvCxnSpPr>
          <p:cNvPr id="85" name="Google Shape;85;p10"/>
          <p:cNvCxnSpPr/>
          <p:nvPr/>
        </p:nvCxnSpPr>
        <p:spPr>
          <a:xfrm rot="10800000">
            <a:off x="447767" y="6401400"/>
            <a:ext cx="0" cy="4566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6" name="Google Shape;86;p10"/>
          <p:cNvCxnSpPr/>
          <p:nvPr/>
        </p:nvCxnSpPr>
        <p:spPr>
          <a:xfrm rot="10800000">
            <a:off x="447775" y="100"/>
            <a:ext cx="0" cy="886500"/>
          </a:xfrm>
          <a:prstGeom prst="straightConnector1">
            <a:avLst/>
          </a:prstGeom>
          <a:noFill/>
          <a:ln cap="flat" cmpd="sng" w="9525">
            <a:solidFill>
              <a:srgbClr val="EE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Red Hat Text Medium"/>
              <a:buNone/>
              <a:defRPr sz="1000">
                <a:solidFill>
                  <a:schemeClr val="dk1"/>
                </a:solidFill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idx="2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rgbClr val="EBEBEB"/>
                </a:solidFill>
              </a:defRPr>
            </a:lvl9pPr>
          </a:lstStyle>
          <a:p/>
        </p:txBody>
      </p:sp>
      <p:pic>
        <p:nvPicPr>
          <p:cNvPr id="89" name="Google Shape;89;p10"/>
          <p:cNvPicPr preferRelativeResize="0"/>
          <p:nvPr/>
        </p:nvPicPr>
        <p:blipFill rotWithShape="1">
          <a:blip r:embed="rId3">
            <a:alphaModFix/>
          </a:blip>
          <a:srcRect b="317" l="0" r="0" t="327"/>
          <a:stretch/>
        </p:blipFill>
        <p:spPr>
          <a:xfrm>
            <a:off x="10711279" y="6313250"/>
            <a:ext cx="975850" cy="228121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0"/>
          <p:cNvSpPr txBox="1"/>
          <p:nvPr>
            <p:ph idx="3" type="subTitle"/>
          </p:nvPr>
        </p:nvSpPr>
        <p:spPr>
          <a:xfrm>
            <a:off x="9251450" y="1743719"/>
            <a:ext cx="2124300" cy="330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1pPr>
            <a:lvl2pPr lvl="1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2pPr>
            <a:lvl3pPr lvl="2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3pPr>
            <a:lvl4pPr lvl="3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4pPr>
            <a:lvl5pPr lvl="4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5pPr>
            <a:lvl6pPr lvl="5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6pPr>
            <a:lvl7pPr lvl="6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7pPr>
            <a:lvl8pPr lvl="7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8pPr>
            <a:lvl9pPr lvl="8" rtl="0">
              <a:lnSpc>
                <a:spcPct val="174000"/>
              </a:lnSpc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1pPr>
            <a:lvl2pPr lvl="1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2pPr>
            <a:lvl3pPr lvl="2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3pPr>
            <a:lvl4pPr lvl="3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4pPr>
            <a:lvl5pPr lvl="4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5pPr>
            <a:lvl6pPr lvl="5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6pPr>
            <a:lvl7pPr lvl="6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7pPr>
            <a:lvl8pPr lvl="7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8pPr>
            <a:lvl9pPr lvl="8" rtl="0" algn="ctr">
              <a:buNone/>
              <a:defRPr sz="800">
                <a:latin typeface="Red Hat Text Medium"/>
                <a:ea typeface="Red Hat Text Medium"/>
                <a:cs typeface="Red Hat Text Medium"/>
                <a:sym typeface="Red Hat Text Medium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43" Type="http://schemas.openxmlformats.org/officeDocument/2006/relationships/theme" Target="../theme/theme2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15600" y="593367"/>
            <a:ext cx="113607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Red Hat Display"/>
              <a:buNone/>
              <a:defRPr sz="34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Red Hat Text"/>
              <a:buChar char="▸"/>
              <a:defRPr sz="1600">
                <a:latin typeface="Red Hat Text"/>
                <a:ea typeface="Red Hat Text"/>
                <a:cs typeface="Red Hat Text"/>
                <a:sym typeface="Red Hat Text"/>
              </a:defRPr>
            </a:lvl1pPr>
            <a:lvl2pPr indent="-317500" lvl="1" marL="914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2pPr>
            <a:lvl3pPr indent="-317500" lvl="2" marL="1371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3pPr>
            <a:lvl4pPr indent="-317500" lvl="3" marL="18288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4pPr>
            <a:lvl5pPr indent="-317500" lvl="4" marL="22860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5pPr>
            <a:lvl6pPr indent="-317500" lvl="5" marL="27432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6pPr>
            <a:lvl7pPr indent="-317500" lvl="6" marL="32004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7pPr>
            <a:lvl8pPr indent="-317500" lvl="7" marL="3657600" rtl="0">
              <a:lnSpc>
                <a:spcPct val="140000"/>
              </a:lnSpc>
              <a:spcBef>
                <a:spcPts val="500"/>
              </a:spcBef>
              <a:spcAft>
                <a:spcPts val="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8pPr>
            <a:lvl9pPr indent="-317500" lvl="8" marL="4114800" rtl="0">
              <a:lnSpc>
                <a:spcPct val="140000"/>
              </a:lnSpc>
              <a:spcBef>
                <a:spcPts val="500"/>
              </a:spcBef>
              <a:spcAft>
                <a:spcPts val="500"/>
              </a:spcAft>
              <a:buSzPts val="1400"/>
              <a:buFont typeface="Red Hat Text"/>
              <a:buChar char="･"/>
              <a:defRPr>
                <a:latin typeface="Red Hat Text"/>
                <a:ea typeface="Red Hat Text"/>
                <a:cs typeface="Red Hat Text"/>
                <a:sym typeface="Red Hat Text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Relationship Id="rId4" Type="http://schemas.openxmlformats.org/officeDocument/2006/relationships/image" Target="../media/image31.png"/><Relationship Id="rId5" Type="http://schemas.openxmlformats.org/officeDocument/2006/relationships/image" Target="../media/image23.png"/><Relationship Id="rId6" Type="http://schemas.openxmlformats.org/officeDocument/2006/relationships/image" Target="../media/image2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access.redhat.com/documentation/en-us/red_hat_amq_streams/2.2/html/using_amq_streams_on_rhel/assembly-configuring-amq-streams-str#assembly-oauth-authentication_str" TargetMode="External"/><Relationship Id="rId4" Type="http://schemas.openxmlformats.org/officeDocument/2006/relationships/image" Target="../media/image26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Relationship Id="rId4" Type="http://schemas.openxmlformats.org/officeDocument/2006/relationships/image" Target="../media/image14.png"/><Relationship Id="rId5" Type="http://schemas.openxmlformats.org/officeDocument/2006/relationships/image" Target="../media/image15.png"/><Relationship Id="rId6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4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2" name="Google Shape;702;p44"/>
          <p:cNvSpPr txBox="1"/>
          <p:nvPr>
            <p:ph idx="1" type="subTitle"/>
          </p:nvPr>
        </p:nvSpPr>
        <p:spPr>
          <a:xfrm>
            <a:off x="5660525" y="3971650"/>
            <a:ext cx="4446300" cy="914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44"/>
          <p:cNvSpPr txBox="1"/>
          <p:nvPr>
            <p:ph type="title"/>
          </p:nvPr>
        </p:nvSpPr>
        <p:spPr>
          <a:xfrm>
            <a:off x="5516625" y="1709025"/>
            <a:ext cx="6033000" cy="2117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ed Hat Display"/>
                <a:ea typeface="Red Hat Display"/>
                <a:cs typeface="Red Hat Display"/>
                <a:sym typeface="Red Hat Display"/>
              </a:rPr>
              <a:t>Security</a:t>
            </a:r>
            <a:endParaRPr b="1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04" name="Google Shape;704;p44"/>
          <p:cNvSpPr txBox="1"/>
          <p:nvPr>
            <p:ph idx="2" type="subTitle"/>
          </p:nvPr>
        </p:nvSpPr>
        <p:spPr>
          <a:xfrm>
            <a:off x="5660525" y="5318275"/>
            <a:ext cx="2040300" cy="60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Jakub Scholz</a:t>
            </a:r>
            <a:endParaRPr/>
          </a:p>
        </p:txBody>
      </p:sp>
      <p:sp>
        <p:nvSpPr>
          <p:cNvPr id="705" name="Google Shape;705;p44"/>
          <p:cNvSpPr txBox="1"/>
          <p:nvPr>
            <p:ph idx="3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p53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5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8" name="Google Shape;778;p53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SASL </a:t>
            </a:r>
            <a:r>
              <a:rPr lang="en" sz="5500">
                <a:solidFill>
                  <a:srgbClr val="EE0000"/>
                </a:solidFill>
              </a:rPr>
              <a:t>GSSAPI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AMQ Streams supports the use of the Kerberos (GSSAPI) authentication protocol for secure single sign-on access to your Kafka cluster. 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GSSAPI is an API wrapper for Kerberos functionality, insulating applications from underlying implementation changes.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Kerberos is a network authentication system that allows clients and servers to authenticate to each other by using symmetric encryption and a trusted third party, the Kerberos Key Distribution Centre (KDC).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Prerequisites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Access to a Kerberos server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 Kerberos client on each Kafka broker host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Support both server and client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5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84" name="Google Shape;784;p54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785" name="Google Shape;785;p54"/>
          <p:cNvSpPr txBox="1"/>
          <p:nvPr/>
        </p:nvSpPr>
        <p:spPr>
          <a:xfrm>
            <a:off x="1057225" y="943475"/>
            <a:ext cx="10590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zookeeper authentication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Enabling SASL DIGEST-MD5 authentication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On all Kafka broker nodes, create or edit the /opt/kafka/config/jaas.conf JAAS configuration file and add the following context: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use the KAFKA_OPTS environment variable.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export KAFKA_OPTS="-Djava.security.auth.login.config=/opt/kafka/config/jaas.conf";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Enable zookeeper access control list (ACL) in the config/server.properties Kafka configuration file.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zookeeper.set.acl=true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86" name="Google Shape;78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54600" y="2265075"/>
            <a:ext cx="6072626" cy="130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5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2" name="Google Shape;792;p55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793" name="Google Shape;793;p55"/>
          <p:cNvSpPr txBox="1"/>
          <p:nvPr/>
        </p:nvSpPr>
        <p:spPr>
          <a:xfrm>
            <a:off x="1057225" y="943475"/>
            <a:ext cx="10590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Encryption and Authentication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Encryption and authentication in Kafka brokers is configured per listener.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Each listener in the Kafka broker is configured with its own security protocol. The configuration property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defines which listener uses which security protocol. It maps each listener name to its security protocol. Supported security protocols are: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PLAINTEXT : Listener without any encryption or authentication.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 : Listener using TLS encryption and, optionally, authentication using TLS client certificates.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SASL_PLAINTEXT : Listener without encryption but with SASL-based authentication.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SASL_SSL : Listener with TLS-based encryption and SASL-based authentication.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listeners=INT1://:9092,INT2://:9093,REPLICATION://:9094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listener.security.protocol.map=INT1:SASL_PLAINTEXT,INT2:SASL_SSL,REPLICATION:SSL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5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9" name="Google Shape;799;p56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00" name="Google Shape;800;p56"/>
          <p:cNvSpPr txBox="1"/>
          <p:nvPr/>
        </p:nvSpPr>
        <p:spPr>
          <a:xfrm>
            <a:off x="1057225" y="943475"/>
            <a:ext cx="105903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TLS Encryption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Kafka supports TLS for encrypting communication with Kafka clients.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Generate TLS certificates for all Kafka brokers in your cluster. The certificates should have their advertised and bootstrap addresses in their Common Name or Subject Alternative Name.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/opt/kafka/config/server.properties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Kafka configuration file on all cluster nodes for the following: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Change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field to specify the SSL protocol for the listener where you want to use TLS encryption.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ssl.keystore.location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the path to the JKS keystore with the broker certificate.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ssl.keystore.password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option to the password you used to protect the keystore.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For example: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listeners=UNENCRYPTED://:9092,ENCRYPTED://:9093,REPLICATION://:9094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listener.security.protocol.map=UNENCRYPTED:PLAINTEXT,ENCRYPTED:SSL,REPLICATION:PLAINTEXT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ssl.keystore.location=/path/to/keystore/server-1.jks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ssl.keystore.password=123456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5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06" name="Google Shape;806;p57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07" name="Google Shape;807;p57"/>
          <p:cNvSpPr txBox="1"/>
          <p:nvPr/>
        </p:nvSpPr>
        <p:spPr>
          <a:xfrm>
            <a:off x="1057225" y="943475"/>
            <a:ext cx="105903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Enabling TLS client authentication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Prepare a JKS truststore containing the public key of the certification authority used to sign the user certificates.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/opt/kafka/config/server.properties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Kafka configuration file on all cluster nodes for the following: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ssl.truststore.location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the path to the JKS truststore with the certification authority of the user certificates.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ssl.truststore.password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the password you used to protect the truststore.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ssl.client.auth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required.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For example: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ssl.truststore.location=/path/to/truststore.jks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ssl.truststore.password=123456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ssl.client.auth=required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5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3" name="Google Shape;813;p58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14" name="Google Shape;814;p58"/>
          <p:cNvSpPr txBox="1"/>
          <p:nvPr/>
        </p:nvSpPr>
        <p:spPr>
          <a:xfrm>
            <a:off x="1057225" y="943475"/>
            <a:ext cx="10590300" cy="55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Enabling SASL authentication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or create the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/opt/kafka/config/jaas.conf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JAAS configuration file. This file should contain all your users and their passwords. Make sure this file is the same on all Kafka brokers.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/opt/kafka/config/server.properties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Kafka configuration file on all cluster nodes for the following: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Change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field to specify the SASL_PLAINTEXT or SASL_SSL protocol for the listener where you want to use SASL PLAIN authentication.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sasl.enabled.mechanisms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PLAIN.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listeners=INSECURE://:9092,AUTHENTICATED://:9093,REPLICATION://:9094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listener.security.protocol.map=INSECURE:PLAINTEXT,AUTHENTICATED:SASL_PLAINTEXT,REPLICATION:PLAINTEXT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sasl.enabled.mechanisms=PLAIN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using the KAFKA_OPTS environment variable to pass the JAAS configuration to Kafka brokers.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export KAFKA_OPTS="-Djava.security.auth.login.config=/opt/kafka/config/jaas.conf"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15" name="Google Shape;815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33850" y="1928750"/>
            <a:ext cx="5941399" cy="15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59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1" name="Google Shape;821;p59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22" name="Google Shape;822;p59"/>
          <p:cNvSpPr txBox="1"/>
          <p:nvPr/>
        </p:nvSpPr>
        <p:spPr>
          <a:xfrm>
            <a:off x="1057225" y="943475"/>
            <a:ext cx="10590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Enabling SASL SCRAM authentication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or create the /opt/kafka/config/jaas.conf JAAS configuration file. Enable the ScramLoginModule for the KafkaServer context. Make sure this file is the same on all Kafka brokers.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Edit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/opt/kafka/config/server.properties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Kafka configuration file on all cluster nodes for the following: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Change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field to specify the SASL_PLAINTEXT or SASL_SSL protocol for the listener where you want to use SASL SCRAM authentication.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Set the 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sasl.enabled.mechanisms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option to SCRAM-SHA-256 or SCRAM-SHA-512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	</a:t>
            </a: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listeners=INSECURE://:9092,AUTHENTICATED://:9093,REPLICATION://:9094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listener.security.protocol.map=INSECURE:PLAINTEXT,AUTHENTICATED:SASL_PLAINTEXT,REPLICATION:PLAINTEXT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sasl.enabled.mechanisms=SCRAM-SHA-512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using the KAFKA_OPTS environment variable to pass the JAAS configuration to Kafka brokers.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export KAFKA_OPTS="-Djava.security.auth.login.config=/opt/kafka/config/jaas.conf"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23" name="Google Shape;82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05800" y="1944125"/>
            <a:ext cx="5203124" cy="70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6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29" name="Google Shape;829;p60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30" name="Google Shape;830;p60"/>
          <p:cNvSpPr txBox="1"/>
          <p:nvPr/>
        </p:nvSpPr>
        <p:spPr>
          <a:xfrm>
            <a:off x="1057225" y="943475"/>
            <a:ext cx="105903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Enabling SASL SCRAM authentication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Adding SASL SCRAM users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bin/kafka-configs.sh --bootstrap-server localhost:9092 --alter --add-config 'SCRAM-SHA-512=[password=123456]' --entity-type users --entity-name user1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Deleting SASL SCRAM users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/opt/kafka/bin/kafka-configs.sh --bootstrap-server localhost:9092 --alter --delete-config 'SCRAM-SHA-512' --entity-type users --entity-name user1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6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6" name="Google Shape;836;p6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7" name="Google Shape;837;p61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OAuth authentication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Uses OAuth access tokens for authentication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Clients gets the token from the OAuth server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Passes it to broker using the SASL OAUTHBEARER mechanisms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Broker verifies it and authenticates the client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Different from OAuth in web-apps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human involvement needed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No browsers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Can be used to federate to other LDAP or AD through Keycloak / RH-SSO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6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3" name="Google Shape;843;p6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4" name="Google Shape;844;p62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OAuth authentication</a:t>
            </a:r>
            <a:endParaRPr sz="5500">
              <a:solidFill>
                <a:srgbClr val="EE0000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grpSp>
        <p:nvGrpSpPr>
          <p:cNvPr id="845" name="Google Shape;845;p62"/>
          <p:cNvGrpSpPr/>
          <p:nvPr/>
        </p:nvGrpSpPr>
        <p:grpSpPr>
          <a:xfrm>
            <a:off x="8131280" y="2585039"/>
            <a:ext cx="997975" cy="1154771"/>
            <a:chOff x="3604650" y="3820687"/>
            <a:chExt cx="748500" cy="866100"/>
          </a:xfrm>
        </p:grpSpPr>
        <p:sp>
          <p:nvSpPr>
            <p:cNvPr id="846" name="Google Shape;846;p62"/>
            <p:cNvSpPr/>
            <p:nvPr/>
          </p:nvSpPr>
          <p:spPr>
            <a:xfrm rot="5400000">
              <a:off x="3545850" y="3879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47" name="Google Shape;847;p6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826848" y="3960659"/>
              <a:ext cx="360600" cy="58611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8" name="Google Shape;848;p62"/>
          <p:cNvGrpSpPr/>
          <p:nvPr/>
        </p:nvGrpSpPr>
        <p:grpSpPr>
          <a:xfrm>
            <a:off x="9129242" y="2585114"/>
            <a:ext cx="997975" cy="1154771"/>
            <a:chOff x="4738500" y="1577687"/>
            <a:chExt cx="748500" cy="866100"/>
          </a:xfrm>
        </p:grpSpPr>
        <p:sp>
          <p:nvSpPr>
            <p:cNvPr id="849" name="Google Shape;849;p62"/>
            <p:cNvSpPr/>
            <p:nvPr/>
          </p:nvSpPr>
          <p:spPr>
            <a:xfrm rot="5400000">
              <a:off x="4679700" y="1636487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0" name="Google Shape;850;p6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864244" y="1682351"/>
              <a:ext cx="412296" cy="586124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51" name="Google Shape;851;p62"/>
          <p:cNvCxnSpPr>
            <a:stCxn id="852" idx="3"/>
            <a:endCxn id="853" idx="2"/>
          </p:cNvCxnSpPr>
          <p:nvPr/>
        </p:nvCxnSpPr>
        <p:spPr>
          <a:xfrm>
            <a:off x="2565925" y="3162425"/>
            <a:ext cx="2587500" cy="1894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4" name="Google Shape;854;p62"/>
          <p:cNvCxnSpPr>
            <a:endCxn id="853" idx="4"/>
          </p:cNvCxnSpPr>
          <p:nvPr/>
        </p:nvCxnSpPr>
        <p:spPr>
          <a:xfrm flipH="1">
            <a:off x="6151408" y="3616266"/>
            <a:ext cx="2230500" cy="14403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dash"/>
            <a:round/>
            <a:headEnd len="med" w="med" type="none"/>
            <a:tailEnd len="med" w="med" type="triangle"/>
          </a:ln>
        </p:spPr>
      </p:cxnSp>
      <p:cxnSp>
        <p:nvCxnSpPr>
          <p:cNvPr id="855" name="Google Shape;855;p62"/>
          <p:cNvCxnSpPr>
            <a:stCxn id="852" idx="3"/>
          </p:cNvCxnSpPr>
          <p:nvPr/>
        </p:nvCxnSpPr>
        <p:spPr>
          <a:xfrm>
            <a:off x="2565925" y="3162425"/>
            <a:ext cx="5526000" cy="13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6" name="Google Shape;856;p62"/>
          <p:cNvSpPr txBox="1"/>
          <p:nvPr/>
        </p:nvSpPr>
        <p:spPr>
          <a:xfrm>
            <a:off x="3213167" y="2704933"/>
            <a:ext cx="48789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Kafka Protocol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grpSp>
        <p:nvGrpSpPr>
          <p:cNvPr id="857" name="Google Shape;857;p62"/>
          <p:cNvGrpSpPr/>
          <p:nvPr/>
        </p:nvGrpSpPr>
        <p:grpSpPr>
          <a:xfrm>
            <a:off x="5153433" y="4757443"/>
            <a:ext cx="997975" cy="1154771"/>
            <a:chOff x="3996000" y="3699400"/>
            <a:chExt cx="748500" cy="866100"/>
          </a:xfrm>
        </p:grpSpPr>
        <p:sp>
          <p:nvSpPr>
            <p:cNvPr id="853" name="Google Shape;853;p62"/>
            <p:cNvSpPr/>
            <p:nvPr/>
          </p:nvSpPr>
          <p:spPr>
            <a:xfrm rot="5400000">
              <a:off x="3937200" y="3758200"/>
              <a:ext cx="866100" cy="748500"/>
            </a:xfrm>
            <a:prstGeom prst="hexagon">
              <a:avLst>
                <a:gd fmla="val 29973" name="adj"/>
                <a:gd fmla="val 115470" name="vf"/>
              </a:avLst>
            </a:prstGeom>
            <a:noFill/>
            <a:ln cap="flat" cmpd="sng" w="28575">
              <a:solidFill>
                <a:srgbClr val="66666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858" name="Google Shape;858;p6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098150" y="3860350"/>
              <a:ext cx="544200" cy="544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9" name="Google Shape;859;p62"/>
          <p:cNvSpPr txBox="1"/>
          <p:nvPr/>
        </p:nvSpPr>
        <p:spPr>
          <a:xfrm>
            <a:off x="2565933" y="4034833"/>
            <a:ext cx="15507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Get access </a:t>
            </a:r>
            <a:b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token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860" name="Google Shape;860;p62"/>
          <p:cNvSpPr txBox="1"/>
          <p:nvPr/>
        </p:nvSpPr>
        <p:spPr>
          <a:xfrm>
            <a:off x="6972033" y="4096900"/>
            <a:ext cx="18615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Verify</a:t>
            </a:r>
            <a:b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</a:br>
            <a:r>
              <a:rPr lang="en" sz="1900">
                <a:latin typeface="Red Hat Display"/>
                <a:ea typeface="Red Hat Display"/>
                <a:cs typeface="Red Hat Display"/>
                <a:sym typeface="Red Hat Display"/>
              </a:rPr>
              <a:t>access token</a:t>
            </a:r>
            <a:endParaRPr sz="1900"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cxnSp>
        <p:nvCxnSpPr>
          <p:cNvPr id="861" name="Google Shape;861;p62"/>
          <p:cNvCxnSpPr/>
          <p:nvPr/>
        </p:nvCxnSpPr>
        <p:spPr>
          <a:xfrm>
            <a:off x="2565925" y="3162425"/>
            <a:ext cx="5526000" cy="13200"/>
          </a:xfrm>
          <a:prstGeom prst="straightConnector1">
            <a:avLst/>
          </a:prstGeom>
          <a:noFill/>
          <a:ln cap="flat" cmpd="sng" w="28575">
            <a:solidFill>
              <a:srgbClr val="666666"/>
            </a:solidFill>
            <a:prstDash val="dot"/>
            <a:round/>
            <a:headEnd len="med" w="med" type="none"/>
            <a:tailEnd len="med" w="med" type="triangle"/>
          </a:ln>
        </p:spPr>
      </p:cxnSp>
      <p:pic>
        <p:nvPicPr>
          <p:cNvPr id="852" name="Google Shape;852;p6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47400" y="2484450"/>
            <a:ext cx="818525" cy="135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1" name="Google Shape;711;p4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12" name="Google Shape;712;p45"/>
          <p:cNvSpPr txBox="1"/>
          <p:nvPr>
            <p:ph type="title"/>
          </p:nvPr>
        </p:nvSpPr>
        <p:spPr>
          <a:xfrm>
            <a:off x="447775" y="901600"/>
            <a:ext cx="67398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Security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Encryption between clients and brokers and between brokers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Using SSL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Authentication of clients (and brokers) connecting to brokers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Using SSL (mutual authentication, mTLS)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Using SASL (with PLAIN, Kerberos or SCRAM-SHA as mechanisms)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Authorization of read/writes operation by clients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ACLs on resources such as topics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Authenticated “principal” for configuring ACLs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Pluggable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713" name="Google Shape;713;p45"/>
          <p:cNvSpPr txBox="1"/>
          <p:nvPr/>
        </p:nvSpPr>
        <p:spPr>
          <a:xfrm>
            <a:off x="6944475" y="2221475"/>
            <a:ext cx="49554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●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Additionally in AMQ Streams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Authentication using OAuth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Primary focus on Keycloak / RH-SSO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Should work with other OAuth servers as well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Authorization using Keycloak Authorization Services</a:t>
            </a:r>
            <a:endParaRPr sz="1600">
              <a:solidFill>
                <a:schemeClr val="dk1"/>
              </a:solidFill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ed Hat Display"/>
              <a:buChar char="○"/>
            </a:pPr>
            <a:r>
              <a:rPr lang="en" sz="1600">
                <a:solidFill>
                  <a:schemeClr val="dk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Works only with Keycloak / RH-SSO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5" name="Shape 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Google Shape;866;p63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7" name="Google Shape;867;p63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Kafka</a:t>
            </a:r>
            <a:endParaRPr sz="100"/>
          </a:p>
        </p:txBody>
      </p:sp>
      <p:sp>
        <p:nvSpPr>
          <p:cNvPr id="868" name="Google Shape;868;p63"/>
          <p:cNvSpPr txBox="1"/>
          <p:nvPr/>
        </p:nvSpPr>
        <p:spPr>
          <a:xfrm>
            <a:off x="1057225" y="943475"/>
            <a:ext cx="10590300" cy="543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Using OAuth 2.0 token-based authentication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 :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AMQ Streams supports the use of OAuth 2.0 authentication using the OAUTHBEARER and PLAIN mechanisms. Both mechanisms allow Kafka clients to establish authenticated sessions with Kafka brokers.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Example Flow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ed Hat Display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The Kafka client requests an access token from the authorization server using a client ID and secret, and optionally a refresh token.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ed Hat Display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The authorization server generates a new access token.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ed Hat Display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The Kafka client authenticates with the Kafka broker using the SASL OAUTHBEARER mechanism to pass the access token.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ed Hat Display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The Kafka broker validates the access token by calling a token introspection endpoint on the authorization server using its own client ID and secret.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11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Red Hat Display"/>
              <a:buAutoNum type="arabicPeriod"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 Kafka client session is established if the token is valid.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More Detail : </a:t>
            </a:r>
            <a:r>
              <a:rPr lang="en" u="sng">
                <a:solidFill>
                  <a:schemeClr val="hlink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  <a:hlinkClick r:id="rId3"/>
              </a:rPr>
              <a:t>https://access.redhat.com/documentation/en-us/red_hat_amq_streams/2.2/html/using_amq_streams_on_rhel/assembly-configuring-amq-streams-str#assembly-oauth-authentication_str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869" name="Google Shape;86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97175" y="1958600"/>
            <a:ext cx="5078525" cy="1242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64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5" name="Google Shape;875;p64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76" name="Google Shape;876;p64"/>
          <p:cNvSpPr txBox="1"/>
          <p:nvPr>
            <p:ph type="title"/>
          </p:nvPr>
        </p:nvSpPr>
        <p:spPr>
          <a:xfrm>
            <a:off x="450750" y="87175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Simple Authorizer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ACL (Access Control List) - have to be maintained by administration and onboard new users.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Part of Apache Kafka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ACL rules are stored in ZooKeeper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Each rule consists of 4 pieces: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Type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Resource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Resource name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Operation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0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p65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2" name="Google Shape;882;p65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83" name="Google Shape;883;p65"/>
          <p:cNvSpPr txBox="1"/>
          <p:nvPr>
            <p:ph type="title"/>
          </p:nvPr>
        </p:nvSpPr>
        <p:spPr>
          <a:xfrm>
            <a:off x="447775" y="9016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Simple Authorizer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Type can be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allow</a:t>
            </a:r>
            <a:r>
              <a:rPr lang="en" sz="1600">
                <a:solidFill>
                  <a:schemeClr val="dk1"/>
                </a:solidFill>
              </a:rPr>
              <a:t> or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deny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 OCP, the User Operator supports only allow rules and everything is denied by default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Resource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One of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topic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group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cluster</a:t>
            </a:r>
            <a:endParaRPr b="1"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Resource name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As a literal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Or as a prefix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</a:t>
            </a:r>
            <a:r>
              <a:rPr lang="en" sz="1600">
                <a:solidFill>
                  <a:schemeClr val="dk1"/>
                </a:solidFill>
              </a:rPr>
              <a:t> can be used for all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Operation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Describes the action which can be taken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Common operations such as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Read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Write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Alter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All</a:t>
            </a:r>
            <a:r>
              <a:rPr lang="en" sz="1600">
                <a:solidFill>
                  <a:schemeClr val="dk1"/>
                </a:solidFill>
              </a:rPr>
              <a:t>, </a:t>
            </a:r>
            <a:r>
              <a:rPr b="1"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etc.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6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9" name="Google Shape;889;p6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0" name="Google Shape;890;p66"/>
          <p:cNvSpPr txBox="1"/>
          <p:nvPr>
            <p:ph type="title"/>
          </p:nvPr>
        </p:nvSpPr>
        <p:spPr>
          <a:xfrm>
            <a:off x="492075" y="866175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Simple Authorizer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Producing to topics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‘ResourcePattern(resourceType=TOPIC, name=test, patternType=LITERAL)’: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(principal=User:alice, host=*, operation=WRITE, permissionType=ALLOW)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(principal=User:alice, host=*, operation=CREATE, permissionType=ALLOW)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Consuming from Topics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`ResourcePattern(resourceType=TOPIC, name=test, patternType=LITERAL)`: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(principal=User:alice, host=*, operation=WRITE, permissionType=ALLOW)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Describing consumer groups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`ResourcePattern(resourceType=GROUP, name=bob-group, patternType=LITERAL)`: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(principal=User:bob, host=*, operation=READ, permissionType=ALLOW)</a:t>
            </a:r>
            <a:endParaRPr sz="16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(principal=User:charlie, host=*, operation=READ, permissionType=ALLOW)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4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67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6" name="Google Shape;896;p6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97" name="Google Shape;897;p67"/>
          <p:cNvSpPr txBox="1"/>
          <p:nvPr>
            <p:ph type="title"/>
          </p:nvPr>
        </p:nvSpPr>
        <p:spPr>
          <a:xfrm>
            <a:off x="447775" y="1358800"/>
            <a:ext cx="65253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OAuth authorizer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Uses Keycloak Authorization services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Works only with Keycloak / RH-SSO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ACL rules are managed in Keycloak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Same types of operations and resources as with Simple Authorizer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</p:txBody>
      </p:sp>
      <p:pic>
        <p:nvPicPr>
          <p:cNvPr id="898" name="Google Shape;898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8201" y="2514400"/>
            <a:ext cx="5370275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p6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4" name="Google Shape;904;p68"/>
          <p:cNvSpPr txBox="1"/>
          <p:nvPr>
            <p:ph type="title"/>
          </p:nvPr>
        </p:nvSpPr>
        <p:spPr>
          <a:xfrm>
            <a:off x="5660525" y="568626"/>
            <a:ext cx="5736300" cy="19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905" name="Google Shape;905;p68"/>
          <p:cNvSpPr txBox="1"/>
          <p:nvPr>
            <p:ph idx="1" type="subTitle"/>
          </p:nvPr>
        </p:nvSpPr>
        <p:spPr>
          <a:xfrm rot="5400000">
            <a:off x="-2138450" y="2138400"/>
            <a:ext cx="5148900" cy="872100"/>
          </a:xfrm>
          <a:prstGeom prst="rect">
            <a:avLst/>
          </a:prstGeom>
        </p:spPr>
        <p:txBody>
          <a:bodyPr anchorCtr="0" anchor="ctr" bIns="91425" lIns="502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46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9" name="Google Shape;719;p46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0" name="Google Shape;720;p46"/>
          <p:cNvSpPr txBox="1"/>
          <p:nvPr>
            <p:ph type="title"/>
          </p:nvPr>
        </p:nvSpPr>
        <p:spPr>
          <a:xfrm>
            <a:off x="450750" y="87175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Security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ZooKeeper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TLS encryption of Zookeeper connections in Kafka broker supported since Kafka 2.5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Supports SASL for authentication (Kerberos, DIGEST-MD5)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ACLs can be used to limit write access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 RHEL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Everything is configured by the user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Supports authentication using Kerberos, SASL DIGEST-MD5, TLS Client Authentication (mTLS)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On OCP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Zookeeper is protected by TLS encryption and TLS authentication out of the box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ZooKeeper is not accessible to users, only to AMQ Streams components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4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p47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6" name="Google Shape;726;p47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ZooKeeper</a:t>
            </a:r>
            <a:endParaRPr sz="100"/>
          </a:p>
        </p:txBody>
      </p:sp>
      <p:sp>
        <p:nvSpPr>
          <p:cNvPr id="727" name="Google Shape;727;p47"/>
          <p:cNvSpPr txBox="1"/>
          <p:nvPr/>
        </p:nvSpPr>
        <p:spPr>
          <a:xfrm>
            <a:off x="1057225" y="985100"/>
            <a:ext cx="97053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Authentication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By default, ZooKeeper does not use any form of authentication and allows anonymous connections.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Support Java Authentication and Authorization Service (JAAS) which can be used to set up authentication using Simple Authentication and Security Layer (SASL). ZooKeeper supports authentication using the DIGEST-MD5 SASL mechanism with locally stored credentials. 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Authentication with SASL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JAAS is configured using a separate configuration file. It is recommended to place the JAAS configuration file in the same directory as the ZooKeeper configuration (/opt/kafka/config/). The recommended file name is zookeeper-jaas.conf. When using a ZooKeeper cluster with multiple nodes, the JAAS configuration file has to be created on all cluster nodes.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Use the KAFKA_OPTS environment variable to pass the JAAS configuration file to the ZooKeeper server as a Java property: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highlight>
                  <a:schemeClr val="lt2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export KAFKA_OPTS="-Djava.security.auth.login.config=/opt/kafka/config/zookeeper-jaas.conf" </a:t>
            </a:r>
            <a:endParaRPr>
              <a:solidFill>
                <a:schemeClr val="dk1"/>
              </a:solidFill>
              <a:highlight>
                <a:schemeClr val="lt2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48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3" name="Google Shape;733;p48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ZooKeeper</a:t>
            </a:r>
            <a:endParaRPr sz="100"/>
          </a:p>
        </p:txBody>
      </p:sp>
      <p:sp>
        <p:nvSpPr>
          <p:cNvPr id="734" name="Google Shape;734;p48"/>
          <p:cNvSpPr txBox="1"/>
          <p:nvPr/>
        </p:nvSpPr>
        <p:spPr>
          <a:xfrm>
            <a:off x="1057225" y="908900"/>
            <a:ext cx="9705300" cy="4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Authentication with SASL (cont.)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Server-to-Server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(communication between ZooKeeper instances)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Client-to-Server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(communication between Kafka and ZooKeeper)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35" name="Google Shape;735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83700" y="2397850"/>
            <a:ext cx="3413500" cy="1485875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48"/>
          <p:cNvSpPr txBox="1"/>
          <p:nvPr/>
        </p:nvSpPr>
        <p:spPr>
          <a:xfrm>
            <a:off x="728325" y="1458175"/>
            <a:ext cx="5051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Server-to-Server authentication example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37" name="Google Shape;737;p48"/>
          <p:cNvSpPr txBox="1"/>
          <p:nvPr/>
        </p:nvSpPr>
        <p:spPr>
          <a:xfrm>
            <a:off x="5779961" y="1431063"/>
            <a:ext cx="5472300" cy="13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Enable the server-to-server authentication in the regular ZooKeeper configuration file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38" name="Google Shape;738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648" y="2397850"/>
            <a:ext cx="3844278" cy="1369800"/>
          </a:xfrm>
          <a:prstGeom prst="rect">
            <a:avLst/>
          </a:prstGeom>
          <a:noFill/>
          <a:ln>
            <a:noFill/>
          </a:ln>
        </p:spPr>
      </p:pic>
      <p:sp>
        <p:nvSpPr>
          <p:cNvPr id="739" name="Google Shape;739;p48"/>
          <p:cNvSpPr txBox="1"/>
          <p:nvPr/>
        </p:nvSpPr>
        <p:spPr>
          <a:xfrm>
            <a:off x="728325" y="4125175"/>
            <a:ext cx="50517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Client-to-Server authentication example</a:t>
            </a:r>
            <a:endParaRPr sz="12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sp>
        <p:nvSpPr>
          <p:cNvPr id="740" name="Google Shape;740;p48"/>
          <p:cNvSpPr txBox="1"/>
          <p:nvPr/>
        </p:nvSpPr>
        <p:spPr>
          <a:xfrm>
            <a:off x="5779961" y="4098063"/>
            <a:ext cx="5472300" cy="282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Enable the client-to-server authentication in the ZooKeeper configuration file,  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You must add the authProvider.&lt;ID&gt; property                                      for every server that is part of the ZooKeeper cluster.</a:t>
            </a:r>
            <a:endParaRPr sz="1300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1" name="Google Shape;741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47450" y="4845950"/>
            <a:ext cx="3449751" cy="94807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2" name="Google Shape;742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336650" y="5050725"/>
            <a:ext cx="5310726" cy="87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49"/>
          <p:cNvSpPr txBox="1"/>
          <p:nvPr/>
        </p:nvSpPr>
        <p:spPr>
          <a:xfrm>
            <a:off x="1057225" y="246200"/>
            <a:ext cx="107115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4000"/>
              </a:spcAft>
              <a:buNone/>
            </a:pPr>
            <a:r>
              <a:rPr lang="en" sz="3600">
                <a:solidFill>
                  <a:schemeClr val="accent1"/>
                </a:solidFill>
                <a:latin typeface="Red Hat Display"/>
                <a:ea typeface="Red Hat Display"/>
                <a:cs typeface="Red Hat Display"/>
                <a:sym typeface="Red Hat Display"/>
              </a:rPr>
              <a:t>Configuring ZooKeeper</a:t>
            </a:r>
            <a:endParaRPr sz="100"/>
          </a:p>
        </p:txBody>
      </p:sp>
      <p:sp>
        <p:nvSpPr>
          <p:cNvPr id="748" name="Google Shape;748;p49"/>
          <p:cNvSpPr txBox="1"/>
          <p:nvPr/>
        </p:nvSpPr>
        <p:spPr>
          <a:xfrm>
            <a:off x="1057225" y="908900"/>
            <a:ext cx="9705300" cy="33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●"/>
            </a:pPr>
            <a:r>
              <a:rPr b="1"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TLS</a:t>
            </a:r>
            <a:endParaRPr b="1"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To enable mTLS authentication for ZooKeeper you must configure both ZooKeeper and Kafka. The following example shows a ZooKeeper configuration that enables mTLS authentication: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ed Hat Display"/>
              <a:buChar char="○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Red Hat Display"/>
                <a:ea typeface="Red Hat Display"/>
                <a:cs typeface="Red Hat Display"/>
                <a:sym typeface="Red Hat Display"/>
              </a:rPr>
              <a:t>Kafka configuration that connects to ZooKeeper using mTLS authentication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  <a:p>
            <a:pPr indent="0" lvl="0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chemeClr val="lt1"/>
              </a:highlight>
              <a:latin typeface="Red Hat Display"/>
              <a:ea typeface="Red Hat Display"/>
              <a:cs typeface="Red Hat Display"/>
              <a:sym typeface="Red Hat Display"/>
            </a:endParaRPr>
          </a:p>
        </p:txBody>
      </p:sp>
      <p:pic>
        <p:nvPicPr>
          <p:cNvPr id="749" name="Google Shape;74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7800" y="1889100"/>
            <a:ext cx="8477737" cy="153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0" name="Google Shape;750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87800" y="3984925"/>
            <a:ext cx="8477727" cy="2148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4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p50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6" name="Google Shape;756;p50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7" name="Google Shape;757;p50"/>
          <p:cNvSpPr txBox="1"/>
          <p:nvPr>
            <p:ph type="title"/>
          </p:nvPr>
        </p:nvSpPr>
        <p:spPr>
          <a:xfrm>
            <a:off x="450750" y="87175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Security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Kafka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Authentication: SASL PLAIN, SCRAM-SHA, OAUTHBEARER, Kerberos and mTLS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Authorization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Simple ACL Authorizer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OAuth authorization based on Keycloak Authorization services 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Encryption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TLS supported for encryption and authentication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TLSv1.3 supported since Kafka 2.5.0 / AMQ Streams 1.5.0 (on Java 11 only)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Kafka Connect, Mirror Maker, Clients</a:t>
            </a:r>
            <a:endParaRPr sz="16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Support everything what is supported by the broker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51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51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64" name="Google Shape;764;p51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SASL PLAIN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Username and password based authentication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Passwords are </a:t>
            </a:r>
            <a:r>
              <a:rPr lang="en" sz="1600">
                <a:solidFill>
                  <a:schemeClr val="dk1"/>
                </a:solidFill>
              </a:rPr>
              <a:t>transferred</a:t>
            </a:r>
            <a:r>
              <a:rPr lang="en" sz="1600">
                <a:solidFill>
                  <a:schemeClr val="dk1"/>
                </a:solidFill>
              </a:rPr>
              <a:t> over the network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Do not use on unencrypted connections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Users and passwords are configured in local JAAS configuration file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They are stored unencrypted in the file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The file needs to be available / distributed to all brokers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52"/>
          <p:cNvSpPr txBox="1"/>
          <p:nvPr>
            <p:ph idx="1" type="subTitle"/>
          </p:nvPr>
        </p:nvSpPr>
        <p:spPr>
          <a:xfrm>
            <a:off x="447775" y="55441"/>
            <a:ext cx="5148900" cy="816300"/>
          </a:xfrm>
          <a:prstGeom prst="rect">
            <a:avLst/>
          </a:prstGeom>
        </p:spPr>
        <p:txBody>
          <a:bodyPr anchorCtr="0" anchor="ctr" bIns="91425" lIns="4389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52"/>
          <p:cNvSpPr txBox="1"/>
          <p:nvPr>
            <p:ph idx="12" type="sldNum"/>
          </p:nvPr>
        </p:nvSpPr>
        <p:spPr>
          <a:xfrm>
            <a:off x="81975" y="6169556"/>
            <a:ext cx="731700" cy="143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71" name="Google Shape;771;p52"/>
          <p:cNvSpPr txBox="1"/>
          <p:nvPr>
            <p:ph type="title"/>
          </p:nvPr>
        </p:nvSpPr>
        <p:spPr>
          <a:xfrm>
            <a:off x="447775" y="1358800"/>
            <a:ext cx="11290500" cy="4386300"/>
          </a:xfrm>
          <a:prstGeom prst="rect">
            <a:avLst/>
          </a:prstGeom>
        </p:spPr>
        <p:txBody>
          <a:bodyPr anchorCtr="0" anchor="t" bIns="91425" lIns="438900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>
                <a:solidFill>
                  <a:srgbClr val="EE0000"/>
                </a:solidFill>
              </a:rPr>
              <a:t>SASL SCRAM-SHA</a:t>
            </a:r>
            <a:endParaRPr sz="5500">
              <a:solidFill>
                <a:srgbClr val="EE0000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Username and password based authentication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Two SASL mechanisms: SCRAM-SHA-256 and SCRAM-SHA-512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Hashed passwords are used for authentication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Stored in ZooKeeper</a:t>
            </a:r>
            <a:endParaRPr sz="1600">
              <a:solidFill>
                <a:schemeClr val="dk1"/>
              </a:solidFill>
            </a:endParaRPr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>
                <a:solidFill>
                  <a:schemeClr val="dk1"/>
                </a:solidFill>
              </a:rPr>
              <a:t>Transferred</a:t>
            </a:r>
            <a:r>
              <a:rPr lang="en" sz="1600">
                <a:solidFill>
                  <a:schemeClr val="dk1"/>
                </a:solidFill>
              </a:rPr>
              <a:t> over network in scrambled way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d Hat widescreen templat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EE0000"/>
      </a:accent1>
      <a:accent2>
        <a:srgbClr val="CC0000"/>
      </a:accent2>
      <a:accent3>
        <a:srgbClr val="A30000"/>
      </a:accent3>
      <a:accent4>
        <a:srgbClr val="820000"/>
      </a:accent4>
      <a:accent5>
        <a:srgbClr val="BFBFBF"/>
      </a:accent5>
      <a:accent6>
        <a:srgbClr val="808080"/>
      </a:accent6>
      <a:hlink>
        <a:srgbClr val="EE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