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3" r:id="rId4"/>
    <p:sldMasterId id="214748373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embeddedFontLst>
    <p:embeddedFont>
      <p:font typeface="Red Hat Text Medium"/>
      <p:regular r:id="rId22"/>
      <p:bold r:id="rId23"/>
      <p:italic r:id="rId24"/>
      <p:boldItalic r:id="rId25"/>
    </p:embeddedFont>
    <p:embeddedFont>
      <p:font typeface="Proxima Nova"/>
      <p:regular r:id="rId26"/>
      <p:bold r:id="rId27"/>
      <p:italic r:id="rId28"/>
      <p:boldItalic r:id="rId29"/>
    </p:embeddedFont>
    <p:embeddedFont>
      <p:font typeface="Red Hat Display Medium"/>
      <p:regular r:id="rId30"/>
      <p:bold r:id="rId31"/>
      <p:italic r:id="rId32"/>
      <p:boldItalic r:id="rId33"/>
    </p:embeddedFont>
    <p:embeddedFont>
      <p:font typeface="Red Hat Display"/>
      <p:regular r:id="rId34"/>
      <p:bold r:id="rId35"/>
      <p:italic r:id="rId36"/>
      <p:boldItalic r:id="rId37"/>
    </p:embeddedFont>
    <p:embeddedFont>
      <p:font typeface="Overpass SemiBold"/>
      <p:regular r:id="rId38"/>
      <p:bold r:id="rId39"/>
      <p:italic r:id="rId40"/>
      <p:boldItalic r:id="rId41"/>
    </p:embeddedFont>
    <p:embeddedFont>
      <p:font typeface="Red Hat Text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verpassSemiBold-italic.fntdata"/><Relationship Id="rId20" Type="http://schemas.openxmlformats.org/officeDocument/2006/relationships/slide" Target="slides/slide14.xml"/><Relationship Id="rId42" Type="http://schemas.openxmlformats.org/officeDocument/2006/relationships/font" Target="fonts/RedHatText-regular.fntdata"/><Relationship Id="rId41" Type="http://schemas.openxmlformats.org/officeDocument/2006/relationships/font" Target="fonts/OverpassSemiBold-boldItalic.fntdata"/><Relationship Id="rId22" Type="http://schemas.openxmlformats.org/officeDocument/2006/relationships/font" Target="fonts/RedHatTextMedium-regular.fntdata"/><Relationship Id="rId44" Type="http://schemas.openxmlformats.org/officeDocument/2006/relationships/font" Target="fonts/RedHatText-italic.fntdata"/><Relationship Id="rId21" Type="http://schemas.openxmlformats.org/officeDocument/2006/relationships/slide" Target="slides/slide15.xml"/><Relationship Id="rId43" Type="http://schemas.openxmlformats.org/officeDocument/2006/relationships/font" Target="fonts/RedHatText-bold.fntdata"/><Relationship Id="rId24" Type="http://schemas.openxmlformats.org/officeDocument/2006/relationships/font" Target="fonts/RedHatTextMedium-italic.fntdata"/><Relationship Id="rId23" Type="http://schemas.openxmlformats.org/officeDocument/2006/relationships/font" Target="fonts/RedHatTextMedium-bold.fntdata"/><Relationship Id="rId45" Type="http://schemas.openxmlformats.org/officeDocument/2006/relationships/font" Target="fonts/RedHatText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ximaNova-regular.fntdata"/><Relationship Id="rId25" Type="http://schemas.openxmlformats.org/officeDocument/2006/relationships/font" Target="fonts/RedHatTextMedium-boldItalic.fntdata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edHatDisplayMedium-bold.fntdata"/><Relationship Id="rId30" Type="http://schemas.openxmlformats.org/officeDocument/2006/relationships/font" Target="fonts/RedHatDisplayMedium-regular.fntdata"/><Relationship Id="rId11" Type="http://schemas.openxmlformats.org/officeDocument/2006/relationships/slide" Target="slides/slide5.xml"/><Relationship Id="rId33" Type="http://schemas.openxmlformats.org/officeDocument/2006/relationships/font" Target="fonts/RedHatDisplayMedium-boldItalic.fntdata"/><Relationship Id="rId10" Type="http://schemas.openxmlformats.org/officeDocument/2006/relationships/slide" Target="slides/slide4.xml"/><Relationship Id="rId32" Type="http://schemas.openxmlformats.org/officeDocument/2006/relationships/font" Target="fonts/RedHatDisplayMedium-italic.fntdata"/><Relationship Id="rId13" Type="http://schemas.openxmlformats.org/officeDocument/2006/relationships/slide" Target="slides/slide7.xml"/><Relationship Id="rId35" Type="http://schemas.openxmlformats.org/officeDocument/2006/relationships/font" Target="fonts/RedHatDisplay-bold.fntdata"/><Relationship Id="rId12" Type="http://schemas.openxmlformats.org/officeDocument/2006/relationships/slide" Target="slides/slide6.xml"/><Relationship Id="rId34" Type="http://schemas.openxmlformats.org/officeDocument/2006/relationships/font" Target="fonts/RedHatDisplay-regular.fntdata"/><Relationship Id="rId15" Type="http://schemas.openxmlformats.org/officeDocument/2006/relationships/slide" Target="slides/slide9.xml"/><Relationship Id="rId37" Type="http://schemas.openxmlformats.org/officeDocument/2006/relationships/font" Target="fonts/RedHatDisplay-boldItalic.fntdata"/><Relationship Id="rId14" Type="http://schemas.openxmlformats.org/officeDocument/2006/relationships/slide" Target="slides/slide8.xml"/><Relationship Id="rId36" Type="http://schemas.openxmlformats.org/officeDocument/2006/relationships/font" Target="fonts/RedHatDisplay-italic.fntdata"/><Relationship Id="rId17" Type="http://schemas.openxmlformats.org/officeDocument/2006/relationships/slide" Target="slides/slide11.xml"/><Relationship Id="rId39" Type="http://schemas.openxmlformats.org/officeDocument/2006/relationships/font" Target="fonts/OverpassSemiBold-bold.fntdata"/><Relationship Id="rId16" Type="http://schemas.openxmlformats.org/officeDocument/2006/relationships/slide" Target="slides/slide10.xml"/><Relationship Id="rId38" Type="http://schemas.openxmlformats.org/officeDocument/2006/relationships/font" Target="fonts/OverpassSemiBold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547716335e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547716335e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180cb8e106f_0_19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180cb8e106f_0_1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g180cb8e106f_0_1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5" name="Google Shape;1555;g180cb8e106f_0_1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180cb8e106f_0_1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180cb8e106f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g180cb8e106f_0_19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6" name="Google Shape;1606;g180cb8e106f_0_19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180cb8e106f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180cb8e106f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g547716335e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8" name="Google Shape;1628;g547716335e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180cb8e106f_0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180cb8e106f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g180cb8e106f_0_1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2" name="Google Shape;1442;g180cb8e106f_0_1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180cb8e106f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180cb8e106f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180cb8e106f_0_1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180cb8e106f_0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180cb8e106f_0_1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180cb8e106f_0_1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180cb8e106f_0_19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5" name="Google Shape;1505;g180cb8e106f_0_19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180cb8e106f_0_1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180cb8e106f_0_1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180cb8e106f_0_1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180cb8e106f_0_1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png"/><Relationship Id="rId3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pn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8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png"/><Relationship Id="rId3" Type="http://schemas.openxmlformats.org/officeDocument/2006/relationships/image" Target="../media/image7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7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3.png"/><Relationship Id="rId3" Type="http://schemas.openxmlformats.org/officeDocument/2006/relationships/image" Target="../media/image7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3.png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7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7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2.png"/><Relationship Id="rId3" Type="http://schemas.openxmlformats.org/officeDocument/2006/relationships/image" Target="../media/image7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2.png"/><Relationship Id="rId3" Type="http://schemas.openxmlformats.org/officeDocument/2006/relationships/image" Target="../media/image7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Relationship Id="rId6" Type="http://schemas.openxmlformats.org/officeDocument/2006/relationships/image" Target="../media/image27.png"/><Relationship Id="rId7" Type="http://schemas.openxmlformats.org/officeDocument/2006/relationships/image" Target="../media/image3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Relationship Id="rId3" Type="http://schemas.openxmlformats.org/officeDocument/2006/relationships/image" Target="../media/image7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3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5.png"/><Relationship Id="rId3" Type="http://schemas.openxmlformats.org/officeDocument/2006/relationships/image" Target="../media/image3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Relationship Id="rId3" Type="http://schemas.openxmlformats.org/officeDocument/2006/relationships/image" Target="../media/image3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3.png"/><Relationship Id="rId3" Type="http://schemas.openxmlformats.org/officeDocument/2006/relationships/image" Target="../media/image3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8.png"/><Relationship Id="rId3" Type="http://schemas.openxmlformats.org/officeDocument/2006/relationships/image" Target="../media/image1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Relationship Id="rId3" Type="http://schemas.openxmlformats.org/officeDocument/2006/relationships/image" Target="../media/image7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3.png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subTitle"/>
          </p:nvPr>
        </p:nvSpPr>
        <p:spPr>
          <a:xfrm>
            <a:off x="2083725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3" type="subTitle"/>
          </p:nvPr>
        </p:nvSpPr>
        <p:spPr>
          <a:xfrm>
            <a:off x="4471850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D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94" name="Google Shape;94;p1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1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96" name="Google Shape;96;p11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1"/>
          <p:cNvCxnSpPr/>
          <p:nvPr/>
        </p:nvCxnSpPr>
        <p:spPr>
          <a:xfrm>
            <a:off x="2076025" y="1653700"/>
            <a:ext cx="13908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divider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1" name="Google Shape;101;p1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2" name="Google Shape;102;p12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2"/>
          <p:cNvCxnSpPr/>
          <p:nvPr/>
        </p:nvCxnSpPr>
        <p:spPr>
          <a:xfrm>
            <a:off x="2076025" y="1653700"/>
            <a:ext cx="13908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divider">
  <p:cSld name="CUSTOM_3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5674100" y="1632950"/>
            <a:ext cx="5037300" cy="388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9" name="Google Shape;109;p1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3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111" name="Google Shape;11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">
  <p:cSld name="CUSTOM_4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16" name="Google Shape;116;p1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1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1" name="Google Shape;121;p14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hevrons">
  <p:cSld name="CUSTOM_4_20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25" name="Google Shape;125;p1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0" name="Google Shape;130;p15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15"/>
          <p:cNvSpPr/>
          <p:nvPr/>
        </p:nvSpPr>
        <p:spPr>
          <a:xfrm>
            <a:off x="3901500" y="2473638"/>
            <a:ext cx="43890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7803000" y="2473650"/>
            <a:ext cx="43890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0" y="2473650"/>
            <a:ext cx="43890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107150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 txBox="1"/>
          <p:nvPr>
            <p:ph idx="4" type="subTitle"/>
          </p:nvPr>
        </p:nvSpPr>
        <p:spPr>
          <a:xfrm>
            <a:off x="3901500" y="2473650"/>
            <a:ext cx="4389000" cy="2702400"/>
          </a:xfrm>
          <a:prstGeom prst="rect">
            <a:avLst/>
          </a:prstGeom>
        </p:spPr>
        <p:txBody>
          <a:bodyPr anchorCtr="0" anchor="ctr" bIns="0" lIns="1097275" spcFirstLastPara="1" rIns="457200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137" name="Google Shape;137;p15"/>
          <p:cNvSpPr txBox="1"/>
          <p:nvPr>
            <p:ph idx="5" type="subTitle"/>
          </p:nvPr>
        </p:nvSpPr>
        <p:spPr>
          <a:xfrm>
            <a:off x="0" y="2473650"/>
            <a:ext cx="4389000" cy="2702400"/>
          </a:xfrm>
          <a:prstGeom prst="rect">
            <a:avLst/>
          </a:prstGeom>
        </p:spPr>
        <p:txBody>
          <a:bodyPr anchorCtr="0" anchor="ctr" bIns="0" lIns="868675" spcFirstLastPara="1" rIns="7315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6" type="subTitle"/>
          </p:nvPr>
        </p:nvSpPr>
        <p:spPr>
          <a:xfrm>
            <a:off x="7803000" y="2473650"/>
            <a:ext cx="4389000" cy="2702400"/>
          </a:xfrm>
          <a:prstGeom prst="rect">
            <a:avLst/>
          </a:prstGeom>
        </p:spPr>
        <p:txBody>
          <a:bodyPr anchorCtr="0" anchor="ctr" bIns="0" lIns="1097275" spcFirstLastPara="1" rIns="4572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wo chevrons">
  <p:cSld name="CUSTOM_4_20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41" name="Google Shape;141;p16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42" name="Google Shape;142;p1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1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7" name="Google Shape;147;p16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16"/>
          <p:cNvSpPr/>
          <p:nvPr/>
        </p:nvSpPr>
        <p:spPr>
          <a:xfrm>
            <a:off x="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1107150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5863800" y="2473650"/>
            <a:ext cx="63282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0" y="2473650"/>
            <a:ext cx="63282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4" type="subTitle"/>
          </p:nvPr>
        </p:nvSpPr>
        <p:spPr>
          <a:xfrm>
            <a:off x="0" y="2473650"/>
            <a:ext cx="6328200" cy="2702400"/>
          </a:xfrm>
          <a:prstGeom prst="rect">
            <a:avLst/>
          </a:prstGeom>
        </p:spPr>
        <p:txBody>
          <a:bodyPr anchorCtr="0" anchor="ctr" bIns="0" lIns="868675" spcFirstLastPara="1" rIns="9144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idx="5" type="subTitle"/>
          </p:nvPr>
        </p:nvSpPr>
        <p:spPr>
          <a:xfrm>
            <a:off x="5863800" y="2473650"/>
            <a:ext cx="6328200" cy="2702400"/>
          </a:xfrm>
          <a:prstGeom prst="rect">
            <a:avLst/>
          </a:prstGeom>
        </p:spPr>
        <p:txBody>
          <a:bodyPr anchorCtr="0" anchor="ctr" bIns="0" lIns="1188700" spcFirstLastPara="1" rIns="9144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ircles">
  <p:cSld name="CUSTOM_4_19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56" name="Google Shape;156;p17"/>
          <p:cNvSpPr txBox="1"/>
          <p:nvPr>
            <p:ph type="title"/>
          </p:nvPr>
        </p:nvSpPr>
        <p:spPr>
          <a:xfrm>
            <a:off x="884963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57" name="Google Shape;157;p1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>
            <p:ph idx="2" type="subTitle"/>
          </p:nvPr>
        </p:nvSpPr>
        <p:spPr>
          <a:xfrm>
            <a:off x="885038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2" name="Google Shape;162;p17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039" y="2175762"/>
            <a:ext cx="9351922" cy="348858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>
            <p:ph idx="4" type="subTitle"/>
          </p:nvPr>
        </p:nvSpPr>
        <p:spPr>
          <a:xfrm>
            <a:off x="1977450" y="2894055"/>
            <a:ext cx="2343600" cy="20520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5" name="Google Shape;165;p17"/>
          <p:cNvSpPr txBox="1"/>
          <p:nvPr>
            <p:ph idx="5" type="subTitle"/>
          </p:nvPr>
        </p:nvSpPr>
        <p:spPr>
          <a:xfrm>
            <a:off x="4924200" y="2894050"/>
            <a:ext cx="2343600" cy="20520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6" name="Google Shape;166;p17"/>
          <p:cNvSpPr txBox="1"/>
          <p:nvPr>
            <p:ph idx="6" type="subTitle"/>
          </p:nvPr>
        </p:nvSpPr>
        <p:spPr>
          <a:xfrm>
            <a:off x="7870950" y="2894050"/>
            <a:ext cx="2343600" cy="20520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lank">
  <p:cSld name="CUSTOM_4_18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169" name="Google Shape;169;p1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1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, subhead, and body">
  <p:cSld name="CUSTOM_4_17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76" name="Google Shape;176;p19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77" name="Google Shape;177;p1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1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2" name="Google Shape;182;p19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3" name="Google Shape;183;p19"/>
          <p:cNvSpPr txBox="1"/>
          <p:nvPr>
            <p:ph idx="4" type="body"/>
          </p:nvPr>
        </p:nvSpPr>
        <p:spPr>
          <a:xfrm>
            <a:off x="2438400" y="2286000"/>
            <a:ext cx="7315200" cy="36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04800" lvl="1" marL="9144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･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and body">
  <p:cSld name="CUSTOM_4_17_2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86" name="Google Shape;186;p20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87" name="Google Shape;187;p2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p2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20"/>
          <p:cNvSpPr txBox="1"/>
          <p:nvPr>
            <p:ph idx="3" type="body"/>
          </p:nvPr>
        </p:nvSpPr>
        <p:spPr>
          <a:xfrm>
            <a:off x="2438400" y="1828800"/>
            <a:ext cx="7315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04800" lvl="1" marL="914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 rtl="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･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closing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3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ody">
  <p:cSld name="CUSTOM_4_17_2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195" name="Google Shape;195;p2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Google Shape;198;p2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21"/>
          <p:cNvSpPr txBox="1"/>
          <p:nvPr>
            <p:ph idx="3" type="body"/>
          </p:nvPr>
        </p:nvSpPr>
        <p:spPr>
          <a:xfrm>
            <a:off x="2438400" y="886600"/>
            <a:ext cx="7315200" cy="480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04800" lvl="1" marL="914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 rtl="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･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and two column body">
  <p:cSld name="CUSTOM_4_17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03" name="Google Shape;203;p22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204" name="Google Shape;204;p2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p2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2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9" name="Google Shape;209;p22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22"/>
          <p:cNvSpPr txBox="1"/>
          <p:nvPr>
            <p:ph idx="4" type="body"/>
          </p:nvPr>
        </p:nvSpPr>
        <p:spPr>
          <a:xfrm>
            <a:off x="885125" y="2291177"/>
            <a:ext cx="4937700" cy="37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04800" lvl="1" marL="914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 rtl="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･"/>
              <a:defRPr sz="1200"/>
            </a:lvl9pPr>
          </a:lstStyle>
          <a:p/>
        </p:txBody>
      </p:sp>
      <p:sp>
        <p:nvSpPr>
          <p:cNvPr id="211" name="Google Shape;211;p22"/>
          <p:cNvSpPr txBox="1"/>
          <p:nvPr>
            <p:ph idx="5" type="body"/>
          </p:nvPr>
        </p:nvSpPr>
        <p:spPr>
          <a:xfrm>
            <a:off x="6369425" y="2291175"/>
            <a:ext cx="4937700" cy="37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04800" lvl="1" marL="914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 rtl="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･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meline vertical">
  <p:cSld name="CUSTOM_4_16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214" name="Google Shape;214;p23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7" name="Google Shape;217;p2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3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19" name="Google Shape;219;p23"/>
          <p:cNvCxnSpPr/>
          <p:nvPr/>
        </p:nvCxnSpPr>
        <p:spPr>
          <a:xfrm>
            <a:off x="4146414" y="-7350"/>
            <a:ext cx="0" cy="6872700"/>
          </a:xfrm>
          <a:prstGeom prst="straightConnector1">
            <a:avLst/>
          </a:prstGeom>
          <a:noFill/>
          <a:ln cap="flat" cmpd="sng" w="28575">
            <a:solidFill>
              <a:srgbClr val="D5D5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3"/>
          <p:cNvSpPr txBox="1"/>
          <p:nvPr>
            <p:ph idx="3" type="subTitle"/>
          </p:nvPr>
        </p:nvSpPr>
        <p:spPr>
          <a:xfrm>
            <a:off x="4467775" y="1832876"/>
            <a:ext cx="5115600" cy="64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21" name="Google Shape;221;p23"/>
          <p:cNvSpPr txBox="1"/>
          <p:nvPr>
            <p:ph idx="4" type="subTitle"/>
          </p:nvPr>
        </p:nvSpPr>
        <p:spPr>
          <a:xfrm>
            <a:off x="4467775" y="1441300"/>
            <a:ext cx="4538700" cy="29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22" name="Google Shape;222;p23"/>
          <p:cNvSpPr txBox="1"/>
          <p:nvPr>
            <p:ph idx="5" type="subTitle"/>
          </p:nvPr>
        </p:nvSpPr>
        <p:spPr>
          <a:xfrm>
            <a:off x="3362500" y="1832876"/>
            <a:ext cx="690000" cy="23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meline horizontal">
  <p:cSld name="CUSTOM_4_15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25" name="Google Shape;225;p24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226" name="Google Shape;226;p2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2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2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4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1" name="Google Shape;231;p24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2" name="Google Shape;232;p24"/>
          <p:cNvSpPr txBox="1"/>
          <p:nvPr>
            <p:ph idx="4" type="subTitle"/>
          </p:nvPr>
        </p:nvSpPr>
        <p:spPr>
          <a:xfrm>
            <a:off x="2042425" y="2497493"/>
            <a:ext cx="21069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33" name="Google Shape;233;p24"/>
          <p:cNvSpPr txBox="1"/>
          <p:nvPr>
            <p:ph idx="5" type="subTitle"/>
          </p:nvPr>
        </p:nvSpPr>
        <p:spPr>
          <a:xfrm>
            <a:off x="2042425" y="2903475"/>
            <a:ext cx="2106900" cy="67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4" name="Google Shape;234;p24"/>
          <p:cNvSpPr txBox="1"/>
          <p:nvPr>
            <p:ph idx="6" type="subTitle"/>
          </p:nvPr>
        </p:nvSpPr>
        <p:spPr>
          <a:xfrm>
            <a:off x="1596475" y="4403575"/>
            <a:ext cx="975900" cy="23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5" name="Google Shape;235;p24"/>
          <p:cNvSpPr txBox="1"/>
          <p:nvPr>
            <p:ph idx="7" type="subTitle"/>
          </p:nvPr>
        </p:nvSpPr>
        <p:spPr>
          <a:xfrm>
            <a:off x="3278975" y="3892511"/>
            <a:ext cx="975900" cy="23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6" name="Google Shape;236;p24"/>
          <p:cNvSpPr txBox="1"/>
          <p:nvPr>
            <p:ph idx="8" type="subTitle"/>
          </p:nvPr>
        </p:nvSpPr>
        <p:spPr>
          <a:xfrm>
            <a:off x="1713425" y="4752722"/>
            <a:ext cx="21069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37" name="Google Shape;237;p24"/>
          <p:cNvSpPr txBox="1"/>
          <p:nvPr>
            <p:ph idx="9" type="subTitle"/>
          </p:nvPr>
        </p:nvSpPr>
        <p:spPr>
          <a:xfrm>
            <a:off x="1713425" y="5158703"/>
            <a:ext cx="2106900" cy="67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hree callouts">
  <p:cSld name="CUSTOM_4_14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>
            <p:ph idx="1" type="subTitle"/>
          </p:nvPr>
        </p:nvSpPr>
        <p:spPr>
          <a:xfrm>
            <a:off x="1008900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0" name="Google Shape;240;p25"/>
          <p:cNvSpPr txBox="1"/>
          <p:nvPr>
            <p:ph idx="2" type="subTitle"/>
          </p:nvPr>
        </p:nvSpPr>
        <p:spPr>
          <a:xfrm>
            <a:off x="4588650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1" name="Google Shape;241;p25"/>
          <p:cNvSpPr txBox="1"/>
          <p:nvPr>
            <p:ph idx="3" type="subTitle"/>
          </p:nvPr>
        </p:nvSpPr>
        <p:spPr>
          <a:xfrm>
            <a:off x="8168350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2" name="Google Shape;242;p25"/>
          <p:cNvSpPr txBox="1"/>
          <p:nvPr>
            <p:ph idx="4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43" name="Google Shape;243;p25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244" name="Google Shape;244;p2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2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7" name="Google Shape;247;p2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5"/>
          <p:cNvSpPr txBox="1"/>
          <p:nvPr>
            <p:ph idx="5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9" name="Google Shape;249;p25"/>
          <p:cNvSpPr txBox="1"/>
          <p:nvPr>
            <p:ph idx="6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50" name="Google Shape;250;p25"/>
          <p:cNvCxnSpPr/>
          <p:nvPr/>
        </p:nvCxnSpPr>
        <p:spPr>
          <a:xfrm>
            <a:off x="4306145" y="2661025"/>
            <a:ext cx="0" cy="25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5"/>
          <p:cNvCxnSpPr/>
          <p:nvPr/>
        </p:nvCxnSpPr>
        <p:spPr>
          <a:xfrm>
            <a:off x="7885845" y="2661025"/>
            <a:ext cx="0" cy="25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52" name="Google Shape;252;p25"/>
          <p:cNvSpPr txBox="1"/>
          <p:nvPr>
            <p:ph idx="7" type="subTitle"/>
          </p:nvPr>
        </p:nvSpPr>
        <p:spPr>
          <a:xfrm>
            <a:off x="4468300" y="3677200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53" name="Google Shape;253;p25"/>
          <p:cNvSpPr txBox="1"/>
          <p:nvPr>
            <p:ph idx="8" type="subTitle"/>
          </p:nvPr>
        </p:nvSpPr>
        <p:spPr>
          <a:xfrm>
            <a:off x="4468400" y="4166425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54" name="Google Shape;254;p25"/>
          <p:cNvSpPr txBox="1"/>
          <p:nvPr>
            <p:ph idx="9" type="subTitle"/>
          </p:nvPr>
        </p:nvSpPr>
        <p:spPr>
          <a:xfrm>
            <a:off x="8048000" y="3677200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55" name="Google Shape;255;p25"/>
          <p:cNvSpPr txBox="1"/>
          <p:nvPr>
            <p:ph idx="13" type="subTitle"/>
          </p:nvPr>
        </p:nvSpPr>
        <p:spPr>
          <a:xfrm>
            <a:off x="8048100" y="4166425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56" name="Google Shape;256;p25"/>
          <p:cNvSpPr txBox="1"/>
          <p:nvPr>
            <p:ph idx="14" type="subTitle"/>
          </p:nvPr>
        </p:nvSpPr>
        <p:spPr>
          <a:xfrm>
            <a:off x="888600" y="3677200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57" name="Google Shape;257;p25"/>
          <p:cNvSpPr txBox="1"/>
          <p:nvPr>
            <p:ph idx="15" type="subTitle"/>
          </p:nvPr>
        </p:nvSpPr>
        <p:spPr>
          <a:xfrm>
            <a:off x="888700" y="4166425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wo callouts">
  <p:cSld name="CUSTOM_4_13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idx="1" type="subTitle"/>
          </p:nvPr>
        </p:nvSpPr>
        <p:spPr>
          <a:xfrm>
            <a:off x="4555550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0" name="Google Shape;260;p26"/>
          <p:cNvSpPr txBox="1"/>
          <p:nvPr>
            <p:ph idx="2" type="subTitle"/>
          </p:nvPr>
        </p:nvSpPr>
        <p:spPr>
          <a:xfrm>
            <a:off x="7972925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1" name="Google Shape;261;p26"/>
          <p:cNvSpPr txBox="1"/>
          <p:nvPr>
            <p:ph idx="3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62" name="Google Shape;262;p26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263" name="Google Shape;263;p2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6" name="Google Shape;266;p2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6"/>
          <p:cNvSpPr txBox="1"/>
          <p:nvPr>
            <p:ph idx="4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8" name="Google Shape;268;p26"/>
          <p:cNvSpPr txBox="1"/>
          <p:nvPr>
            <p:ph idx="5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9" name="Google Shape;269;p26"/>
          <p:cNvSpPr txBox="1"/>
          <p:nvPr>
            <p:ph idx="6" type="subTitle"/>
          </p:nvPr>
        </p:nvSpPr>
        <p:spPr>
          <a:xfrm>
            <a:off x="887800" y="2596700"/>
            <a:ext cx="3182700" cy="26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cxnSp>
        <p:nvCxnSpPr>
          <p:cNvPr id="270" name="Google Shape;270;p26"/>
          <p:cNvCxnSpPr/>
          <p:nvPr/>
        </p:nvCxnSpPr>
        <p:spPr>
          <a:xfrm>
            <a:off x="7885850" y="3677350"/>
            <a:ext cx="0" cy="14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71" name="Google Shape;271;p26"/>
          <p:cNvSpPr txBox="1"/>
          <p:nvPr>
            <p:ph idx="7" type="subTitle"/>
          </p:nvPr>
        </p:nvSpPr>
        <p:spPr>
          <a:xfrm>
            <a:off x="4620750" y="3677388"/>
            <a:ext cx="29496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72" name="Google Shape;272;p26"/>
          <p:cNvSpPr txBox="1"/>
          <p:nvPr>
            <p:ph idx="8" type="subTitle"/>
          </p:nvPr>
        </p:nvSpPr>
        <p:spPr>
          <a:xfrm>
            <a:off x="4620750" y="4166613"/>
            <a:ext cx="2949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73" name="Google Shape;273;p26"/>
          <p:cNvSpPr txBox="1"/>
          <p:nvPr>
            <p:ph idx="9" type="subTitle"/>
          </p:nvPr>
        </p:nvSpPr>
        <p:spPr>
          <a:xfrm>
            <a:off x="8051175" y="3677388"/>
            <a:ext cx="29496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74" name="Google Shape;274;p26"/>
          <p:cNvSpPr txBox="1"/>
          <p:nvPr>
            <p:ph idx="13" type="subTitle"/>
          </p:nvPr>
        </p:nvSpPr>
        <p:spPr>
          <a:xfrm>
            <a:off x="8051175" y="4166613"/>
            <a:ext cx="2949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wo pies">
  <p:cSld name="CUSTOM_4_1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77" name="Google Shape;277;p27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278" name="Google Shape;278;p2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2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2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1" name="Google Shape;281;p2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7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3" name="Google Shape;283;p27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84" name="Google Shape;284;p27"/>
          <p:cNvCxnSpPr/>
          <p:nvPr/>
        </p:nvCxnSpPr>
        <p:spPr>
          <a:xfrm>
            <a:off x="7885850" y="4439350"/>
            <a:ext cx="0" cy="14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5" name="Google Shape;285;p27"/>
          <p:cNvSpPr txBox="1"/>
          <p:nvPr>
            <p:ph idx="4" type="subTitle"/>
          </p:nvPr>
        </p:nvSpPr>
        <p:spPr>
          <a:xfrm>
            <a:off x="887800" y="2596700"/>
            <a:ext cx="3182700" cy="26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286" name="Google Shape;286;p27"/>
          <p:cNvSpPr txBox="1"/>
          <p:nvPr>
            <p:ph idx="5" type="subTitle"/>
          </p:nvPr>
        </p:nvSpPr>
        <p:spPr>
          <a:xfrm>
            <a:off x="4620750" y="4439350"/>
            <a:ext cx="29496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87" name="Google Shape;287;p27"/>
          <p:cNvSpPr txBox="1"/>
          <p:nvPr>
            <p:ph idx="6" type="subTitle"/>
          </p:nvPr>
        </p:nvSpPr>
        <p:spPr>
          <a:xfrm>
            <a:off x="4620750" y="4928575"/>
            <a:ext cx="2949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88" name="Google Shape;288;p27"/>
          <p:cNvSpPr txBox="1"/>
          <p:nvPr>
            <p:ph idx="7" type="subTitle"/>
          </p:nvPr>
        </p:nvSpPr>
        <p:spPr>
          <a:xfrm>
            <a:off x="8051175" y="4439350"/>
            <a:ext cx="29496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89" name="Google Shape;289;p27"/>
          <p:cNvSpPr txBox="1"/>
          <p:nvPr>
            <p:ph idx="8" type="subTitle"/>
          </p:nvPr>
        </p:nvSpPr>
        <p:spPr>
          <a:xfrm>
            <a:off x="8051175" y="4928575"/>
            <a:ext cx="2949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large pie">
  <p:cSld name="CUSTOM_4_1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92" name="Google Shape;292;p28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293" name="Google Shape;293;p2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2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6" name="Google Shape;296;p2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8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8" name="Google Shape;298;p28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9" name="Google Shape;299;p28"/>
          <p:cNvSpPr txBox="1"/>
          <p:nvPr>
            <p:ph idx="4" type="subTitle"/>
          </p:nvPr>
        </p:nvSpPr>
        <p:spPr>
          <a:xfrm>
            <a:off x="887800" y="2596700"/>
            <a:ext cx="3182700" cy="26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300" name="Google Shape;300;p28"/>
          <p:cNvSpPr txBox="1"/>
          <p:nvPr>
            <p:ph idx="5" type="subTitle"/>
          </p:nvPr>
        </p:nvSpPr>
        <p:spPr>
          <a:xfrm>
            <a:off x="9078238" y="3048425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301" name="Google Shape;301;p28"/>
          <p:cNvSpPr txBox="1"/>
          <p:nvPr>
            <p:ph idx="6" type="subTitle"/>
          </p:nvPr>
        </p:nvSpPr>
        <p:spPr>
          <a:xfrm>
            <a:off x="10284513" y="3048425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302" name="Google Shape;302;p28"/>
          <p:cNvSpPr txBox="1"/>
          <p:nvPr>
            <p:ph idx="7" type="subTitle"/>
          </p:nvPr>
        </p:nvSpPr>
        <p:spPr>
          <a:xfrm>
            <a:off x="9078238" y="3841627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303" name="Google Shape;303;p28"/>
          <p:cNvSpPr txBox="1"/>
          <p:nvPr>
            <p:ph idx="8" type="subTitle"/>
          </p:nvPr>
        </p:nvSpPr>
        <p:spPr>
          <a:xfrm>
            <a:off x="10284513" y="3841627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304" name="Google Shape;304;p28"/>
          <p:cNvSpPr txBox="1"/>
          <p:nvPr>
            <p:ph idx="9" type="subTitle"/>
          </p:nvPr>
        </p:nvSpPr>
        <p:spPr>
          <a:xfrm>
            <a:off x="9078238" y="4603527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305" name="Google Shape;305;p28"/>
          <p:cNvSpPr txBox="1"/>
          <p:nvPr>
            <p:ph idx="13" type="subTitle"/>
          </p:nvPr>
        </p:nvSpPr>
        <p:spPr>
          <a:xfrm>
            <a:off x="10284513" y="4603527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percentage bars">
  <p:cSld name="CUSTOM_4_10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308" name="Google Shape;308;p29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309" name="Google Shape;309;p2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2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2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2" name="Google Shape;312;p2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9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4" name="Google Shape;314;p29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29"/>
          <p:cNvSpPr txBox="1"/>
          <p:nvPr>
            <p:ph idx="4" type="subTitle"/>
          </p:nvPr>
        </p:nvSpPr>
        <p:spPr>
          <a:xfrm>
            <a:off x="8048050" y="2898600"/>
            <a:ext cx="3410400" cy="7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16" name="Google Shape;316;p29"/>
          <p:cNvSpPr txBox="1"/>
          <p:nvPr>
            <p:ph idx="5" type="subTitle"/>
          </p:nvPr>
        </p:nvSpPr>
        <p:spPr>
          <a:xfrm>
            <a:off x="8048050" y="2540600"/>
            <a:ext cx="3410400" cy="333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7" name="Google Shape;317;p29"/>
          <p:cNvSpPr txBox="1"/>
          <p:nvPr>
            <p:ph idx="6" type="subTitle"/>
          </p:nvPr>
        </p:nvSpPr>
        <p:spPr>
          <a:xfrm>
            <a:off x="8048050" y="4676800"/>
            <a:ext cx="3410400" cy="7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18" name="Google Shape;318;p29"/>
          <p:cNvSpPr txBox="1"/>
          <p:nvPr>
            <p:ph idx="7" type="subTitle"/>
          </p:nvPr>
        </p:nvSpPr>
        <p:spPr>
          <a:xfrm>
            <a:off x="8048050" y="4318800"/>
            <a:ext cx="3410400" cy="333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9" name="Google Shape;319;p29"/>
          <p:cNvSpPr/>
          <p:nvPr/>
        </p:nvSpPr>
        <p:spPr>
          <a:xfrm>
            <a:off x="88952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9"/>
          <p:cNvSpPr/>
          <p:nvPr/>
        </p:nvSpPr>
        <p:spPr>
          <a:xfrm>
            <a:off x="88952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9"/>
          <p:cNvSpPr/>
          <p:nvPr/>
        </p:nvSpPr>
        <p:spPr>
          <a:xfrm>
            <a:off x="88952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9"/>
          <p:cNvSpPr/>
          <p:nvPr/>
        </p:nvSpPr>
        <p:spPr>
          <a:xfrm>
            <a:off x="88952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9"/>
          <p:cNvSpPr/>
          <p:nvPr/>
        </p:nvSpPr>
        <p:spPr>
          <a:xfrm>
            <a:off x="88952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9"/>
          <p:cNvSpPr/>
          <p:nvPr/>
        </p:nvSpPr>
        <p:spPr>
          <a:xfrm>
            <a:off x="88952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9"/>
          <p:cNvSpPr/>
          <p:nvPr/>
        </p:nvSpPr>
        <p:spPr>
          <a:xfrm>
            <a:off x="88952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9"/>
          <p:cNvSpPr/>
          <p:nvPr/>
        </p:nvSpPr>
        <p:spPr>
          <a:xfrm>
            <a:off x="88952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9"/>
          <p:cNvSpPr/>
          <p:nvPr/>
        </p:nvSpPr>
        <p:spPr>
          <a:xfrm>
            <a:off x="88952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9"/>
          <p:cNvSpPr/>
          <p:nvPr/>
        </p:nvSpPr>
        <p:spPr>
          <a:xfrm>
            <a:off x="88952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9"/>
          <p:cNvSpPr/>
          <p:nvPr/>
        </p:nvSpPr>
        <p:spPr>
          <a:xfrm>
            <a:off x="158600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9"/>
          <p:cNvSpPr/>
          <p:nvPr/>
        </p:nvSpPr>
        <p:spPr>
          <a:xfrm>
            <a:off x="158600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9"/>
          <p:cNvSpPr/>
          <p:nvPr/>
        </p:nvSpPr>
        <p:spPr>
          <a:xfrm>
            <a:off x="158600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9"/>
          <p:cNvSpPr/>
          <p:nvPr/>
        </p:nvSpPr>
        <p:spPr>
          <a:xfrm>
            <a:off x="158600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9"/>
          <p:cNvSpPr/>
          <p:nvPr/>
        </p:nvSpPr>
        <p:spPr>
          <a:xfrm>
            <a:off x="158600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9"/>
          <p:cNvSpPr/>
          <p:nvPr/>
        </p:nvSpPr>
        <p:spPr>
          <a:xfrm>
            <a:off x="158600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9"/>
          <p:cNvSpPr/>
          <p:nvPr/>
        </p:nvSpPr>
        <p:spPr>
          <a:xfrm>
            <a:off x="158600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158600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/>
          <p:nvPr/>
        </p:nvSpPr>
        <p:spPr>
          <a:xfrm>
            <a:off x="158600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"/>
          <p:cNvSpPr/>
          <p:nvPr/>
        </p:nvSpPr>
        <p:spPr>
          <a:xfrm>
            <a:off x="158600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228247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9"/>
          <p:cNvSpPr/>
          <p:nvPr/>
        </p:nvSpPr>
        <p:spPr>
          <a:xfrm>
            <a:off x="228247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9"/>
          <p:cNvSpPr/>
          <p:nvPr/>
        </p:nvSpPr>
        <p:spPr>
          <a:xfrm>
            <a:off x="228247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9"/>
          <p:cNvSpPr/>
          <p:nvPr/>
        </p:nvSpPr>
        <p:spPr>
          <a:xfrm>
            <a:off x="228247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"/>
          <p:cNvSpPr/>
          <p:nvPr/>
        </p:nvSpPr>
        <p:spPr>
          <a:xfrm>
            <a:off x="228247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9"/>
          <p:cNvSpPr/>
          <p:nvPr/>
        </p:nvSpPr>
        <p:spPr>
          <a:xfrm>
            <a:off x="228247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9"/>
          <p:cNvSpPr/>
          <p:nvPr/>
        </p:nvSpPr>
        <p:spPr>
          <a:xfrm>
            <a:off x="228247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9"/>
          <p:cNvSpPr/>
          <p:nvPr/>
        </p:nvSpPr>
        <p:spPr>
          <a:xfrm>
            <a:off x="228247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9"/>
          <p:cNvSpPr/>
          <p:nvPr/>
        </p:nvSpPr>
        <p:spPr>
          <a:xfrm>
            <a:off x="228247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9"/>
          <p:cNvSpPr/>
          <p:nvPr/>
        </p:nvSpPr>
        <p:spPr>
          <a:xfrm>
            <a:off x="228247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9"/>
          <p:cNvSpPr/>
          <p:nvPr/>
        </p:nvSpPr>
        <p:spPr>
          <a:xfrm>
            <a:off x="297895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9"/>
          <p:cNvSpPr/>
          <p:nvPr/>
        </p:nvSpPr>
        <p:spPr>
          <a:xfrm>
            <a:off x="297895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9"/>
          <p:cNvSpPr/>
          <p:nvPr/>
        </p:nvSpPr>
        <p:spPr>
          <a:xfrm>
            <a:off x="297895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9"/>
          <p:cNvSpPr/>
          <p:nvPr/>
        </p:nvSpPr>
        <p:spPr>
          <a:xfrm>
            <a:off x="297895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9"/>
          <p:cNvSpPr/>
          <p:nvPr/>
        </p:nvSpPr>
        <p:spPr>
          <a:xfrm>
            <a:off x="297895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9"/>
          <p:cNvSpPr/>
          <p:nvPr/>
        </p:nvSpPr>
        <p:spPr>
          <a:xfrm>
            <a:off x="297895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9"/>
          <p:cNvSpPr/>
          <p:nvPr/>
        </p:nvSpPr>
        <p:spPr>
          <a:xfrm>
            <a:off x="297895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9"/>
          <p:cNvSpPr/>
          <p:nvPr/>
        </p:nvSpPr>
        <p:spPr>
          <a:xfrm>
            <a:off x="297895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9"/>
          <p:cNvSpPr/>
          <p:nvPr/>
        </p:nvSpPr>
        <p:spPr>
          <a:xfrm>
            <a:off x="297895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9"/>
          <p:cNvSpPr/>
          <p:nvPr/>
        </p:nvSpPr>
        <p:spPr>
          <a:xfrm>
            <a:off x="297895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9"/>
          <p:cNvSpPr/>
          <p:nvPr/>
        </p:nvSpPr>
        <p:spPr>
          <a:xfrm>
            <a:off x="367542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9"/>
          <p:cNvSpPr/>
          <p:nvPr/>
        </p:nvSpPr>
        <p:spPr>
          <a:xfrm>
            <a:off x="367542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9"/>
          <p:cNvSpPr/>
          <p:nvPr/>
        </p:nvSpPr>
        <p:spPr>
          <a:xfrm>
            <a:off x="367542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9"/>
          <p:cNvSpPr/>
          <p:nvPr/>
        </p:nvSpPr>
        <p:spPr>
          <a:xfrm>
            <a:off x="367542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"/>
          <p:cNvSpPr/>
          <p:nvPr/>
        </p:nvSpPr>
        <p:spPr>
          <a:xfrm>
            <a:off x="367542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9"/>
          <p:cNvSpPr/>
          <p:nvPr/>
        </p:nvSpPr>
        <p:spPr>
          <a:xfrm>
            <a:off x="367542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9"/>
          <p:cNvSpPr/>
          <p:nvPr/>
        </p:nvSpPr>
        <p:spPr>
          <a:xfrm>
            <a:off x="367542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9"/>
          <p:cNvSpPr/>
          <p:nvPr/>
        </p:nvSpPr>
        <p:spPr>
          <a:xfrm>
            <a:off x="367542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9"/>
          <p:cNvSpPr/>
          <p:nvPr/>
        </p:nvSpPr>
        <p:spPr>
          <a:xfrm>
            <a:off x="367542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367542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437190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437190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9"/>
          <p:cNvSpPr/>
          <p:nvPr/>
        </p:nvSpPr>
        <p:spPr>
          <a:xfrm>
            <a:off x="437190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9"/>
          <p:cNvSpPr/>
          <p:nvPr/>
        </p:nvSpPr>
        <p:spPr>
          <a:xfrm>
            <a:off x="437190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9"/>
          <p:cNvSpPr/>
          <p:nvPr/>
        </p:nvSpPr>
        <p:spPr>
          <a:xfrm>
            <a:off x="437190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"/>
          <p:cNvSpPr/>
          <p:nvPr/>
        </p:nvSpPr>
        <p:spPr>
          <a:xfrm>
            <a:off x="437190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9"/>
          <p:cNvSpPr/>
          <p:nvPr/>
        </p:nvSpPr>
        <p:spPr>
          <a:xfrm>
            <a:off x="437190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9"/>
          <p:cNvSpPr/>
          <p:nvPr/>
        </p:nvSpPr>
        <p:spPr>
          <a:xfrm>
            <a:off x="437190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9"/>
          <p:cNvSpPr/>
          <p:nvPr/>
        </p:nvSpPr>
        <p:spPr>
          <a:xfrm>
            <a:off x="437190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9"/>
          <p:cNvSpPr/>
          <p:nvPr/>
        </p:nvSpPr>
        <p:spPr>
          <a:xfrm>
            <a:off x="437190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9"/>
          <p:cNvSpPr/>
          <p:nvPr/>
        </p:nvSpPr>
        <p:spPr>
          <a:xfrm>
            <a:off x="506837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9"/>
          <p:cNvSpPr/>
          <p:nvPr/>
        </p:nvSpPr>
        <p:spPr>
          <a:xfrm>
            <a:off x="506837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9"/>
          <p:cNvSpPr/>
          <p:nvPr/>
        </p:nvSpPr>
        <p:spPr>
          <a:xfrm>
            <a:off x="506837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9"/>
          <p:cNvSpPr/>
          <p:nvPr/>
        </p:nvSpPr>
        <p:spPr>
          <a:xfrm>
            <a:off x="506837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9"/>
          <p:cNvSpPr/>
          <p:nvPr/>
        </p:nvSpPr>
        <p:spPr>
          <a:xfrm>
            <a:off x="506837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9"/>
          <p:cNvSpPr/>
          <p:nvPr/>
        </p:nvSpPr>
        <p:spPr>
          <a:xfrm>
            <a:off x="506837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9"/>
          <p:cNvSpPr/>
          <p:nvPr/>
        </p:nvSpPr>
        <p:spPr>
          <a:xfrm>
            <a:off x="506837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9"/>
          <p:cNvSpPr/>
          <p:nvPr/>
        </p:nvSpPr>
        <p:spPr>
          <a:xfrm>
            <a:off x="506837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9"/>
          <p:cNvSpPr/>
          <p:nvPr/>
        </p:nvSpPr>
        <p:spPr>
          <a:xfrm>
            <a:off x="506837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9"/>
          <p:cNvSpPr/>
          <p:nvPr/>
        </p:nvSpPr>
        <p:spPr>
          <a:xfrm>
            <a:off x="506837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9"/>
          <p:cNvSpPr/>
          <p:nvPr/>
        </p:nvSpPr>
        <p:spPr>
          <a:xfrm>
            <a:off x="576485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9"/>
          <p:cNvSpPr/>
          <p:nvPr/>
        </p:nvSpPr>
        <p:spPr>
          <a:xfrm>
            <a:off x="576485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9"/>
          <p:cNvSpPr/>
          <p:nvPr/>
        </p:nvSpPr>
        <p:spPr>
          <a:xfrm>
            <a:off x="576485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9"/>
          <p:cNvSpPr/>
          <p:nvPr/>
        </p:nvSpPr>
        <p:spPr>
          <a:xfrm>
            <a:off x="576485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9"/>
          <p:cNvSpPr/>
          <p:nvPr/>
        </p:nvSpPr>
        <p:spPr>
          <a:xfrm>
            <a:off x="576485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9"/>
          <p:cNvSpPr/>
          <p:nvPr/>
        </p:nvSpPr>
        <p:spPr>
          <a:xfrm>
            <a:off x="576485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9"/>
          <p:cNvSpPr/>
          <p:nvPr/>
        </p:nvSpPr>
        <p:spPr>
          <a:xfrm>
            <a:off x="576485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9"/>
          <p:cNvSpPr/>
          <p:nvPr/>
        </p:nvSpPr>
        <p:spPr>
          <a:xfrm>
            <a:off x="576485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9"/>
          <p:cNvSpPr/>
          <p:nvPr/>
        </p:nvSpPr>
        <p:spPr>
          <a:xfrm>
            <a:off x="576485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9"/>
          <p:cNvSpPr/>
          <p:nvPr/>
        </p:nvSpPr>
        <p:spPr>
          <a:xfrm>
            <a:off x="576485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9"/>
          <p:cNvSpPr/>
          <p:nvPr/>
        </p:nvSpPr>
        <p:spPr>
          <a:xfrm>
            <a:off x="646132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9"/>
          <p:cNvSpPr/>
          <p:nvPr/>
        </p:nvSpPr>
        <p:spPr>
          <a:xfrm>
            <a:off x="646132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9"/>
          <p:cNvSpPr/>
          <p:nvPr/>
        </p:nvSpPr>
        <p:spPr>
          <a:xfrm>
            <a:off x="646132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9"/>
          <p:cNvSpPr/>
          <p:nvPr/>
        </p:nvSpPr>
        <p:spPr>
          <a:xfrm>
            <a:off x="646132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9"/>
          <p:cNvSpPr/>
          <p:nvPr/>
        </p:nvSpPr>
        <p:spPr>
          <a:xfrm>
            <a:off x="646132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9"/>
          <p:cNvSpPr/>
          <p:nvPr/>
        </p:nvSpPr>
        <p:spPr>
          <a:xfrm>
            <a:off x="646132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9"/>
          <p:cNvSpPr/>
          <p:nvPr/>
        </p:nvSpPr>
        <p:spPr>
          <a:xfrm>
            <a:off x="646132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9"/>
          <p:cNvSpPr/>
          <p:nvPr/>
        </p:nvSpPr>
        <p:spPr>
          <a:xfrm>
            <a:off x="646132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9"/>
          <p:cNvSpPr/>
          <p:nvPr/>
        </p:nvSpPr>
        <p:spPr>
          <a:xfrm>
            <a:off x="646132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9"/>
          <p:cNvSpPr/>
          <p:nvPr/>
        </p:nvSpPr>
        <p:spPr>
          <a:xfrm>
            <a:off x="646132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9"/>
          <p:cNvSpPr/>
          <p:nvPr/>
        </p:nvSpPr>
        <p:spPr>
          <a:xfrm>
            <a:off x="715780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9"/>
          <p:cNvSpPr/>
          <p:nvPr/>
        </p:nvSpPr>
        <p:spPr>
          <a:xfrm>
            <a:off x="715780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9"/>
          <p:cNvSpPr/>
          <p:nvPr/>
        </p:nvSpPr>
        <p:spPr>
          <a:xfrm>
            <a:off x="715780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9"/>
          <p:cNvSpPr/>
          <p:nvPr/>
        </p:nvSpPr>
        <p:spPr>
          <a:xfrm>
            <a:off x="715780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9"/>
          <p:cNvSpPr/>
          <p:nvPr/>
        </p:nvSpPr>
        <p:spPr>
          <a:xfrm>
            <a:off x="715780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9"/>
          <p:cNvSpPr/>
          <p:nvPr/>
        </p:nvSpPr>
        <p:spPr>
          <a:xfrm>
            <a:off x="715780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9"/>
          <p:cNvSpPr/>
          <p:nvPr/>
        </p:nvSpPr>
        <p:spPr>
          <a:xfrm>
            <a:off x="715780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9"/>
          <p:cNvSpPr/>
          <p:nvPr/>
        </p:nvSpPr>
        <p:spPr>
          <a:xfrm>
            <a:off x="715780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9"/>
          <p:cNvSpPr/>
          <p:nvPr/>
        </p:nvSpPr>
        <p:spPr>
          <a:xfrm>
            <a:off x="715780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9"/>
          <p:cNvSpPr/>
          <p:nvPr/>
        </p:nvSpPr>
        <p:spPr>
          <a:xfrm>
            <a:off x="715780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9"/>
          <p:cNvSpPr/>
          <p:nvPr/>
        </p:nvSpPr>
        <p:spPr>
          <a:xfrm>
            <a:off x="88952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9"/>
          <p:cNvSpPr/>
          <p:nvPr/>
        </p:nvSpPr>
        <p:spPr>
          <a:xfrm>
            <a:off x="88952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9"/>
          <p:cNvSpPr/>
          <p:nvPr/>
        </p:nvSpPr>
        <p:spPr>
          <a:xfrm>
            <a:off x="88952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9"/>
          <p:cNvSpPr/>
          <p:nvPr/>
        </p:nvSpPr>
        <p:spPr>
          <a:xfrm>
            <a:off x="88952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9"/>
          <p:cNvSpPr/>
          <p:nvPr/>
        </p:nvSpPr>
        <p:spPr>
          <a:xfrm>
            <a:off x="88952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9"/>
          <p:cNvSpPr/>
          <p:nvPr/>
        </p:nvSpPr>
        <p:spPr>
          <a:xfrm>
            <a:off x="88952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9"/>
          <p:cNvSpPr/>
          <p:nvPr/>
        </p:nvSpPr>
        <p:spPr>
          <a:xfrm>
            <a:off x="88952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9"/>
          <p:cNvSpPr/>
          <p:nvPr/>
        </p:nvSpPr>
        <p:spPr>
          <a:xfrm>
            <a:off x="88952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9"/>
          <p:cNvSpPr/>
          <p:nvPr/>
        </p:nvSpPr>
        <p:spPr>
          <a:xfrm>
            <a:off x="88952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9"/>
          <p:cNvSpPr/>
          <p:nvPr/>
        </p:nvSpPr>
        <p:spPr>
          <a:xfrm>
            <a:off x="88952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9"/>
          <p:cNvSpPr/>
          <p:nvPr/>
        </p:nvSpPr>
        <p:spPr>
          <a:xfrm>
            <a:off x="158600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9"/>
          <p:cNvSpPr/>
          <p:nvPr/>
        </p:nvSpPr>
        <p:spPr>
          <a:xfrm>
            <a:off x="158600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9"/>
          <p:cNvSpPr/>
          <p:nvPr/>
        </p:nvSpPr>
        <p:spPr>
          <a:xfrm>
            <a:off x="158600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9"/>
          <p:cNvSpPr/>
          <p:nvPr/>
        </p:nvSpPr>
        <p:spPr>
          <a:xfrm>
            <a:off x="158600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9"/>
          <p:cNvSpPr/>
          <p:nvPr/>
        </p:nvSpPr>
        <p:spPr>
          <a:xfrm>
            <a:off x="158600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9"/>
          <p:cNvSpPr/>
          <p:nvPr/>
        </p:nvSpPr>
        <p:spPr>
          <a:xfrm>
            <a:off x="158600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9"/>
          <p:cNvSpPr/>
          <p:nvPr/>
        </p:nvSpPr>
        <p:spPr>
          <a:xfrm>
            <a:off x="158600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9"/>
          <p:cNvSpPr/>
          <p:nvPr/>
        </p:nvSpPr>
        <p:spPr>
          <a:xfrm>
            <a:off x="158600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9"/>
          <p:cNvSpPr/>
          <p:nvPr/>
        </p:nvSpPr>
        <p:spPr>
          <a:xfrm>
            <a:off x="158600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9"/>
          <p:cNvSpPr/>
          <p:nvPr/>
        </p:nvSpPr>
        <p:spPr>
          <a:xfrm>
            <a:off x="158600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9"/>
          <p:cNvSpPr/>
          <p:nvPr/>
        </p:nvSpPr>
        <p:spPr>
          <a:xfrm>
            <a:off x="228247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9"/>
          <p:cNvSpPr/>
          <p:nvPr/>
        </p:nvSpPr>
        <p:spPr>
          <a:xfrm>
            <a:off x="228247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9"/>
          <p:cNvSpPr/>
          <p:nvPr/>
        </p:nvSpPr>
        <p:spPr>
          <a:xfrm>
            <a:off x="228247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9"/>
          <p:cNvSpPr/>
          <p:nvPr/>
        </p:nvSpPr>
        <p:spPr>
          <a:xfrm>
            <a:off x="228247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9"/>
          <p:cNvSpPr/>
          <p:nvPr/>
        </p:nvSpPr>
        <p:spPr>
          <a:xfrm>
            <a:off x="228247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9"/>
          <p:cNvSpPr/>
          <p:nvPr/>
        </p:nvSpPr>
        <p:spPr>
          <a:xfrm>
            <a:off x="228247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9"/>
          <p:cNvSpPr/>
          <p:nvPr/>
        </p:nvSpPr>
        <p:spPr>
          <a:xfrm>
            <a:off x="228247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9"/>
          <p:cNvSpPr/>
          <p:nvPr/>
        </p:nvSpPr>
        <p:spPr>
          <a:xfrm>
            <a:off x="228247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9"/>
          <p:cNvSpPr/>
          <p:nvPr/>
        </p:nvSpPr>
        <p:spPr>
          <a:xfrm>
            <a:off x="228247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9"/>
          <p:cNvSpPr/>
          <p:nvPr/>
        </p:nvSpPr>
        <p:spPr>
          <a:xfrm>
            <a:off x="228247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9"/>
          <p:cNvSpPr/>
          <p:nvPr/>
        </p:nvSpPr>
        <p:spPr>
          <a:xfrm>
            <a:off x="297895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9"/>
          <p:cNvSpPr/>
          <p:nvPr/>
        </p:nvSpPr>
        <p:spPr>
          <a:xfrm>
            <a:off x="297895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297895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9"/>
          <p:cNvSpPr/>
          <p:nvPr/>
        </p:nvSpPr>
        <p:spPr>
          <a:xfrm>
            <a:off x="297895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9"/>
          <p:cNvSpPr/>
          <p:nvPr/>
        </p:nvSpPr>
        <p:spPr>
          <a:xfrm>
            <a:off x="297895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9"/>
          <p:cNvSpPr/>
          <p:nvPr/>
        </p:nvSpPr>
        <p:spPr>
          <a:xfrm>
            <a:off x="297895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9"/>
          <p:cNvSpPr/>
          <p:nvPr/>
        </p:nvSpPr>
        <p:spPr>
          <a:xfrm>
            <a:off x="297895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9"/>
          <p:cNvSpPr/>
          <p:nvPr/>
        </p:nvSpPr>
        <p:spPr>
          <a:xfrm>
            <a:off x="297895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9"/>
          <p:cNvSpPr/>
          <p:nvPr/>
        </p:nvSpPr>
        <p:spPr>
          <a:xfrm>
            <a:off x="297895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9"/>
          <p:cNvSpPr/>
          <p:nvPr/>
        </p:nvSpPr>
        <p:spPr>
          <a:xfrm>
            <a:off x="297895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9"/>
          <p:cNvSpPr/>
          <p:nvPr/>
        </p:nvSpPr>
        <p:spPr>
          <a:xfrm>
            <a:off x="367542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367542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367542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367542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367542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367542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367542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67542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67542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67542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437190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437190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437190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437190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437190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437190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37190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37190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437190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37190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506837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506837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506837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506837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506837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506837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506837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506837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506837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506837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576485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576485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576485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576485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576485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576485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576485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576485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576485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576485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646132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646132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646132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646132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646132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646132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646132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646132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646132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646132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715780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715780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715780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715780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715780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715780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715780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715780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715780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715780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three column">
  <p:cSld name="CUSTOM_4_9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21" name="Google Shape;521;p30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522" name="Google Shape;522;p3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3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4" name="Google Shape;524;p3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5" name="Google Shape;525;p3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30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7" name="Google Shape;527;p30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28" name="Google Shape;528;p30"/>
          <p:cNvCxnSpPr/>
          <p:nvPr/>
        </p:nvCxnSpPr>
        <p:spPr>
          <a:xfrm>
            <a:off x="4307600" y="2776950"/>
            <a:ext cx="0" cy="23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30"/>
          <p:cNvCxnSpPr/>
          <p:nvPr/>
        </p:nvCxnSpPr>
        <p:spPr>
          <a:xfrm>
            <a:off x="7890550" y="2776950"/>
            <a:ext cx="0" cy="23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30" name="Google Shape;530;p30"/>
          <p:cNvSpPr txBox="1"/>
          <p:nvPr>
            <p:ph idx="4" type="subTitle"/>
          </p:nvPr>
        </p:nvSpPr>
        <p:spPr>
          <a:xfrm>
            <a:off x="1140925" y="4681050"/>
            <a:ext cx="27504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531" name="Google Shape;531;p30"/>
          <p:cNvSpPr txBox="1"/>
          <p:nvPr>
            <p:ph idx="5" type="subTitle"/>
          </p:nvPr>
        </p:nvSpPr>
        <p:spPr>
          <a:xfrm>
            <a:off x="1140925" y="2813710"/>
            <a:ext cx="27504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32" name="Google Shape;532;p30"/>
          <p:cNvSpPr txBox="1"/>
          <p:nvPr>
            <p:ph idx="6" type="subTitle"/>
          </p:nvPr>
        </p:nvSpPr>
        <p:spPr>
          <a:xfrm>
            <a:off x="4723875" y="2813710"/>
            <a:ext cx="27504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33" name="Google Shape;533;p30"/>
          <p:cNvSpPr txBox="1"/>
          <p:nvPr>
            <p:ph idx="7" type="subTitle"/>
          </p:nvPr>
        </p:nvSpPr>
        <p:spPr>
          <a:xfrm>
            <a:off x="8306825" y="2813710"/>
            <a:ext cx="27504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34" name="Google Shape;534;p30"/>
          <p:cNvSpPr txBox="1"/>
          <p:nvPr>
            <p:ph idx="8" type="subTitle"/>
          </p:nvPr>
        </p:nvSpPr>
        <p:spPr>
          <a:xfrm>
            <a:off x="4720800" y="4681050"/>
            <a:ext cx="27504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535" name="Google Shape;535;p30"/>
          <p:cNvSpPr txBox="1"/>
          <p:nvPr>
            <p:ph idx="9" type="subTitle"/>
          </p:nvPr>
        </p:nvSpPr>
        <p:spPr>
          <a:xfrm>
            <a:off x="8306825" y="4681050"/>
            <a:ext cx="27504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pic>
        <p:nvPicPr>
          <p:cNvPr id="536" name="Google Shape;5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805" y="2217196"/>
            <a:ext cx="553219" cy="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759" y="2217196"/>
            <a:ext cx="553219" cy="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0712" y="2217196"/>
            <a:ext cx="553219" cy="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2" type="subTitle"/>
          </p:nvPr>
        </p:nvSpPr>
        <p:spPr>
          <a:xfrm>
            <a:off x="2083725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3" type="subTitle"/>
          </p:nvPr>
        </p:nvSpPr>
        <p:spPr>
          <a:xfrm>
            <a:off x="4471850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1" name="Google Shape;3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Google Shape;32;p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two column">
  <p:cSld name="CUSTOM_4_8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1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41" name="Google Shape;541;p31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542" name="Google Shape;542;p3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3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4" name="Google Shape;544;p3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5" name="Google Shape;545;p3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31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7" name="Google Shape;547;p31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48" name="Google Shape;548;p31"/>
          <p:cNvCxnSpPr/>
          <p:nvPr/>
        </p:nvCxnSpPr>
        <p:spPr>
          <a:xfrm>
            <a:off x="6098909" y="2796200"/>
            <a:ext cx="0" cy="29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49" name="Google Shape;549;p31"/>
          <p:cNvSpPr txBox="1"/>
          <p:nvPr>
            <p:ph idx="4" type="subTitle"/>
          </p:nvPr>
        </p:nvSpPr>
        <p:spPr>
          <a:xfrm>
            <a:off x="1343125" y="5036725"/>
            <a:ext cx="43980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550" name="Google Shape;550;p31"/>
          <p:cNvSpPr txBox="1"/>
          <p:nvPr>
            <p:ph idx="5" type="subTitle"/>
          </p:nvPr>
        </p:nvSpPr>
        <p:spPr>
          <a:xfrm>
            <a:off x="1343125" y="2848100"/>
            <a:ext cx="4398000" cy="18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51" name="Google Shape;551;p31"/>
          <p:cNvSpPr txBox="1"/>
          <p:nvPr>
            <p:ph idx="6" type="subTitle"/>
          </p:nvPr>
        </p:nvSpPr>
        <p:spPr>
          <a:xfrm>
            <a:off x="6529325" y="5036725"/>
            <a:ext cx="43980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552" name="Google Shape;552;p31"/>
          <p:cNvSpPr txBox="1"/>
          <p:nvPr>
            <p:ph idx="7" type="subTitle"/>
          </p:nvPr>
        </p:nvSpPr>
        <p:spPr>
          <a:xfrm>
            <a:off x="6529325" y="2848100"/>
            <a:ext cx="4398000" cy="18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553" name="Google Shape;5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082" y="2044890"/>
            <a:ext cx="731700" cy="731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3282" y="2044890"/>
            <a:ext cx="731700" cy="731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large">
  <p:cSld name="CUSTOM_4_7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557" name="Google Shape;557;p3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3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9" name="Google Shape;559;p3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0" name="Google Shape;560;p3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32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2" name="Google Shape;562;p32"/>
          <p:cNvSpPr txBox="1"/>
          <p:nvPr>
            <p:ph type="title"/>
          </p:nvPr>
        </p:nvSpPr>
        <p:spPr>
          <a:xfrm>
            <a:off x="4465550" y="1455375"/>
            <a:ext cx="6724800" cy="32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563" name="Google Shape;563;p32"/>
          <p:cNvSpPr txBox="1"/>
          <p:nvPr>
            <p:ph idx="3" type="subTitle"/>
          </p:nvPr>
        </p:nvSpPr>
        <p:spPr>
          <a:xfrm>
            <a:off x="4465600" y="5036725"/>
            <a:ext cx="40977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pic>
        <p:nvPicPr>
          <p:cNvPr id="564" name="Google Shape;5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450" y="1298452"/>
            <a:ext cx="731700" cy="731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wo by two">
  <p:cSld name="CUSTOM_4_6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3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67" name="Google Shape;567;p33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568" name="Google Shape;568;p33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3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0" name="Google Shape;570;p3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1" name="Google Shape;571;p3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33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73" name="Google Shape;573;p33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4" name="Google Shape;574;p33"/>
          <p:cNvSpPr txBox="1"/>
          <p:nvPr>
            <p:ph idx="4" type="subTitle"/>
          </p:nvPr>
        </p:nvSpPr>
        <p:spPr>
          <a:xfrm>
            <a:off x="6855088" y="2788100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575" name="Google Shape;575;p33"/>
          <p:cNvSpPr txBox="1"/>
          <p:nvPr>
            <p:ph idx="5" type="subTitle"/>
          </p:nvPr>
        </p:nvSpPr>
        <p:spPr>
          <a:xfrm>
            <a:off x="6855081" y="2352950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76" name="Google Shape;576;p33"/>
          <p:cNvSpPr txBox="1"/>
          <p:nvPr>
            <p:ph idx="6" type="subTitle"/>
          </p:nvPr>
        </p:nvSpPr>
        <p:spPr>
          <a:xfrm>
            <a:off x="6855088" y="4434375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577" name="Google Shape;577;p33"/>
          <p:cNvSpPr txBox="1"/>
          <p:nvPr>
            <p:ph idx="7" type="subTitle"/>
          </p:nvPr>
        </p:nvSpPr>
        <p:spPr>
          <a:xfrm>
            <a:off x="6855081" y="3999225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78" name="Google Shape;578;p33"/>
          <p:cNvSpPr txBox="1"/>
          <p:nvPr>
            <p:ph idx="8" type="subTitle"/>
          </p:nvPr>
        </p:nvSpPr>
        <p:spPr>
          <a:xfrm>
            <a:off x="2084625" y="2788100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579" name="Google Shape;579;p33"/>
          <p:cNvSpPr txBox="1"/>
          <p:nvPr>
            <p:ph idx="9" type="subTitle"/>
          </p:nvPr>
        </p:nvSpPr>
        <p:spPr>
          <a:xfrm>
            <a:off x="2084600" y="2352950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80" name="Google Shape;580;p33"/>
          <p:cNvSpPr txBox="1"/>
          <p:nvPr>
            <p:ph idx="13" type="subTitle"/>
          </p:nvPr>
        </p:nvSpPr>
        <p:spPr>
          <a:xfrm>
            <a:off x="2084625" y="4434375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581" name="Google Shape;581;p33"/>
          <p:cNvSpPr txBox="1"/>
          <p:nvPr>
            <p:ph idx="14" type="subTitle"/>
          </p:nvPr>
        </p:nvSpPr>
        <p:spPr>
          <a:xfrm>
            <a:off x="2084600" y="3999225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four column">
  <p:cSld name="CUSTOM_4_5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84" name="Google Shape;584;p34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585" name="Google Shape;585;p3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3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7" name="Google Shape;587;p3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8" name="Google Shape;588;p3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34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90" name="Google Shape;590;p34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91" name="Google Shape;591;p34"/>
          <p:cNvCxnSpPr/>
          <p:nvPr/>
        </p:nvCxnSpPr>
        <p:spPr>
          <a:xfrm>
            <a:off x="3416583" y="3678000"/>
            <a:ext cx="0" cy="15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34"/>
          <p:cNvCxnSpPr/>
          <p:nvPr/>
        </p:nvCxnSpPr>
        <p:spPr>
          <a:xfrm>
            <a:off x="6096100" y="3678000"/>
            <a:ext cx="0" cy="15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34"/>
          <p:cNvCxnSpPr/>
          <p:nvPr/>
        </p:nvCxnSpPr>
        <p:spPr>
          <a:xfrm>
            <a:off x="8775617" y="3678000"/>
            <a:ext cx="0" cy="15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94" name="Google Shape;594;p34"/>
          <p:cNvSpPr txBox="1"/>
          <p:nvPr>
            <p:ph idx="4" type="subTitle"/>
          </p:nvPr>
        </p:nvSpPr>
        <p:spPr>
          <a:xfrm>
            <a:off x="885075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595" name="Google Shape;595;p34"/>
          <p:cNvSpPr txBox="1"/>
          <p:nvPr>
            <p:ph idx="5" type="subTitle"/>
          </p:nvPr>
        </p:nvSpPr>
        <p:spPr>
          <a:xfrm>
            <a:off x="885050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96" name="Google Shape;596;p34"/>
          <p:cNvSpPr txBox="1"/>
          <p:nvPr>
            <p:ph idx="6" type="subTitle"/>
          </p:nvPr>
        </p:nvSpPr>
        <p:spPr>
          <a:xfrm>
            <a:off x="8923625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597" name="Google Shape;597;p34"/>
          <p:cNvSpPr txBox="1"/>
          <p:nvPr>
            <p:ph idx="7" type="subTitle"/>
          </p:nvPr>
        </p:nvSpPr>
        <p:spPr>
          <a:xfrm>
            <a:off x="8923600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98" name="Google Shape;598;p34"/>
          <p:cNvSpPr txBox="1"/>
          <p:nvPr>
            <p:ph idx="8" type="subTitle"/>
          </p:nvPr>
        </p:nvSpPr>
        <p:spPr>
          <a:xfrm>
            <a:off x="6244108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599" name="Google Shape;599;p34"/>
          <p:cNvSpPr txBox="1"/>
          <p:nvPr>
            <p:ph idx="9" type="subTitle"/>
          </p:nvPr>
        </p:nvSpPr>
        <p:spPr>
          <a:xfrm>
            <a:off x="6244083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00" name="Google Shape;600;p34"/>
          <p:cNvSpPr txBox="1"/>
          <p:nvPr>
            <p:ph idx="13" type="subTitle"/>
          </p:nvPr>
        </p:nvSpPr>
        <p:spPr>
          <a:xfrm>
            <a:off x="3564592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01" name="Google Shape;601;p34"/>
          <p:cNvSpPr txBox="1"/>
          <p:nvPr>
            <p:ph idx="14" type="subTitle"/>
          </p:nvPr>
        </p:nvSpPr>
        <p:spPr>
          <a:xfrm>
            <a:off x="3564567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left">
  <p:cSld name="CUSTOM_4_4"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5"/>
          <p:cNvSpPr txBox="1"/>
          <p:nvPr>
            <p:ph idx="1" type="subTitle"/>
          </p:nvPr>
        </p:nvSpPr>
        <p:spPr>
          <a:xfrm>
            <a:off x="885050" y="3358700"/>
            <a:ext cx="32919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04" name="Google Shape;604;p35"/>
          <p:cNvSpPr txBox="1"/>
          <p:nvPr>
            <p:ph type="title"/>
          </p:nvPr>
        </p:nvSpPr>
        <p:spPr>
          <a:xfrm>
            <a:off x="885050" y="1240700"/>
            <a:ext cx="41148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605" name="Google Shape;605;p35"/>
          <p:cNvSpPr txBox="1"/>
          <p:nvPr>
            <p:ph idx="2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606" name="Google Shape;606;p3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3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8" name="Google Shape;608;p3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9" name="Google Shape;609;p3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35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1" name="Google Shape;611;p35"/>
          <p:cNvSpPr txBox="1"/>
          <p:nvPr>
            <p:ph idx="4" type="subTitle"/>
          </p:nvPr>
        </p:nvSpPr>
        <p:spPr>
          <a:xfrm>
            <a:off x="6857350" y="1644050"/>
            <a:ext cx="46608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12" name="Google Shape;612;p35"/>
          <p:cNvSpPr txBox="1"/>
          <p:nvPr>
            <p:ph idx="5" type="subTitle"/>
          </p:nvPr>
        </p:nvSpPr>
        <p:spPr>
          <a:xfrm>
            <a:off x="6857350" y="1240700"/>
            <a:ext cx="46608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13" name="Google Shape;613;p35"/>
          <p:cNvSpPr txBox="1"/>
          <p:nvPr>
            <p:ph idx="6" type="subTitle"/>
          </p:nvPr>
        </p:nvSpPr>
        <p:spPr>
          <a:xfrm>
            <a:off x="6857350" y="3164125"/>
            <a:ext cx="46608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14" name="Google Shape;614;p35"/>
          <p:cNvSpPr txBox="1"/>
          <p:nvPr>
            <p:ph idx="7" type="subTitle"/>
          </p:nvPr>
        </p:nvSpPr>
        <p:spPr>
          <a:xfrm>
            <a:off x="6857350" y="2760775"/>
            <a:ext cx="46608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15" name="Google Shape;615;p35"/>
          <p:cNvSpPr txBox="1"/>
          <p:nvPr>
            <p:ph idx="8" type="subTitle"/>
          </p:nvPr>
        </p:nvSpPr>
        <p:spPr>
          <a:xfrm>
            <a:off x="6857350" y="4684200"/>
            <a:ext cx="46608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16" name="Google Shape;616;p35"/>
          <p:cNvSpPr txBox="1"/>
          <p:nvPr>
            <p:ph idx="9" type="subTitle"/>
          </p:nvPr>
        </p:nvSpPr>
        <p:spPr>
          <a:xfrm>
            <a:off x="6857350" y="4280850"/>
            <a:ext cx="46608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olumn">
  <p:cSld name="CUSTOM_4_3"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6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19" name="Google Shape;619;p36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620" name="Google Shape;620;p3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3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2" name="Google Shape;622;p3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3" name="Google Shape;623;p3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36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25" name="Google Shape;625;p36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26" name="Google Shape;626;p36"/>
          <p:cNvCxnSpPr/>
          <p:nvPr/>
        </p:nvCxnSpPr>
        <p:spPr>
          <a:xfrm>
            <a:off x="4306150" y="4229725"/>
            <a:ext cx="0" cy="15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27" name="Google Shape;627;p36"/>
          <p:cNvCxnSpPr/>
          <p:nvPr/>
        </p:nvCxnSpPr>
        <p:spPr>
          <a:xfrm>
            <a:off x="7885850" y="4229725"/>
            <a:ext cx="0" cy="15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28" name="Google Shape;628;p36"/>
          <p:cNvSpPr txBox="1"/>
          <p:nvPr>
            <p:ph idx="4" type="subTitle"/>
          </p:nvPr>
        </p:nvSpPr>
        <p:spPr>
          <a:xfrm>
            <a:off x="4468300" y="4229725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29" name="Google Shape;629;p36"/>
          <p:cNvSpPr txBox="1"/>
          <p:nvPr>
            <p:ph idx="5" type="subTitle"/>
          </p:nvPr>
        </p:nvSpPr>
        <p:spPr>
          <a:xfrm>
            <a:off x="4468400" y="4718950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30" name="Google Shape;630;p36"/>
          <p:cNvSpPr txBox="1"/>
          <p:nvPr>
            <p:ph idx="6" type="subTitle"/>
          </p:nvPr>
        </p:nvSpPr>
        <p:spPr>
          <a:xfrm>
            <a:off x="8048000" y="4229725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31" name="Google Shape;631;p36"/>
          <p:cNvSpPr txBox="1"/>
          <p:nvPr>
            <p:ph idx="7" type="subTitle"/>
          </p:nvPr>
        </p:nvSpPr>
        <p:spPr>
          <a:xfrm>
            <a:off x="8048100" y="4718950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32" name="Google Shape;632;p36"/>
          <p:cNvSpPr txBox="1"/>
          <p:nvPr>
            <p:ph idx="8" type="subTitle"/>
          </p:nvPr>
        </p:nvSpPr>
        <p:spPr>
          <a:xfrm>
            <a:off x="888600" y="4229725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33" name="Google Shape;633;p36"/>
          <p:cNvSpPr txBox="1"/>
          <p:nvPr>
            <p:ph idx="9" type="subTitle"/>
          </p:nvPr>
        </p:nvSpPr>
        <p:spPr>
          <a:xfrm>
            <a:off x="888700" y="4718950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image left">
  <p:cSld name="CUSTOM_4_2"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36" name="Google Shape;636;p37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637" name="Google Shape;637;p3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p3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9" name="Google Shape;639;p3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0" name="Google Shape;640;p3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37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42" name="Google Shape;642;p37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3" name="Google Shape;643;p37"/>
          <p:cNvSpPr txBox="1"/>
          <p:nvPr>
            <p:ph idx="4" type="subTitle"/>
          </p:nvPr>
        </p:nvSpPr>
        <p:spPr>
          <a:xfrm>
            <a:off x="5662075" y="2539250"/>
            <a:ext cx="5486400" cy="316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3000"/>
              </a:lnSpc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large text alt1">
  <p:cSld name="CUSTOM_4_2_2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46" name="Google Shape;646;p38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647" name="Google Shape;647;p3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3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9" name="Google Shape;649;p3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0" name="Google Shape;650;p3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38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2" name="Google Shape;652;p38"/>
          <p:cNvSpPr txBox="1"/>
          <p:nvPr>
            <p:ph idx="3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53" name="Google Shape;653;p38"/>
          <p:cNvSpPr txBox="1"/>
          <p:nvPr>
            <p:ph idx="4" type="subTitle"/>
          </p:nvPr>
        </p:nvSpPr>
        <p:spPr>
          <a:xfrm>
            <a:off x="2087850" y="2416425"/>
            <a:ext cx="8044800" cy="130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large text">
  <p:cSld name="CUSTOM_4_2_1"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9"/>
          <p:cNvSpPr txBox="1"/>
          <p:nvPr>
            <p:ph type="title"/>
          </p:nvPr>
        </p:nvSpPr>
        <p:spPr>
          <a:xfrm>
            <a:off x="3280375" y="1653075"/>
            <a:ext cx="7431000" cy="393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656" name="Google Shape;656;p3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657" name="Google Shape;657;p3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3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9" name="Google Shape;659;p3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0" name="Google Shape;660;p3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39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agenda dark">
  <p:cSld name="CUSTOM_4_1">
    <p:bg>
      <p:bgPr>
        <a:solidFill>
          <a:srgbClr val="353535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0"/>
          <p:cNvSpPr txBox="1"/>
          <p:nvPr>
            <p:ph type="title"/>
          </p:nvPr>
        </p:nvSpPr>
        <p:spPr>
          <a:xfrm>
            <a:off x="885050" y="871750"/>
            <a:ext cx="10422000" cy="132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664" name="Google Shape;664;p4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5" name="Google Shape;665;p4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666" name="Google Shape;666;p4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7" name="Google Shape;66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4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9" name="Google Shape;669;p40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0" name="Google Shape;670;p40"/>
          <p:cNvSpPr txBox="1"/>
          <p:nvPr>
            <p:ph idx="3" type="subTitle"/>
          </p:nvPr>
        </p:nvSpPr>
        <p:spPr>
          <a:xfrm>
            <a:off x="327950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71" name="Google Shape;671;p40"/>
          <p:cNvSpPr txBox="1"/>
          <p:nvPr>
            <p:ph idx="4" type="subTitle"/>
          </p:nvPr>
        </p:nvSpPr>
        <p:spPr>
          <a:xfrm>
            <a:off x="566065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72" name="Google Shape;672;p40"/>
          <p:cNvSpPr txBox="1"/>
          <p:nvPr>
            <p:ph idx="5" type="subTitle"/>
          </p:nvPr>
        </p:nvSpPr>
        <p:spPr>
          <a:xfrm>
            <a:off x="804180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closing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8" name="Google Shape;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 txBox="1"/>
          <p:nvPr/>
        </p:nvSpPr>
        <p:spPr>
          <a:xfrm>
            <a:off x="7960472" y="19998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linkedin.com/company/red-hat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0" name="Google Shape;40;p5"/>
          <p:cNvSpPr txBox="1"/>
          <p:nvPr/>
        </p:nvSpPr>
        <p:spPr>
          <a:xfrm>
            <a:off x="7960472" y="27678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youtube.com/user/RedHatVideos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7960472" y="35359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facebook.com/redhatinc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2" name="Google Shape;42;p5"/>
          <p:cNvSpPr txBox="1"/>
          <p:nvPr/>
        </p:nvSpPr>
        <p:spPr>
          <a:xfrm>
            <a:off x="7960472" y="43039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twitter.com/RedHat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43" name="Google Shape;43;p5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" name="Google Shape;44;p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6004" y="353598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6004" y="2767909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56004" y="199983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56004" y="4304059"/>
            <a:ext cx="455950" cy="4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agenda light">
  <p:cSld name="CUSTOM_4_1_1">
    <p:bg>
      <p:bgPr>
        <a:solidFill>
          <a:schemeClr val="lt1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1"/>
          <p:cNvSpPr txBox="1"/>
          <p:nvPr>
            <p:ph type="title"/>
          </p:nvPr>
        </p:nvSpPr>
        <p:spPr>
          <a:xfrm>
            <a:off x="885050" y="871750"/>
            <a:ext cx="10422000" cy="132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675" name="Google Shape;675;p4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6" name="Google Shape;676;p41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677" name="Google Shape;677;p4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8" name="Google Shape;678;p4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9" name="Google Shape;679;p4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41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1" name="Google Shape;681;p41"/>
          <p:cNvSpPr txBox="1"/>
          <p:nvPr>
            <p:ph idx="3" type="subTitle"/>
          </p:nvPr>
        </p:nvSpPr>
        <p:spPr>
          <a:xfrm>
            <a:off x="327950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82" name="Google Shape;682;p41"/>
          <p:cNvSpPr txBox="1"/>
          <p:nvPr>
            <p:ph idx="4" type="subTitle"/>
          </p:nvPr>
        </p:nvSpPr>
        <p:spPr>
          <a:xfrm>
            <a:off x="566065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83" name="Google Shape;683;p41"/>
          <p:cNvSpPr txBox="1"/>
          <p:nvPr>
            <p:ph idx="5" type="subTitle"/>
          </p:nvPr>
        </p:nvSpPr>
        <p:spPr>
          <a:xfrm>
            <a:off x="804180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">
  <p:cSld name="CUSTOM_4_21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2"/>
          <p:cNvSpPr txBox="1"/>
          <p:nvPr>
            <p:ph type="title"/>
          </p:nvPr>
        </p:nvSpPr>
        <p:spPr>
          <a:xfrm>
            <a:off x="1752600" y="94600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686" name="Google Shape;686;p4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7" name="Google Shape;687;p4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688" name="Google Shape;688;p4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9" name="Google Shape;689;p4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0" name="Google Shape;690;p4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42"/>
          <p:cNvSpPr txBox="1"/>
          <p:nvPr>
            <p:ph idx="2" type="subTitle"/>
          </p:nvPr>
        </p:nvSpPr>
        <p:spPr>
          <a:xfrm>
            <a:off x="885050" y="6169550"/>
            <a:ext cx="91830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nly">
  <p:cSld name="CUSTOM_1_1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3"/>
          <p:cNvSpPr txBox="1"/>
          <p:nvPr>
            <p:ph idx="12" type="sldNum"/>
          </p:nvPr>
        </p:nvSpPr>
        <p:spPr>
          <a:xfrm>
            <a:off x="137770" y="6311925"/>
            <a:ext cx="480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4" name="Google Shape;694;p43"/>
          <p:cNvSpPr txBox="1"/>
          <p:nvPr>
            <p:ph idx="1" type="body"/>
          </p:nvPr>
        </p:nvSpPr>
        <p:spPr>
          <a:xfrm>
            <a:off x="1102267" y="2167900"/>
            <a:ext cx="9987600" cy="352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▸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1150" lvl="1" marL="9144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1150" lvl="2" marL="13716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1150" lvl="3" marL="18288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1150" lvl="4" marL="22860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1150" lvl="5" marL="27432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1150" lvl="6" marL="32004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1150" lvl="7" marL="36576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1150" lvl="8" marL="4114800" rtl="0">
              <a:spcBef>
                <a:spcPts val="500"/>
              </a:spcBef>
              <a:spcAft>
                <a:spcPts val="50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95" name="Google Shape;695;p43"/>
          <p:cNvSpPr txBox="1"/>
          <p:nvPr>
            <p:ph type="title"/>
          </p:nvPr>
        </p:nvSpPr>
        <p:spPr>
          <a:xfrm>
            <a:off x="1102200" y="0"/>
            <a:ext cx="9987600" cy="141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Font typeface="Proxima Nova"/>
              <a:buNone/>
              <a:defRPr b="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96" name="Google Shape;696;p43"/>
          <p:cNvSpPr txBox="1"/>
          <p:nvPr>
            <p:ph idx="2" type="subTitle"/>
          </p:nvPr>
        </p:nvSpPr>
        <p:spPr>
          <a:xfrm>
            <a:off x="1102200" y="1239700"/>
            <a:ext cx="9987600" cy="8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nly 1">
  <p:cSld name="CUSTOM_1_2"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4"/>
          <p:cNvSpPr txBox="1"/>
          <p:nvPr>
            <p:ph idx="12" type="sldNum"/>
          </p:nvPr>
        </p:nvSpPr>
        <p:spPr>
          <a:xfrm>
            <a:off x="137770" y="6311925"/>
            <a:ext cx="480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9" name="Google Shape;699;p44"/>
          <p:cNvSpPr txBox="1"/>
          <p:nvPr>
            <p:ph idx="1" type="body"/>
          </p:nvPr>
        </p:nvSpPr>
        <p:spPr>
          <a:xfrm>
            <a:off x="1102267" y="2167900"/>
            <a:ext cx="9987600" cy="352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▸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1150" lvl="1" marL="9144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1150" lvl="2" marL="13716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1150" lvl="3" marL="18288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1150" lvl="4" marL="22860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1150" lvl="5" marL="27432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1150" lvl="6" marL="32004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1150" lvl="7" marL="36576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1150" lvl="8" marL="4114800" rtl="0">
              <a:spcBef>
                <a:spcPts val="500"/>
              </a:spcBef>
              <a:spcAft>
                <a:spcPts val="50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00" name="Google Shape;700;p44"/>
          <p:cNvSpPr txBox="1"/>
          <p:nvPr>
            <p:ph type="title"/>
          </p:nvPr>
        </p:nvSpPr>
        <p:spPr>
          <a:xfrm>
            <a:off x="1102200" y="0"/>
            <a:ext cx="9987600" cy="141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Font typeface="Proxima Nova"/>
              <a:buNone/>
              <a:defRPr b="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01" name="Google Shape;701;p44"/>
          <p:cNvSpPr txBox="1"/>
          <p:nvPr>
            <p:ph idx="2" type="subTitle"/>
          </p:nvPr>
        </p:nvSpPr>
        <p:spPr>
          <a:xfrm>
            <a:off x="1102200" y="1239700"/>
            <a:ext cx="9987600" cy="8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6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46"/>
          <p:cNvSpPr txBox="1"/>
          <p:nvPr>
            <p:ph idx="1" type="subTitle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8" name="Google Shape;708;p46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9" name="Google Shape;709;p46"/>
          <p:cNvSpPr txBox="1"/>
          <p:nvPr>
            <p:ph idx="2" type="subTitle"/>
          </p:nvPr>
        </p:nvSpPr>
        <p:spPr>
          <a:xfrm>
            <a:off x="2083725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0" name="Google Shape;710;p46"/>
          <p:cNvSpPr txBox="1"/>
          <p:nvPr>
            <p:ph idx="3" type="subTitle"/>
          </p:nvPr>
        </p:nvSpPr>
        <p:spPr>
          <a:xfrm>
            <a:off x="4471850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711" name="Google Shape;71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2" name="Google Shape;712;p4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4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closing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47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7"/>
          <p:cNvSpPr txBox="1"/>
          <p:nvPr>
            <p:ph idx="1" type="subTitle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7" name="Google Shape;717;p47"/>
          <p:cNvSpPr txBox="1"/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718" name="Google Shape;71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6004" y="353598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6004" y="2767909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56004" y="199983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56004" y="4304059"/>
            <a:ext cx="455950" cy="4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47"/>
          <p:cNvSpPr txBox="1"/>
          <p:nvPr/>
        </p:nvSpPr>
        <p:spPr>
          <a:xfrm>
            <a:off x="7960472" y="19998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linkedin.com/company/red-hat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24" name="Google Shape;724;p47"/>
          <p:cNvSpPr txBox="1"/>
          <p:nvPr/>
        </p:nvSpPr>
        <p:spPr>
          <a:xfrm>
            <a:off x="7960472" y="27678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youtube.com/user/RedHatVideos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25" name="Google Shape;725;p47"/>
          <p:cNvSpPr txBox="1"/>
          <p:nvPr/>
        </p:nvSpPr>
        <p:spPr>
          <a:xfrm>
            <a:off x="7960472" y="35359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facebook.com/redhatinc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26" name="Google Shape;726;p47"/>
          <p:cNvSpPr txBox="1"/>
          <p:nvPr/>
        </p:nvSpPr>
        <p:spPr>
          <a:xfrm>
            <a:off x="7960472" y="43039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twitter.com/RedHat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727" name="Google Shape;727;p47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4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9" name="Google Shape;729;p4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48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48"/>
          <p:cNvSpPr txBox="1"/>
          <p:nvPr>
            <p:ph idx="1" type="subTitle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3" name="Google Shape;733;p48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4" name="Google Shape;734;p48"/>
          <p:cNvSpPr txBox="1"/>
          <p:nvPr>
            <p:ph idx="2" type="subTitle"/>
          </p:nvPr>
        </p:nvSpPr>
        <p:spPr>
          <a:xfrm>
            <a:off x="2083725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5" name="Google Shape;735;p48"/>
          <p:cNvSpPr txBox="1"/>
          <p:nvPr>
            <p:ph idx="3" type="subTitle"/>
          </p:nvPr>
        </p:nvSpPr>
        <p:spPr>
          <a:xfrm>
            <a:off x="4471850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736" name="Google Shape;73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7" name="Google Shape;737;p4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8" name="Google Shape;738;p4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closing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9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49"/>
          <p:cNvSpPr txBox="1"/>
          <p:nvPr>
            <p:ph idx="1" type="subTitle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2" name="Google Shape;742;p49"/>
          <p:cNvSpPr txBox="1"/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743" name="Google Shape;74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49"/>
          <p:cNvSpPr txBox="1"/>
          <p:nvPr/>
        </p:nvSpPr>
        <p:spPr>
          <a:xfrm>
            <a:off x="7960472" y="19998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linkedin.com/company/red-hat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45" name="Google Shape;745;p49"/>
          <p:cNvSpPr txBox="1"/>
          <p:nvPr/>
        </p:nvSpPr>
        <p:spPr>
          <a:xfrm>
            <a:off x="7960472" y="27678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youtube.com/user/RedHatVideos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46" name="Google Shape;746;p49"/>
          <p:cNvSpPr txBox="1"/>
          <p:nvPr/>
        </p:nvSpPr>
        <p:spPr>
          <a:xfrm>
            <a:off x="7960472" y="35359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facebook.com/redhatinc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47" name="Google Shape;747;p49"/>
          <p:cNvSpPr txBox="1"/>
          <p:nvPr/>
        </p:nvSpPr>
        <p:spPr>
          <a:xfrm>
            <a:off x="7960472" y="43039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twitter.com/RedHat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748" name="Google Shape;748;p49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" name="Google Shape;749;p4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0" name="Google Shape;750;p4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1" name="Google Shape;751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6004" y="353598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6004" y="2767909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56004" y="199983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56004" y="4304059"/>
            <a:ext cx="455950" cy="4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Title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50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7" name="Google Shape;75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8" name="Google Shape;758;p5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9" name="Google Shape;759;p50"/>
          <p:cNvSpPr txBox="1"/>
          <p:nvPr>
            <p:ph idx="1" type="subTitle"/>
          </p:nvPr>
        </p:nvSpPr>
        <p:spPr>
          <a:xfrm>
            <a:off x="5660525" y="3971650"/>
            <a:ext cx="4446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0" name="Google Shape;760;p50"/>
          <p:cNvSpPr txBox="1"/>
          <p:nvPr>
            <p:ph type="title"/>
          </p:nvPr>
        </p:nvSpPr>
        <p:spPr>
          <a:xfrm>
            <a:off x="5660525" y="1709031"/>
            <a:ext cx="5736300" cy="211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761" name="Google Shape;761;p50"/>
          <p:cNvSpPr txBox="1"/>
          <p:nvPr>
            <p:ph idx="2" type="subTitle"/>
          </p:nvPr>
        </p:nvSpPr>
        <p:spPr>
          <a:xfrm>
            <a:off x="5660525" y="5318275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2" name="Google Shape;762;p50"/>
          <p:cNvSpPr txBox="1"/>
          <p:nvPr>
            <p:ph idx="3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763" name="Google Shape;763;p5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closing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51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6" name="Google Shape;76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7" name="Google Shape;767;p5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8" name="Google Shape;768;p51"/>
          <p:cNvSpPr txBox="1"/>
          <p:nvPr>
            <p:ph type="title"/>
          </p:nvPr>
        </p:nvSpPr>
        <p:spPr>
          <a:xfrm>
            <a:off x="5660525" y="568626"/>
            <a:ext cx="5736300" cy="192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769" name="Google Shape;769;p51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770" name="Google Shape;770;p51"/>
          <p:cNvSpPr txBox="1"/>
          <p:nvPr>
            <p:ph idx="2" type="subTitle"/>
          </p:nvPr>
        </p:nvSpPr>
        <p:spPr>
          <a:xfrm>
            <a:off x="5660525" y="2752400"/>
            <a:ext cx="4446300" cy="152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1" name="Google Shape;771;p51"/>
          <p:cNvSpPr txBox="1"/>
          <p:nvPr/>
        </p:nvSpPr>
        <p:spPr>
          <a:xfrm>
            <a:off x="5903450" y="4669200"/>
            <a:ext cx="2560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linkedin.com/company/red-hat</a:t>
            </a:r>
            <a:endParaRPr sz="12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72" name="Google Shape;772;p51"/>
          <p:cNvSpPr txBox="1"/>
          <p:nvPr/>
        </p:nvSpPr>
        <p:spPr>
          <a:xfrm>
            <a:off x="5903450" y="5174300"/>
            <a:ext cx="2560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youtube.com/user/RedHatVideos</a:t>
            </a:r>
            <a:endParaRPr sz="12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73" name="Google Shape;773;p51"/>
          <p:cNvSpPr txBox="1"/>
          <p:nvPr/>
        </p:nvSpPr>
        <p:spPr>
          <a:xfrm>
            <a:off x="8815525" y="4669200"/>
            <a:ext cx="2560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facebook.com/redhatinc</a:t>
            </a:r>
            <a:endParaRPr sz="12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74" name="Google Shape;774;p51"/>
          <p:cNvSpPr txBox="1"/>
          <p:nvPr/>
        </p:nvSpPr>
        <p:spPr>
          <a:xfrm>
            <a:off x="8815525" y="5174300"/>
            <a:ext cx="25605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rPr>
              <a:t>twitter.com/RedHat</a:t>
            </a:r>
            <a:endParaRPr sz="1200">
              <a:solidFill>
                <a:schemeClr val="dk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775" name="Google Shape;775;p51"/>
          <p:cNvPicPr preferRelativeResize="0"/>
          <p:nvPr/>
        </p:nvPicPr>
        <p:blipFill rotWithShape="1">
          <a:blip r:embed="rId4">
            <a:alphaModFix/>
          </a:blip>
          <a:srcRect b="0" l="2507" r="2498" t="0"/>
          <a:stretch/>
        </p:blipFill>
        <p:spPr>
          <a:xfrm>
            <a:off x="8586459" y="5174306"/>
            <a:ext cx="229075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51"/>
          <p:cNvPicPr preferRelativeResize="0"/>
          <p:nvPr/>
        </p:nvPicPr>
        <p:blipFill rotWithShape="1">
          <a:blip r:embed="rId5">
            <a:alphaModFix/>
          </a:blip>
          <a:srcRect b="0" l="2678" r="2678" t="0"/>
          <a:stretch/>
        </p:blipFill>
        <p:spPr>
          <a:xfrm>
            <a:off x="8586459" y="4669206"/>
            <a:ext cx="229075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51"/>
          <p:cNvPicPr preferRelativeResize="0"/>
          <p:nvPr/>
        </p:nvPicPr>
        <p:blipFill rotWithShape="1">
          <a:blip r:embed="rId6">
            <a:alphaModFix/>
          </a:blip>
          <a:srcRect b="0" l="2507" r="2498" t="0"/>
          <a:stretch/>
        </p:blipFill>
        <p:spPr>
          <a:xfrm>
            <a:off x="5660534" y="5174306"/>
            <a:ext cx="229075" cy="2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51"/>
          <p:cNvPicPr preferRelativeResize="0"/>
          <p:nvPr/>
        </p:nvPicPr>
        <p:blipFill rotWithShape="1">
          <a:blip r:embed="rId7">
            <a:alphaModFix/>
          </a:blip>
          <a:srcRect b="0" l="2326" r="2326" t="0"/>
          <a:stretch/>
        </p:blipFill>
        <p:spPr>
          <a:xfrm>
            <a:off x="5660534" y="4669206"/>
            <a:ext cx="229075" cy="241150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5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Title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" name="Google Shape;5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Google Shape;53;p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6"/>
          <p:cNvSpPr txBox="1"/>
          <p:nvPr>
            <p:ph idx="1" type="subTitle"/>
          </p:nvPr>
        </p:nvSpPr>
        <p:spPr>
          <a:xfrm>
            <a:off x="5660525" y="3971650"/>
            <a:ext cx="4446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type="title"/>
          </p:nvPr>
        </p:nvSpPr>
        <p:spPr>
          <a:xfrm>
            <a:off x="5660525" y="1709031"/>
            <a:ext cx="5736300" cy="211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2" type="subTitle"/>
          </p:nvPr>
        </p:nvSpPr>
        <p:spPr>
          <a:xfrm>
            <a:off x="5660525" y="5318275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3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A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52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782" name="Google Shape;782;p5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3" name="Google Shape;783;p5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4" name="Google Shape;784;p5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785" name="Google Shape;785;p52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9pPr>
          </a:lstStyle>
          <a:p/>
        </p:txBody>
      </p:sp>
      <p:pic>
        <p:nvPicPr>
          <p:cNvPr id="786" name="Google Shape;786;p52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5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B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53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790" name="Google Shape;790;p5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Google Shape;791;p53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2" name="Google Shape;792;p53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793" name="Google Shape;793;p53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794" name="Google Shape;79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  <p:sp>
        <p:nvSpPr>
          <p:cNvPr id="795" name="Google Shape;795;p5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C">
  <p:cSld name="CUSTOM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54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798" name="Google Shape;798;p5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9" name="Google Shape;799;p5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0" name="Google Shape;800;p5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801" name="Google Shape;801;p54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802" name="Google Shape;802;p54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803" name="Google Shape;803;p54"/>
          <p:cNvSpPr txBox="1"/>
          <p:nvPr>
            <p:ph idx="3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4" name="Google Shape;804;p5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D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55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807" name="Google Shape;807;p5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8" name="Google Shape;808;p55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809" name="Google Shape;809;p55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0" name="Google Shape;810;p55"/>
          <p:cNvCxnSpPr/>
          <p:nvPr/>
        </p:nvCxnSpPr>
        <p:spPr>
          <a:xfrm>
            <a:off x="2076025" y="1653700"/>
            <a:ext cx="13908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1" name="Google Shape;811;p5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divider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56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814" name="Google Shape;814;p5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15" name="Google Shape;815;p56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6" name="Google Shape;816;p56"/>
          <p:cNvCxnSpPr/>
          <p:nvPr/>
        </p:nvCxnSpPr>
        <p:spPr>
          <a:xfrm>
            <a:off x="2076025" y="1653700"/>
            <a:ext cx="13908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7" name="Google Shape;817;p5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8" name="Google Shape;818;p56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819" name="Google Shape;819;p5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divider">
  <p:cSld name="CUSTOM_3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57"/>
          <p:cNvSpPr txBox="1"/>
          <p:nvPr>
            <p:ph type="title"/>
          </p:nvPr>
        </p:nvSpPr>
        <p:spPr>
          <a:xfrm>
            <a:off x="5674100" y="1632950"/>
            <a:ext cx="5037300" cy="388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822" name="Google Shape;822;p5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3" name="Google Shape;823;p57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824" name="Google Shape;82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5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">
  <p:cSld name="CUSTOM_4"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5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828" name="Google Shape;828;p58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829" name="Google Shape;829;p5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" name="Google Shape;830;p5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1" name="Google Shape;831;p5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2" name="Google Shape;832;p5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833" name="Google Shape;833;p58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34" name="Google Shape;834;p58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hevrons">
  <p:cSld name="CUSTOM_4_20"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5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837" name="Google Shape;837;p59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838" name="Google Shape;838;p5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" name="Google Shape;839;p5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0" name="Google Shape;840;p5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1" name="Google Shape;841;p5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842" name="Google Shape;842;p59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43" name="Google Shape;843;p59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4" name="Google Shape;844;p59"/>
          <p:cNvSpPr/>
          <p:nvPr/>
        </p:nvSpPr>
        <p:spPr>
          <a:xfrm>
            <a:off x="3901500" y="2473638"/>
            <a:ext cx="43890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59"/>
          <p:cNvSpPr/>
          <p:nvPr/>
        </p:nvSpPr>
        <p:spPr>
          <a:xfrm>
            <a:off x="7803000" y="2473650"/>
            <a:ext cx="43890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59"/>
          <p:cNvSpPr/>
          <p:nvPr/>
        </p:nvSpPr>
        <p:spPr>
          <a:xfrm>
            <a:off x="0" y="2473650"/>
            <a:ext cx="43890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59"/>
          <p:cNvSpPr/>
          <p:nvPr/>
        </p:nvSpPr>
        <p:spPr>
          <a:xfrm>
            <a:off x="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59"/>
          <p:cNvSpPr/>
          <p:nvPr/>
        </p:nvSpPr>
        <p:spPr>
          <a:xfrm>
            <a:off x="1107150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59"/>
          <p:cNvSpPr txBox="1"/>
          <p:nvPr>
            <p:ph idx="4" type="subTitle"/>
          </p:nvPr>
        </p:nvSpPr>
        <p:spPr>
          <a:xfrm>
            <a:off x="3901500" y="2473650"/>
            <a:ext cx="4389000" cy="2702400"/>
          </a:xfrm>
          <a:prstGeom prst="rect">
            <a:avLst/>
          </a:prstGeom>
        </p:spPr>
        <p:txBody>
          <a:bodyPr anchorCtr="0" anchor="ctr" bIns="0" lIns="1097275" spcFirstLastPara="1" rIns="4572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850" name="Google Shape;850;p59"/>
          <p:cNvSpPr txBox="1"/>
          <p:nvPr>
            <p:ph idx="5" type="subTitle"/>
          </p:nvPr>
        </p:nvSpPr>
        <p:spPr>
          <a:xfrm>
            <a:off x="0" y="2473650"/>
            <a:ext cx="4389000" cy="2702400"/>
          </a:xfrm>
          <a:prstGeom prst="rect">
            <a:avLst/>
          </a:prstGeom>
        </p:spPr>
        <p:txBody>
          <a:bodyPr anchorCtr="0" anchor="ctr" bIns="0" lIns="868675" spcFirstLastPara="1" rIns="7315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851" name="Google Shape;851;p59"/>
          <p:cNvSpPr txBox="1"/>
          <p:nvPr>
            <p:ph idx="6" type="subTitle"/>
          </p:nvPr>
        </p:nvSpPr>
        <p:spPr>
          <a:xfrm>
            <a:off x="7803000" y="2473650"/>
            <a:ext cx="4389000" cy="2702400"/>
          </a:xfrm>
          <a:prstGeom prst="rect">
            <a:avLst/>
          </a:prstGeom>
        </p:spPr>
        <p:txBody>
          <a:bodyPr anchorCtr="0" anchor="ctr" bIns="0" lIns="1097275" spcFirstLastPara="1" rIns="4572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wo chevrons">
  <p:cSld name="CUSTOM_4_20_1"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6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854" name="Google Shape;854;p60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855" name="Google Shape;855;p6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p6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7" name="Google Shape;857;p6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8" name="Google Shape;858;p6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859" name="Google Shape;859;p60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60" name="Google Shape;860;p60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1" name="Google Shape;861;p60"/>
          <p:cNvSpPr/>
          <p:nvPr/>
        </p:nvSpPr>
        <p:spPr>
          <a:xfrm>
            <a:off x="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60"/>
          <p:cNvSpPr/>
          <p:nvPr/>
        </p:nvSpPr>
        <p:spPr>
          <a:xfrm>
            <a:off x="1107150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60"/>
          <p:cNvSpPr/>
          <p:nvPr/>
        </p:nvSpPr>
        <p:spPr>
          <a:xfrm>
            <a:off x="5863800" y="2473650"/>
            <a:ext cx="63282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60"/>
          <p:cNvSpPr/>
          <p:nvPr/>
        </p:nvSpPr>
        <p:spPr>
          <a:xfrm>
            <a:off x="0" y="2473650"/>
            <a:ext cx="63282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60"/>
          <p:cNvSpPr txBox="1"/>
          <p:nvPr>
            <p:ph idx="4" type="subTitle"/>
          </p:nvPr>
        </p:nvSpPr>
        <p:spPr>
          <a:xfrm>
            <a:off x="0" y="2473650"/>
            <a:ext cx="6328200" cy="2702400"/>
          </a:xfrm>
          <a:prstGeom prst="rect">
            <a:avLst/>
          </a:prstGeom>
        </p:spPr>
        <p:txBody>
          <a:bodyPr anchorCtr="0" anchor="ctr" bIns="0" lIns="868675" spcFirstLastPara="1" rIns="9144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866" name="Google Shape;866;p60"/>
          <p:cNvSpPr txBox="1"/>
          <p:nvPr>
            <p:ph idx="5" type="subTitle"/>
          </p:nvPr>
        </p:nvSpPr>
        <p:spPr>
          <a:xfrm>
            <a:off x="5863800" y="2473650"/>
            <a:ext cx="6328200" cy="2702400"/>
          </a:xfrm>
          <a:prstGeom prst="rect">
            <a:avLst/>
          </a:prstGeom>
        </p:spPr>
        <p:txBody>
          <a:bodyPr anchorCtr="0" anchor="ctr" bIns="0" lIns="1188700" spcFirstLastPara="1" rIns="9144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ircles">
  <p:cSld name="CUSTOM_4_19"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61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869" name="Google Shape;869;p61"/>
          <p:cNvSpPr txBox="1"/>
          <p:nvPr>
            <p:ph type="title"/>
          </p:nvPr>
        </p:nvSpPr>
        <p:spPr>
          <a:xfrm>
            <a:off x="884963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870" name="Google Shape;870;p6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1" name="Google Shape;871;p6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2" name="Google Shape;872;p6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3" name="Google Shape;873;p6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61"/>
          <p:cNvSpPr txBox="1"/>
          <p:nvPr>
            <p:ph idx="2" type="subTitle"/>
          </p:nvPr>
        </p:nvSpPr>
        <p:spPr>
          <a:xfrm>
            <a:off x="885038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75" name="Google Shape;875;p61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876" name="Google Shape;87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039" y="2175762"/>
            <a:ext cx="9351922" cy="3488587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61"/>
          <p:cNvSpPr txBox="1"/>
          <p:nvPr>
            <p:ph idx="4" type="subTitle"/>
          </p:nvPr>
        </p:nvSpPr>
        <p:spPr>
          <a:xfrm>
            <a:off x="1977450" y="2894055"/>
            <a:ext cx="2343600" cy="20520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78" name="Google Shape;878;p61"/>
          <p:cNvSpPr txBox="1"/>
          <p:nvPr>
            <p:ph idx="5" type="subTitle"/>
          </p:nvPr>
        </p:nvSpPr>
        <p:spPr>
          <a:xfrm>
            <a:off x="4924200" y="2894050"/>
            <a:ext cx="2343600" cy="20520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879" name="Google Shape;879;p61"/>
          <p:cNvSpPr txBox="1"/>
          <p:nvPr>
            <p:ph idx="6" type="subTitle"/>
          </p:nvPr>
        </p:nvSpPr>
        <p:spPr>
          <a:xfrm>
            <a:off x="7870950" y="2894050"/>
            <a:ext cx="2343600" cy="20520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closing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7"/>
          <p:cNvSpPr txBox="1"/>
          <p:nvPr>
            <p:ph type="title"/>
          </p:nvPr>
        </p:nvSpPr>
        <p:spPr>
          <a:xfrm>
            <a:off x="5660525" y="568626"/>
            <a:ext cx="5736300" cy="192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2" type="subTitle"/>
          </p:nvPr>
        </p:nvSpPr>
        <p:spPr>
          <a:xfrm>
            <a:off x="5660525" y="2752400"/>
            <a:ext cx="4446300" cy="152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lank">
  <p:cSld name="CUSTOM_4_18"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6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882" name="Google Shape;882;p6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3" name="Google Shape;883;p6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4" name="Google Shape;884;p6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5" name="Google Shape;885;p6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62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, subhead, and body">
  <p:cSld name="CUSTOM_4_17"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63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889" name="Google Shape;889;p63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890" name="Google Shape;890;p63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1" name="Google Shape;891;p6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2" name="Google Shape;892;p6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3" name="Google Shape;893;p6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894" name="Google Shape;894;p63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95" name="Google Shape;895;p63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6" name="Google Shape;896;p63"/>
          <p:cNvSpPr txBox="1"/>
          <p:nvPr>
            <p:ph idx="4" type="body"/>
          </p:nvPr>
        </p:nvSpPr>
        <p:spPr>
          <a:xfrm>
            <a:off x="2438400" y="2286000"/>
            <a:ext cx="7315200" cy="36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04800" lvl="1" marL="914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 rtl="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･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and body">
  <p:cSld name="CUSTOM_4_17_2"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6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899" name="Google Shape;899;p64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900" name="Google Shape;900;p6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6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2" name="Google Shape;902;p6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3" name="Google Shape;903;p6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904" name="Google Shape;904;p64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5" name="Google Shape;905;p64"/>
          <p:cNvSpPr txBox="1"/>
          <p:nvPr>
            <p:ph idx="3" type="body"/>
          </p:nvPr>
        </p:nvSpPr>
        <p:spPr>
          <a:xfrm>
            <a:off x="2438400" y="1828800"/>
            <a:ext cx="7315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04800" lvl="1" marL="914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 rtl="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･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ody">
  <p:cSld name="CUSTOM_4_17_2_1"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65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908" name="Google Shape;908;p6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6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0" name="Google Shape;910;p6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1" name="Google Shape;911;p6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65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3" name="Google Shape;913;p65"/>
          <p:cNvSpPr txBox="1"/>
          <p:nvPr>
            <p:ph idx="3" type="body"/>
          </p:nvPr>
        </p:nvSpPr>
        <p:spPr>
          <a:xfrm>
            <a:off x="2438400" y="886600"/>
            <a:ext cx="7315200" cy="480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04800" lvl="1" marL="914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 rtl="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･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and two column body">
  <p:cSld name="CUSTOM_4_17_1"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6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916" name="Google Shape;916;p66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917" name="Google Shape;917;p6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6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9" name="Google Shape;919;p6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0" name="Google Shape;920;p6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921" name="Google Shape;921;p66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22" name="Google Shape;922;p66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3" name="Google Shape;923;p66"/>
          <p:cNvSpPr txBox="1"/>
          <p:nvPr>
            <p:ph idx="4" type="body"/>
          </p:nvPr>
        </p:nvSpPr>
        <p:spPr>
          <a:xfrm>
            <a:off x="885125" y="2291177"/>
            <a:ext cx="4937700" cy="37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04800" lvl="1" marL="914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 rtl="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･"/>
              <a:defRPr sz="1200"/>
            </a:lvl9pPr>
          </a:lstStyle>
          <a:p/>
        </p:txBody>
      </p:sp>
      <p:sp>
        <p:nvSpPr>
          <p:cNvPr id="924" name="Google Shape;924;p66"/>
          <p:cNvSpPr txBox="1"/>
          <p:nvPr>
            <p:ph idx="5" type="body"/>
          </p:nvPr>
        </p:nvSpPr>
        <p:spPr>
          <a:xfrm>
            <a:off x="6369425" y="2291175"/>
            <a:ext cx="4937700" cy="37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04800" lvl="1" marL="914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 rtl="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･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meline vertical">
  <p:cSld name="CUSTOM_4_16"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6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927" name="Google Shape;927;p6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8" name="Google Shape;928;p6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9" name="Google Shape;929;p6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0" name="Google Shape;930;p6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931" name="Google Shape;931;p67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932" name="Google Shape;932;p67"/>
          <p:cNvCxnSpPr/>
          <p:nvPr/>
        </p:nvCxnSpPr>
        <p:spPr>
          <a:xfrm>
            <a:off x="4146414" y="-7350"/>
            <a:ext cx="0" cy="6872700"/>
          </a:xfrm>
          <a:prstGeom prst="straightConnector1">
            <a:avLst/>
          </a:prstGeom>
          <a:noFill/>
          <a:ln cap="flat" cmpd="sng" w="28575">
            <a:solidFill>
              <a:srgbClr val="D5D5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3" name="Google Shape;933;p67"/>
          <p:cNvSpPr txBox="1"/>
          <p:nvPr>
            <p:ph idx="3" type="subTitle"/>
          </p:nvPr>
        </p:nvSpPr>
        <p:spPr>
          <a:xfrm>
            <a:off x="4467775" y="1832876"/>
            <a:ext cx="5115600" cy="64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34" name="Google Shape;934;p67"/>
          <p:cNvSpPr txBox="1"/>
          <p:nvPr>
            <p:ph idx="4" type="subTitle"/>
          </p:nvPr>
        </p:nvSpPr>
        <p:spPr>
          <a:xfrm>
            <a:off x="4467775" y="1441300"/>
            <a:ext cx="4538700" cy="29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935" name="Google Shape;935;p67"/>
          <p:cNvSpPr txBox="1"/>
          <p:nvPr>
            <p:ph idx="5" type="subTitle"/>
          </p:nvPr>
        </p:nvSpPr>
        <p:spPr>
          <a:xfrm>
            <a:off x="3362500" y="1832876"/>
            <a:ext cx="690000" cy="23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meline horizontal">
  <p:cSld name="CUSTOM_4_15"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6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938" name="Google Shape;938;p68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939" name="Google Shape;939;p6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0" name="Google Shape;940;p6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1" name="Google Shape;941;p6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2" name="Google Shape;942;p6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943" name="Google Shape;943;p68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44" name="Google Shape;944;p68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5" name="Google Shape;945;p68"/>
          <p:cNvSpPr txBox="1"/>
          <p:nvPr>
            <p:ph idx="4" type="subTitle"/>
          </p:nvPr>
        </p:nvSpPr>
        <p:spPr>
          <a:xfrm>
            <a:off x="2042425" y="2497493"/>
            <a:ext cx="21069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946" name="Google Shape;946;p68"/>
          <p:cNvSpPr txBox="1"/>
          <p:nvPr>
            <p:ph idx="5" type="subTitle"/>
          </p:nvPr>
        </p:nvSpPr>
        <p:spPr>
          <a:xfrm>
            <a:off x="2042425" y="2903475"/>
            <a:ext cx="2106900" cy="67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947" name="Google Shape;947;p68"/>
          <p:cNvSpPr txBox="1"/>
          <p:nvPr>
            <p:ph idx="6" type="subTitle"/>
          </p:nvPr>
        </p:nvSpPr>
        <p:spPr>
          <a:xfrm>
            <a:off x="1596475" y="4403575"/>
            <a:ext cx="975900" cy="23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48" name="Google Shape;948;p68"/>
          <p:cNvSpPr txBox="1"/>
          <p:nvPr>
            <p:ph idx="7" type="subTitle"/>
          </p:nvPr>
        </p:nvSpPr>
        <p:spPr>
          <a:xfrm>
            <a:off x="3278975" y="3892511"/>
            <a:ext cx="975900" cy="23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49" name="Google Shape;949;p68"/>
          <p:cNvSpPr txBox="1"/>
          <p:nvPr>
            <p:ph idx="8" type="subTitle"/>
          </p:nvPr>
        </p:nvSpPr>
        <p:spPr>
          <a:xfrm>
            <a:off x="1713425" y="4752722"/>
            <a:ext cx="21069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950" name="Google Shape;950;p68"/>
          <p:cNvSpPr txBox="1"/>
          <p:nvPr>
            <p:ph idx="9" type="subTitle"/>
          </p:nvPr>
        </p:nvSpPr>
        <p:spPr>
          <a:xfrm>
            <a:off x="1713425" y="5158703"/>
            <a:ext cx="2106900" cy="67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hree callouts">
  <p:cSld name="CUSTOM_4_14"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69"/>
          <p:cNvSpPr txBox="1"/>
          <p:nvPr>
            <p:ph idx="1" type="subTitle"/>
          </p:nvPr>
        </p:nvSpPr>
        <p:spPr>
          <a:xfrm>
            <a:off x="1008900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53" name="Google Shape;953;p69"/>
          <p:cNvSpPr txBox="1"/>
          <p:nvPr>
            <p:ph idx="2" type="subTitle"/>
          </p:nvPr>
        </p:nvSpPr>
        <p:spPr>
          <a:xfrm>
            <a:off x="4588650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54" name="Google Shape;954;p69"/>
          <p:cNvSpPr txBox="1"/>
          <p:nvPr>
            <p:ph idx="3" type="subTitle"/>
          </p:nvPr>
        </p:nvSpPr>
        <p:spPr>
          <a:xfrm>
            <a:off x="8168350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55" name="Google Shape;955;p69"/>
          <p:cNvSpPr txBox="1"/>
          <p:nvPr>
            <p:ph idx="4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956" name="Google Shape;956;p69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957" name="Google Shape;957;p6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8" name="Google Shape;958;p6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9" name="Google Shape;959;p6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0" name="Google Shape;960;p6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69"/>
          <p:cNvSpPr txBox="1"/>
          <p:nvPr>
            <p:ph idx="5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62" name="Google Shape;962;p69"/>
          <p:cNvSpPr txBox="1"/>
          <p:nvPr>
            <p:ph idx="6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963" name="Google Shape;963;p69"/>
          <p:cNvCxnSpPr/>
          <p:nvPr/>
        </p:nvCxnSpPr>
        <p:spPr>
          <a:xfrm>
            <a:off x="4306145" y="2661025"/>
            <a:ext cx="0" cy="25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69"/>
          <p:cNvCxnSpPr/>
          <p:nvPr/>
        </p:nvCxnSpPr>
        <p:spPr>
          <a:xfrm>
            <a:off x="7885845" y="2661025"/>
            <a:ext cx="0" cy="25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65" name="Google Shape;965;p69"/>
          <p:cNvSpPr txBox="1"/>
          <p:nvPr>
            <p:ph idx="7" type="subTitle"/>
          </p:nvPr>
        </p:nvSpPr>
        <p:spPr>
          <a:xfrm>
            <a:off x="4468300" y="3677200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966" name="Google Shape;966;p69"/>
          <p:cNvSpPr txBox="1"/>
          <p:nvPr>
            <p:ph idx="8" type="subTitle"/>
          </p:nvPr>
        </p:nvSpPr>
        <p:spPr>
          <a:xfrm>
            <a:off x="4468400" y="4166425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967" name="Google Shape;967;p69"/>
          <p:cNvSpPr txBox="1"/>
          <p:nvPr>
            <p:ph idx="9" type="subTitle"/>
          </p:nvPr>
        </p:nvSpPr>
        <p:spPr>
          <a:xfrm>
            <a:off x="8048000" y="3677200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968" name="Google Shape;968;p69"/>
          <p:cNvSpPr txBox="1"/>
          <p:nvPr>
            <p:ph idx="13" type="subTitle"/>
          </p:nvPr>
        </p:nvSpPr>
        <p:spPr>
          <a:xfrm>
            <a:off x="8048100" y="4166425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969" name="Google Shape;969;p69"/>
          <p:cNvSpPr txBox="1"/>
          <p:nvPr>
            <p:ph idx="14" type="subTitle"/>
          </p:nvPr>
        </p:nvSpPr>
        <p:spPr>
          <a:xfrm>
            <a:off x="888600" y="3677200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970" name="Google Shape;970;p69"/>
          <p:cNvSpPr txBox="1"/>
          <p:nvPr>
            <p:ph idx="15" type="subTitle"/>
          </p:nvPr>
        </p:nvSpPr>
        <p:spPr>
          <a:xfrm>
            <a:off x="888700" y="4166425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wo callouts">
  <p:cSld name="CUSTOM_4_13"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70"/>
          <p:cNvSpPr txBox="1"/>
          <p:nvPr>
            <p:ph idx="1" type="subTitle"/>
          </p:nvPr>
        </p:nvSpPr>
        <p:spPr>
          <a:xfrm>
            <a:off x="4555550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73" name="Google Shape;973;p70"/>
          <p:cNvSpPr txBox="1"/>
          <p:nvPr>
            <p:ph idx="2" type="subTitle"/>
          </p:nvPr>
        </p:nvSpPr>
        <p:spPr>
          <a:xfrm>
            <a:off x="7972925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74" name="Google Shape;974;p70"/>
          <p:cNvSpPr txBox="1"/>
          <p:nvPr>
            <p:ph idx="3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975" name="Google Shape;975;p70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976" name="Google Shape;976;p7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" name="Google Shape;977;p7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8" name="Google Shape;978;p7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9" name="Google Shape;979;p7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70"/>
          <p:cNvSpPr txBox="1"/>
          <p:nvPr>
            <p:ph idx="4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81" name="Google Shape;981;p70"/>
          <p:cNvSpPr txBox="1"/>
          <p:nvPr>
            <p:ph idx="5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82" name="Google Shape;982;p70"/>
          <p:cNvSpPr txBox="1"/>
          <p:nvPr>
            <p:ph idx="6" type="subTitle"/>
          </p:nvPr>
        </p:nvSpPr>
        <p:spPr>
          <a:xfrm>
            <a:off x="887800" y="2596700"/>
            <a:ext cx="3182700" cy="26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cxnSp>
        <p:nvCxnSpPr>
          <p:cNvPr id="983" name="Google Shape;983;p70"/>
          <p:cNvCxnSpPr/>
          <p:nvPr/>
        </p:nvCxnSpPr>
        <p:spPr>
          <a:xfrm>
            <a:off x="7885850" y="3677350"/>
            <a:ext cx="0" cy="14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84" name="Google Shape;984;p70"/>
          <p:cNvSpPr txBox="1"/>
          <p:nvPr>
            <p:ph idx="7" type="subTitle"/>
          </p:nvPr>
        </p:nvSpPr>
        <p:spPr>
          <a:xfrm>
            <a:off x="4620750" y="3677388"/>
            <a:ext cx="29496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985" name="Google Shape;985;p70"/>
          <p:cNvSpPr txBox="1"/>
          <p:nvPr>
            <p:ph idx="8" type="subTitle"/>
          </p:nvPr>
        </p:nvSpPr>
        <p:spPr>
          <a:xfrm>
            <a:off x="4620750" y="4166613"/>
            <a:ext cx="2949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986" name="Google Shape;986;p70"/>
          <p:cNvSpPr txBox="1"/>
          <p:nvPr>
            <p:ph idx="9" type="subTitle"/>
          </p:nvPr>
        </p:nvSpPr>
        <p:spPr>
          <a:xfrm>
            <a:off x="8051175" y="3677388"/>
            <a:ext cx="29496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987" name="Google Shape;987;p70"/>
          <p:cNvSpPr txBox="1"/>
          <p:nvPr>
            <p:ph idx="13" type="subTitle"/>
          </p:nvPr>
        </p:nvSpPr>
        <p:spPr>
          <a:xfrm>
            <a:off x="8051175" y="4166613"/>
            <a:ext cx="2949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wo pies">
  <p:cSld name="CUSTOM_4_12"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71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990" name="Google Shape;990;p71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991" name="Google Shape;991;p7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2" name="Google Shape;992;p7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3" name="Google Shape;993;p7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4" name="Google Shape;994;p7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Google Shape;995;p71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96" name="Google Shape;996;p71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997" name="Google Shape;997;p71"/>
          <p:cNvCxnSpPr/>
          <p:nvPr/>
        </p:nvCxnSpPr>
        <p:spPr>
          <a:xfrm>
            <a:off x="7885850" y="4439350"/>
            <a:ext cx="0" cy="14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998" name="Google Shape;998;p71"/>
          <p:cNvSpPr txBox="1"/>
          <p:nvPr>
            <p:ph idx="4" type="subTitle"/>
          </p:nvPr>
        </p:nvSpPr>
        <p:spPr>
          <a:xfrm>
            <a:off x="887800" y="2596700"/>
            <a:ext cx="3182700" cy="26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999" name="Google Shape;999;p71"/>
          <p:cNvSpPr txBox="1"/>
          <p:nvPr>
            <p:ph idx="5" type="subTitle"/>
          </p:nvPr>
        </p:nvSpPr>
        <p:spPr>
          <a:xfrm>
            <a:off x="4620750" y="4439350"/>
            <a:ext cx="29496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000" name="Google Shape;1000;p71"/>
          <p:cNvSpPr txBox="1"/>
          <p:nvPr>
            <p:ph idx="6" type="subTitle"/>
          </p:nvPr>
        </p:nvSpPr>
        <p:spPr>
          <a:xfrm>
            <a:off x="4620750" y="4928575"/>
            <a:ext cx="2949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1001" name="Google Shape;1001;p71"/>
          <p:cNvSpPr txBox="1"/>
          <p:nvPr>
            <p:ph idx="7" type="subTitle"/>
          </p:nvPr>
        </p:nvSpPr>
        <p:spPr>
          <a:xfrm>
            <a:off x="8051175" y="4439350"/>
            <a:ext cx="29496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002" name="Google Shape;1002;p71"/>
          <p:cNvSpPr txBox="1"/>
          <p:nvPr>
            <p:ph idx="8" type="subTitle"/>
          </p:nvPr>
        </p:nvSpPr>
        <p:spPr>
          <a:xfrm>
            <a:off x="8051175" y="4928575"/>
            <a:ext cx="2949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A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69" name="Google Shape;69;p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9pPr>
          </a:lstStyle>
          <a:p/>
        </p:txBody>
      </p:sp>
      <p:pic>
        <p:nvPicPr>
          <p:cNvPr id="73" name="Google Shape;73;p8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large pie">
  <p:cSld name="CUSTOM_4_11"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7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005" name="Google Shape;1005;p72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006" name="Google Shape;1006;p7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7" name="Google Shape;1007;p7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8" name="Google Shape;1008;p7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9" name="Google Shape;1009;p7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010" name="Google Shape;1010;p72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11" name="Google Shape;1011;p72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2" name="Google Shape;1012;p72"/>
          <p:cNvSpPr txBox="1"/>
          <p:nvPr>
            <p:ph idx="4" type="subTitle"/>
          </p:nvPr>
        </p:nvSpPr>
        <p:spPr>
          <a:xfrm>
            <a:off x="887800" y="2596700"/>
            <a:ext cx="3182700" cy="26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1013" name="Google Shape;1013;p72"/>
          <p:cNvSpPr txBox="1"/>
          <p:nvPr>
            <p:ph idx="5" type="subTitle"/>
          </p:nvPr>
        </p:nvSpPr>
        <p:spPr>
          <a:xfrm>
            <a:off x="9078238" y="3048425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1014" name="Google Shape;1014;p72"/>
          <p:cNvSpPr txBox="1"/>
          <p:nvPr>
            <p:ph idx="6" type="subTitle"/>
          </p:nvPr>
        </p:nvSpPr>
        <p:spPr>
          <a:xfrm>
            <a:off x="10284513" y="3048425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1015" name="Google Shape;1015;p72"/>
          <p:cNvSpPr txBox="1"/>
          <p:nvPr>
            <p:ph idx="7" type="subTitle"/>
          </p:nvPr>
        </p:nvSpPr>
        <p:spPr>
          <a:xfrm>
            <a:off x="9078238" y="3841627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1016" name="Google Shape;1016;p72"/>
          <p:cNvSpPr txBox="1"/>
          <p:nvPr>
            <p:ph idx="8" type="subTitle"/>
          </p:nvPr>
        </p:nvSpPr>
        <p:spPr>
          <a:xfrm>
            <a:off x="10284513" y="3841627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1017" name="Google Shape;1017;p72"/>
          <p:cNvSpPr txBox="1"/>
          <p:nvPr>
            <p:ph idx="9" type="subTitle"/>
          </p:nvPr>
        </p:nvSpPr>
        <p:spPr>
          <a:xfrm>
            <a:off x="9078238" y="4603527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1018" name="Google Shape;1018;p72"/>
          <p:cNvSpPr txBox="1"/>
          <p:nvPr>
            <p:ph idx="13" type="subTitle"/>
          </p:nvPr>
        </p:nvSpPr>
        <p:spPr>
          <a:xfrm>
            <a:off x="10284513" y="4603527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percentage bars">
  <p:cSld name="CUSTOM_4_10"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73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021" name="Google Shape;1021;p73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022" name="Google Shape;1022;p73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3" name="Google Shape;1023;p7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4" name="Google Shape;1024;p7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5" name="Google Shape;1025;p7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026" name="Google Shape;1026;p73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27" name="Google Shape;1027;p73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8" name="Google Shape;1028;p73"/>
          <p:cNvSpPr txBox="1"/>
          <p:nvPr>
            <p:ph idx="4" type="subTitle"/>
          </p:nvPr>
        </p:nvSpPr>
        <p:spPr>
          <a:xfrm>
            <a:off x="8048050" y="2898600"/>
            <a:ext cx="3410400" cy="7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029" name="Google Shape;1029;p73"/>
          <p:cNvSpPr txBox="1"/>
          <p:nvPr>
            <p:ph idx="5" type="subTitle"/>
          </p:nvPr>
        </p:nvSpPr>
        <p:spPr>
          <a:xfrm>
            <a:off x="8048050" y="2540600"/>
            <a:ext cx="3410400" cy="333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30" name="Google Shape;1030;p73"/>
          <p:cNvSpPr txBox="1"/>
          <p:nvPr>
            <p:ph idx="6" type="subTitle"/>
          </p:nvPr>
        </p:nvSpPr>
        <p:spPr>
          <a:xfrm>
            <a:off x="8048050" y="4676800"/>
            <a:ext cx="3410400" cy="7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031" name="Google Shape;1031;p73"/>
          <p:cNvSpPr txBox="1"/>
          <p:nvPr>
            <p:ph idx="7" type="subTitle"/>
          </p:nvPr>
        </p:nvSpPr>
        <p:spPr>
          <a:xfrm>
            <a:off x="8048050" y="4318800"/>
            <a:ext cx="3410400" cy="333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032" name="Google Shape;1032;p73"/>
          <p:cNvSpPr/>
          <p:nvPr/>
        </p:nvSpPr>
        <p:spPr>
          <a:xfrm>
            <a:off x="88952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73"/>
          <p:cNvSpPr/>
          <p:nvPr/>
        </p:nvSpPr>
        <p:spPr>
          <a:xfrm>
            <a:off x="88952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73"/>
          <p:cNvSpPr/>
          <p:nvPr/>
        </p:nvSpPr>
        <p:spPr>
          <a:xfrm>
            <a:off x="88952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73"/>
          <p:cNvSpPr/>
          <p:nvPr/>
        </p:nvSpPr>
        <p:spPr>
          <a:xfrm>
            <a:off x="88952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73"/>
          <p:cNvSpPr/>
          <p:nvPr/>
        </p:nvSpPr>
        <p:spPr>
          <a:xfrm>
            <a:off x="88952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73"/>
          <p:cNvSpPr/>
          <p:nvPr/>
        </p:nvSpPr>
        <p:spPr>
          <a:xfrm>
            <a:off x="88952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73"/>
          <p:cNvSpPr/>
          <p:nvPr/>
        </p:nvSpPr>
        <p:spPr>
          <a:xfrm>
            <a:off x="88952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73"/>
          <p:cNvSpPr/>
          <p:nvPr/>
        </p:nvSpPr>
        <p:spPr>
          <a:xfrm>
            <a:off x="88952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73"/>
          <p:cNvSpPr/>
          <p:nvPr/>
        </p:nvSpPr>
        <p:spPr>
          <a:xfrm>
            <a:off x="88952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73"/>
          <p:cNvSpPr/>
          <p:nvPr/>
        </p:nvSpPr>
        <p:spPr>
          <a:xfrm>
            <a:off x="88952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73"/>
          <p:cNvSpPr/>
          <p:nvPr/>
        </p:nvSpPr>
        <p:spPr>
          <a:xfrm>
            <a:off x="158600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73"/>
          <p:cNvSpPr/>
          <p:nvPr/>
        </p:nvSpPr>
        <p:spPr>
          <a:xfrm>
            <a:off x="158600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73"/>
          <p:cNvSpPr/>
          <p:nvPr/>
        </p:nvSpPr>
        <p:spPr>
          <a:xfrm>
            <a:off x="158600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73"/>
          <p:cNvSpPr/>
          <p:nvPr/>
        </p:nvSpPr>
        <p:spPr>
          <a:xfrm>
            <a:off x="158600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73"/>
          <p:cNvSpPr/>
          <p:nvPr/>
        </p:nvSpPr>
        <p:spPr>
          <a:xfrm>
            <a:off x="158600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73"/>
          <p:cNvSpPr/>
          <p:nvPr/>
        </p:nvSpPr>
        <p:spPr>
          <a:xfrm>
            <a:off x="158600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73"/>
          <p:cNvSpPr/>
          <p:nvPr/>
        </p:nvSpPr>
        <p:spPr>
          <a:xfrm>
            <a:off x="158600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73"/>
          <p:cNvSpPr/>
          <p:nvPr/>
        </p:nvSpPr>
        <p:spPr>
          <a:xfrm>
            <a:off x="158600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73"/>
          <p:cNvSpPr/>
          <p:nvPr/>
        </p:nvSpPr>
        <p:spPr>
          <a:xfrm>
            <a:off x="158600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73"/>
          <p:cNvSpPr/>
          <p:nvPr/>
        </p:nvSpPr>
        <p:spPr>
          <a:xfrm>
            <a:off x="158600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73"/>
          <p:cNvSpPr/>
          <p:nvPr/>
        </p:nvSpPr>
        <p:spPr>
          <a:xfrm>
            <a:off x="228247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73"/>
          <p:cNvSpPr/>
          <p:nvPr/>
        </p:nvSpPr>
        <p:spPr>
          <a:xfrm>
            <a:off x="228247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73"/>
          <p:cNvSpPr/>
          <p:nvPr/>
        </p:nvSpPr>
        <p:spPr>
          <a:xfrm>
            <a:off x="228247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73"/>
          <p:cNvSpPr/>
          <p:nvPr/>
        </p:nvSpPr>
        <p:spPr>
          <a:xfrm>
            <a:off x="228247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73"/>
          <p:cNvSpPr/>
          <p:nvPr/>
        </p:nvSpPr>
        <p:spPr>
          <a:xfrm>
            <a:off x="228247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73"/>
          <p:cNvSpPr/>
          <p:nvPr/>
        </p:nvSpPr>
        <p:spPr>
          <a:xfrm>
            <a:off x="228247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73"/>
          <p:cNvSpPr/>
          <p:nvPr/>
        </p:nvSpPr>
        <p:spPr>
          <a:xfrm>
            <a:off x="228247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73"/>
          <p:cNvSpPr/>
          <p:nvPr/>
        </p:nvSpPr>
        <p:spPr>
          <a:xfrm>
            <a:off x="228247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73"/>
          <p:cNvSpPr/>
          <p:nvPr/>
        </p:nvSpPr>
        <p:spPr>
          <a:xfrm>
            <a:off x="228247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73"/>
          <p:cNvSpPr/>
          <p:nvPr/>
        </p:nvSpPr>
        <p:spPr>
          <a:xfrm>
            <a:off x="228247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73"/>
          <p:cNvSpPr/>
          <p:nvPr/>
        </p:nvSpPr>
        <p:spPr>
          <a:xfrm>
            <a:off x="297895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73"/>
          <p:cNvSpPr/>
          <p:nvPr/>
        </p:nvSpPr>
        <p:spPr>
          <a:xfrm>
            <a:off x="297895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73"/>
          <p:cNvSpPr/>
          <p:nvPr/>
        </p:nvSpPr>
        <p:spPr>
          <a:xfrm>
            <a:off x="297895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73"/>
          <p:cNvSpPr/>
          <p:nvPr/>
        </p:nvSpPr>
        <p:spPr>
          <a:xfrm>
            <a:off x="297895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73"/>
          <p:cNvSpPr/>
          <p:nvPr/>
        </p:nvSpPr>
        <p:spPr>
          <a:xfrm>
            <a:off x="297895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73"/>
          <p:cNvSpPr/>
          <p:nvPr/>
        </p:nvSpPr>
        <p:spPr>
          <a:xfrm>
            <a:off x="297895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73"/>
          <p:cNvSpPr/>
          <p:nvPr/>
        </p:nvSpPr>
        <p:spPr>
          <a:xfrm>
            <a:off x="297895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73"/>
          <p:cNvSpPr/>
          <p:nvPr/>
        </p:nvSpPr>
        <p:spPr>
          <a:xfrm>
            <a:off x="297895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73"/>
          <p:cNvSpPr/>
          <p:nvPr/>
        </p:nvSpPr>
        <p:spPr>
          <a:xfrm>
            <a:off x="297895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73"/>
          <p:cNvSpPr/>
          <p:nvPr/>
        </p:nvSpPr>
        <p:spPr>
          <a:xfrm>
            <a:off x="297895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73"/>
          <p:cNvSpPr/>
          <p:nvPr/>
        </p:nvSpPr>
        <p:spPr>
          <a:xfrm>
            <a:off x="367542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73"/>
          <p:cNvSpPr/>
          <p:nvPr/>
        </p:nvSpPr>
        <p:spPr>
          <a:xfrm>
            <a:off x="367542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73"/>
          <p:cNvSpPr/>
          <p:nvPr/>
        </p:nvSpPr>
        <p:spPr>
          <a:xfrm>
            <a:off x="367542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73"/>
          <p:cNvSpPr/>
          <p:nvPr/>
        </p:nvSpPr>
        <p:spPr>
          <a:xfrm>
            <a:off x="367542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73"/>
          <p:cNvSpPr/>
          <p:nvPr/>
        </p:nvSpPr>
        <p:spPr>
          <a:xfrm>
            <a:off x="367542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73"/>
          <p:cNvSpPr/>
          <p:nvPr/>
        </p:nvSpPr>
        <p:spPr>
          <a:xfrm>
            <a:off x="367542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73"/>
          <p:cNvSpPr/>
          <p:nvPr/>
        </p:nvSpPr>
        <p:spPr>
          <a:xfrm>
            <a:off x="367542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73"/>
          <p:cNvSpPr/>
          <p:nvPr/>
        </p:nvSpPr>
        <p:spPr>
          <a:xfrm>
            <a:off x="367542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73"/>
          <p:cNvSpPr/>
          <p:nvPr/>
        </p:nvSpPr>
        <p:spPr>
          <a:xfrm>
            <a:off x="367542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73"/>
          <p:cNvSpPr/>
          <p:nvPr/>
        </p:nvSpPr>
        <p:spPr>
          <a:xfrm>
            <a:off x="367542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73"/>
          <p:cNvSpPr/>
          <p:nvPr/>
        </p:nvSpPr>
        <p:spPr>
          <a:xfrm>
            <a:off x="437190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73"/>
          <p:cNvSpPr/>
          <p:nvPr/>
        </p:nvSpPr>
        <p:spPr>
          <a:xfrm>
            <a:off x="437190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73"/>
          <p:cNvSpPr/>
          <p:nvPr/>
        </p:nvSpPr>
        <p:spPr>
          <a:xfrm>
            <a:off x="437190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73"/>
          <p:cNvSpPr/>
          <p:nvPr/>
        </p:nvSpPr>
        <p:spPr>
          <a:xfrm>
            <a:off x="437190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73"/>
          <p:cNvSpPr/>
          <p:nvPr/>
        </p:nvSpPr>
        <p:spPr>
          <a:xfrm>
            <a:off x="437190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73"/>
          <p:cNvSpPr/>
          <p:nvPr/>
        </p:nvSpPr>
        <p:spPr>
          <a:xfrm>
            <a:off x="437190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73"/>
          <p:cNvSpPr/>
          <p:nvPr/>
        </p:nvSpPr>
        <p:spPr>
          <a:xfrm>
            <a:off x="437190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73"/>
          <p:cNvSpPr/>
          <p:nvPr/>
        </p:nvSpPr>
        <p:spPr>
          <a:xfrm>
            <a:off x="437190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73"/>
          <p:cNvSpPr/>
          <p:nvPr/>
        </p:nvSpPr>
        <p:spPr>
          <a:xfrm>
            <a:off x="437190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73"/>
          <p:cNvSpPr/>
          <p:nvPr/>
        </p:nvSpPr>
        <p:spPr>
          <a:xfrm>
            <a:off x="437190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73"/>
          <p:cNvSpPr/>
          <p:nvPr/>
        </p:nvSpPr>
        <p:spPr>
          <a:xfrm>
            <a:off x="506837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73"/>
          <p:cNvSpPr/>
          <p:nvPr/>
        </p:nvSpPr>
        <p:spPr>
          <a:xfrm>
            <a:off x="506837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73"/>
          <p:cNvSpPr/>
          <p:nvPr/>
        </p:nvSpPr>
        <p:spPr>
          <a:xfrm>
            <a:off x="506837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73"/>
          <p:cNvSpPr/>
          <p:nvPr/>
        </p:nvSpPr>
        <p:spPr>
          <a:xfrm>
            <a:off x="506837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73"/>
          <p:cNvSpPr/>
          <p:nvPr/>
        </p:nvSpPr>
        <p:spPr>
          <a:xfrm>
            <a:off x="506837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73"/>
          <p:cNvSpPr/>
          <p:nvPr/>
        </p:nvSpPr>
        <p:spPr>
          <a:xfrm>
            <a:off x="506837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73"/>
          <p:cNvSpPr/>
          <p:nvPr/>
        </p:nvSpPr>
        <p:spPr>
          <a:xfrm>
            <a:off x="506837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73"/>
          <p:cNvSpPr/>
          <p:nvPr/>
        </p:nvSpPr>
        <p:spPr>
          <a:xfrm>
            <a:off x="506837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73"/>
          <p:cNvSpPr/>
          <p:nvPr/>
        </p:nvSpPr>
        <p:spPr>
          <a:xfrm>
            <a:off x="506837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73"/>
          <p:cNvSpPr/>
          <p:nvPr/>
        </p:nvSpPr>
        <p:spPr>
          <a:xfrm>
            <a:off x="506837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73"/>
          <p:cNvSpPr/>
          <p:nvPr/>
        </p:nvSpPr>
        <p:spPr>
          <a:xfrm>
            <a:off x="576485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73"/>
          <p:cNvSpPr/>
          <p:nvPr/>
        </p:nvSpPr>
        <p:spPr>
          <a:xfrm>
            <a:off x="576485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73"/>
          <p:cNvSpPr/>
          <p:nvPr/>
        </p:nvSpPr>
        <p:spPr>
          <a:xfrm>
            <a:off x="576485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73"/>
          <p:cNvSpPr/>
          <p:nvPr/>
        </p:nvSpPr>
        <p:spPr>
          <a:xfrm>
            <a:off x="576485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73"/>
          <p:cNvSpPr/>
          <p:nvPr/>
        </p:nvSpPr>
        <p:spPr>
          <a:xfrm>
            <a:off x="576485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73"/>
          <p:cNvSpPr/>
          <p:nvPr/>
        </p:nvSpPr>
        <p:spPr>
          <a:xfrm>
            <a:off x="576485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73"/>
          <p:cNvSpPr/>
          <p:nvPr/>
        </p:nvSpPr>
        <p:spPr>
          <a:xfrm>
            <a:off x="576485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73"/>
          <p:cNvSpPr/>
          <p:nvPr/>
        </p:nvSpPr>
        <p:spPr>
          <a:xfrm>
            <a:off x="576485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73"/>
          <p:cNvSpPr/>
          <p:nvPr/>
        </p:nvSpPr>
        <p:spPr>
          <a:xfrm>
            <a:off x="576485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73"/>
          <p:cNvSpPr/>
          <p:nvPr/>
        </p:nvSpPr>
        <p:spPr>
          <a:xfrm>
            <a:off x="576485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73"/>
          <p:cNvSpPr/>
          <p:nvPr/>
        </p:nvSpPr>
        <p:spPr>
          <a:xfrm>
            <a:off x="646132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73"/>
          <p:cNvSpPr/>
          <p:nvPr/>
        </p:nvSpPr>
        <p:spPr>
          <a:xfrm>
            <a:off x="646132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73"/>
          <p:cNvSpPr/>
          <p:nvPr/>
        </p:nvSpPr>
        <p:spPr>
          <a:xfrm>
            <a:off x="646132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73"/>
          <p:cNvSpPr/>
          <p:nvPr/>
        </p:nvSpPr>
        <p:spPr>
          <a:xfrm>
            <a:off x="646132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73"/>
          <p:cNvSpPr/>
          <p:nvPr/>
        </p:nvSpPr>
        <p:spPr>
          <a:xfrm>
            <a:off x="646132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73"/>
          <p:cNvSpPr/>
          <p:nvPr/>
        </p:nvSpPr>
        <p:spPr>
          <a:xfrm>
            <a:off x="646132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73"/>
          <p:cNvSpPr/>
          <p:nvPr/>
        </p:nvSpPr>
        <p:spPr>
          <a:xfrm>
            <a:off x="646132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73"/>
          <p:cNvSpPr/>
          <p:nvPr/>
        </p:nvSpPr>
        <p:spPr>
          <a:xfrm>
            <a:off x="646132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73"/>
          <p:cNvSpPr/>
          <p:nvPr/>
        </p:nvSpPr>
        <p:spPr>
          <a:xfrm>
            <a:off x="646132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73"/>
          <p:cNvSpPr/>
          <p:nvPr/>
        </p:nvSpPr>
        <p:spPr>
          <a:xfrm>
            <a:off x="646132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73"/>
          <p:cNvSpPr/>
          <p:nvPr/>
        </p:nvSpPr>
        <p:spPr>
          <a:xfrm>
            <a:off x="715780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73"/>
          <p:cNvSpPr/>
          <p:nvPr/>
        </p:nvSpPr>
        <p:spPr>
          <a:xfrm>
            <a:off x="715780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73"/>
          <p:cNvSpPr/>
          <p:nvPr/>
        </p:nvSpPr>
        <p:spPr>
          <a:xfrm>
            <a:off x="715780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73"/>
          <p:cNvSpPr/>
          <p:nvPr/>
        </p:nvSpPr>
        <p:spPr>
          <a:xfrm>
            <a:off x="715780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73"/>
          <p:cNvSpPr/>
          <p:nvPr/>
        </p:nvSpPr>
        <p:spPr>
          <a:xfrm>
            <a:off x="715780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73"/>
          <p:cNvSpPr/>
          <p:nvPr/>
        </p:nvSpPr>
        <p:spPr>
          <a:xfrm>
            <a:off x="715780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73"/>
          <p:cNvSpPr/>
          <p:nvPr/>
        </p:nvSpPr>
        <p:spPr>
          <a:xfrm>
            <a:off x="715780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73"/>
          <p:cNvSpPr/>
          <p:nvPr/>
        </p:nvSpPr>
        <p:spPr>
          <a:xfrm>
            <a:off x="715780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73"/>
          <p:cNvSpPr/>
          <p:nvPr/>
        </p:nvSpPr>
        <p:spPr>
          <a:xfrm>
            <a:off x="715780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73"/>
          <p:cNvSpPr/>
          <p:nvPr/>
        </p:nvSpPr>
        <p:spPr>
          <a:xfrm>
            <a:off x="715780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73"/>
          <p:cNvSpPr/>
          <p:nvPr/>
        </p:nvSpPr>
        <p:spPr>
          <a:xfrm>
            <a:off x="88952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73"/>
          <p:cNvSpPr/>
          <p:nvPr/>
        </p:nvSpPr>
        <p:spPr>
          <a:xfrm>
            <a:off x="88952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73"/>
          <p:cNvSpPr/>
          <p:nvPr/>
        </p:nvSpPr>
        <p:spPr>
          <a:xfrm>
            <a:off x="88952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73"/>
          <p:cNvSpPr/>
          <p:nvPr/>
        </p:nvSpPr>
        <p:spPr>
          <a:xfrm>
            <a:off x="88952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73"/>
          <p:cNvSpPr/>
          <p:nvPr/>
        </p:nvSpPr>
        <p:spPr>
          <a:xfrm>
            <a:off x="88952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73"/>
          <p:cNvSpPr/>
          <p:nvPr/>
        </p:nvSpPr>
        <p:spPr>
          <a:xfrm>
            <a:off x="88952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73"/>
          <p:cNvSpPr/>
          <p:nvPr/>
        </p:nvSpPr>
        <p:spPr>
          <a:xfrm>
            <a:off x="88952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73"/>
          <p:cNvSpPr/>
          <p:nvPr/>
        </p:nvSpPr>
        <p:spPr>
          <a:xfrm>
            <a:off x="88952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73"/>
          <p:cNvSpPr/>
          <p:nvPr/>
        </p:nvSpPr>
        <p:spPr>
          <a:xfrm>
            <a:off x="88952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73"/>
          <p:cNvSpPr/>
          <p:nvPr/>
        </p:nvSpPr>
        <p:spPr>
          <a:xfrm>
            <a:off x="88952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73"/>
          <p:cNvSpPr/>
          <p:nvPr/>
        </p:nvSpPr>
        <p:spPr>
          <a:xfrm>
            <a:off x="158600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73"/>
          <p:cNvSpPr/>
          <p:nvPr/>
        </p:nvSpPr>
        <p:spPr>
          <a:xfrm>
            <a:off x="158600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73"/>
          <p:cNvSpPr/>
          <p:nvPr/>
        </p:nvSpPr>
        <p:spPr>
          <a:xfrm>
            <a:off x="158600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73"/>
          <p:cNvSpPr/>
          <p:nvPr/>
        </p:nvSpPr>
        <p:spPr>
          <a:xfrm>
            <a:off x="158600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73"/>
          <p:cNvSpPr/>
          <p:nvPr/>
        </p:nvSpPr>
        <p:spPr>
          <a:xfrm>
            <a:off x="158600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73"/>
          <p:cNvSpPr/>
          <p:nvPr/>
        </p:nvSpPr>
        <p:spPr>
          <a:xfrm>
            <a:off x="158600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73"/>
          <p:cNvSpPr/>
          <p:nvPr/>
        </p:nvSpPr>
        <p:spPr>
          <a:xfrm>
            <a:off x="158600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73"/>
          <p:cNvSpPr/>
          <p:nvPr/>
        </p:nvSpPr>
        <p:spPr>
          <a:xfrm>
            <a:off x="158600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73"/>
          <p:cNvSpPr/>
          <p:nvPr/>
        </p:nvSpPr>
        <p:spPr>
          <a:xfrm>
            <a:off x="158600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73"/>
          <p:cNvSpPr/>
          <p:nvPr/>
        </p:nvSpPr>
        <p:spPr>
          <a:xfrm>
            <a:off x="158600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73"/>
          <p:cNvSpPr/>
          <p:nvPr/>
        </p:nvSpPr>
        <p:spPr>
          <a:xfrm>
            <a:off x="228247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73"/>
          <p:cNvSpPr/>
          <p:nvPr/>
        </p:nvSpPr>
        <p:spPr>
          <a:xfrm>
            <a:off x="228247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73"/>
          <p:cNvSpPr/>
          <p:nvPr/>
        </p:nvSpPr>
        <p:spPr>
          <a:xfrm>
            <a:off x="228247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73"/>
          <p:cNvSpPr/>
          <p:nvPr/>
        </p:nvSpPr>
        <p:spPr>
          <a:xfrm>
            <a:off x="228247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73"/>
          <p:cNvSpPr/>
          <p:nvPr/>
        </p:nvSpPr>
        <p:spPr>
          <a:xfrm>
            <a:off x="228247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73"/>
          <p:cNvSpPr/>
          <p:nvPr/>
        </p:nvSpPr>
        <p:spPr>
          <a:xfrm>
            <a:off x="228247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73"/>
          <p:cNvSpPr/>
          <p:nvPr/>
        </p:nvSpPr>
        <p:spPr>
          <a:xfrm>
            <a:off x="228247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73"/>
          <p:cNvSpPr/>
          <p:nvPr/>
        </p:nvSpPr>
        <p:spPr>
          <a:xfrm>
            <a:off x="228247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73"/>
          <p:cNvSpPr/>
          <p:nvPr/>
        </p:nvSpPr>
        <p:spPr>
          <a:xfrm>
            <a:off x="228247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73"/>
          <p:cNvSpPr/>
          <p:nvPr/>
        </p:nvSpPr>
        <p:spPr>
          <a:xfrm>
            <a:off x="228247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73"/>
          <p:cNvSpPr/>
          <p:nvPr/>
        </p:nvSpPr>
        <p:spPr>
          <a:xfrm>
            <a:off x="297895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73"/>
          <p:cNvSpPr/>
          <p:nvPr/>
        </p:nvSpPr>
        <p:spPr>
          <a:xfrm>
            <a:off x="297895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73"/>
          <p:cNvSpPr/>
          <p:nvPr/>
        </p:nvSpPr>
        <p:spPr>
          <a:xfrm>
            <a:off x="297895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73"/>
          <p:cNvSpPr/>
          <p:nvPr/>
        </p:nvSpPr>
        <p:spPr>
          <a:xfrm>
            <a:off x="297895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73"/>
          <p:cNvSpPr/>
          <p:nvPr/>
        </p:nvSpPr>
        <p:spPr>
          <a:xfrm>
            <a:off x="297895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73"/>
          <p:cNvSpPr/>
          <p:nvPr/>
        </p:nvSpPr>
        <p:spPr>
          <a:xfrm>
            <a:off x="297895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73"/>
          <p:cNvSpPr/>
          <p:nvPr/>
        </p:nvSpPr>
        <p:spPr>
          <a:xfrm>
            <a:off x="297895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73"/>
          <p:cNvSpPr/>
          <p:nvPr/>
        </p:nvSpPr>
        <p:spPr>
          <a:xfrm>
            <a:off x="297895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73"/>
          <p:cNvSpPr/>
          <p:nvPr/>
        </p:nvSpPr>
        <p:spPr>
          <a:xfrm>
            <a:off x="297895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73"/>
          <p:cNvSpPr/>
          <p:nvPr/>
        </p:nvSpPr>
        <p:spPr>
          <a:xfrm>
            <a:off x="297895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73"/>
          <p:cNvSpPr/>
          <p:nvPr/>
        </p:nvSpPr>
        <p:spPr>
          <a:xfrm>
            <a:off x="367542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73"/>
          <p:cNvSpPr/>
          <p:nvPr/>
        </p:nvSpPr>
        <p:spPr>
          <a:xfrm>
            <a:off x="367542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73"/>
          <p:cNvSpPr/>
          <p:nvPr/>
        </p:nvSpPr>
        <p:spPr>
          <a:xfrm>
            <a:off x="367542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73"/>
          <p:cNvSpPr/>
          <p:nvPr/>
        </p:nvSpPr>
        <p:spPr>
          <a:xfrm>
            <a:off x="367542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73"/>
          <p:cNvSpPr/>
          <p:nvPr/>
        </p:nvSpPr>
        <p:spPr>
          <a:xfrm>
            <a:off x="367542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73"/>
          <p:cNvSpPr/>
          <p:nvPr/>
        </p:nvSpPr>
        <p:spPr>
          <a:xfrm>
            <a:off x="367542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73"/>
          <p:cNvSpPr/>
          <p:nvPr/>
        </p:nvSpPr>
        <p:spPr>
          <a:xfrm>
            <a:off x="367542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73"/>
          <p:cNvSpPr/>
          <p:nvPr/>
        </p:nvSpPr>
        <p:spPr>
          <a:xfrm>
            <a:off x="367542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73"/>
          <p:cNvSpPr/>
          <p:nvPr/>
        </p:nvSpPr>
        <p:spPr>
          <a:xfrm>
            <a:off x="367542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73"/>
          <p:cNvSpPr/>
          <p:nvPr/>
        </p:nvSpPr>
        <p:spPr>
          <a:xfrm>
            <a:off x="367542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73"/>
          <p:cNvSpPr/>
          <p:nvPr/>
        </p:nvSpPr>
        <p:spPr>
          <a:xfrm>
            <a:off x="437190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3" name="Google Shape;1183;p73"/>
          <p:cNvSpPr/>
          <p:nvPr/>
        </p:nvSpPr>
        <p:spPr>
          <a:xfrm>
            <a:off x="437190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73"/>
          <p:cNvSpPr/>
          <p:nvPr/>
        </p:nvSpPr>
        <p:spPr>
          <a:xfrm>
            <a:off x="437190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73"/>
          <p:cNvSpPr/>
          <p:nvPr/>
        </p:nvSpPr>
        <p:spPr>
          <a:xfrm>
            <a:off x="437190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73"/>
          <p:cNvSpPr/>
          <p:nvPr/>
        </p:nvSpPr>
        <p:spPr>
          <a:xfrm>
            <a:off x="437190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73"/>
          <p:cNvSpPr/>
          <p:nvPr/>
        </p:nvSpPr>
        <p:spPr>
          <a:xfrm>
            <a:off x="437190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73"/>
          <p:cNvSpPr/>
          <p:nvPr/>
        </p:nvSpPr>
        <p:spPr>
          <a:xfrm>
            <a:off x="437190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73"/>
          <p:cNvSpPr/>
          <p:nvPr/>
        </p:nvSpPr>
        <p:spPr>
          <a:xfrm>
            <a:off x="437190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73"/>
          <p:cNvSpPr/>
          <p:nvPr/>
        </p:nvSpPr>
        <p:spPr>
          <a:xfrm>
            <a:off x="437190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73"/>
          <p:cNvSpPr/>
          <p:nvPr/>
        </p:nvSpPr>
        <p:spPr>
          <a:xfrm>
            <a:off x="437190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73"/>
          <p:cNvSpPr/>
          <p:nvPr/>
        </p:nvSpPr>
        <p:spPr>
          <a:xfrm>
            <a:off x="506837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73"/>
          <p:cNvSpPr/>
          <p:nvPr/>
        </p:nvSpPr>
        <p:spPr>
          <a:xfrm>
            <a:off x="506837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73"/>
          <p:cNvSpPr/>
          <p:nvPr/>
        </p:nvSpPr>
        <p:spPr>
          <a:xfrm>
            <a:off x="506837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73"/>
          <p:cNvSpPr/>
          <p:nvPr/>
        </p:nvSpPr>
        <p:spPr>
          <a:xfrm>
            <a:off x="506837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73"/>
          <p:cNvSpPr/>
          <p:nvPr/>
        </p:nvSpPr>
        <p:spPr>
          <a:xfrm>
            <a:off x="506837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73"/>
          <p:cNvSpPr/>
          <p:nvPr/>
        </p:nvSpPr>
        <p:spPr>
          <a:xfrm>
            <a:off x="506837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73"/>
          <p:cNvSpPr/>
          <p:nvPr/>
        </p:nvSpPr>
        <p:spPr>
          <a:xfrm>
            <a:off x="506837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73"/>
          <p:cNvSpPr/>
          <p:nvPr/>
        </p:nvSpPr>
        <p:spPr>
          <a:xfrm>
            <a:off x="506837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73"/>
          <p:cNvSpPr/>
          <p:nvPr/>
        </p:nvSpPr>
        <p:spPr>
          <a:xfrm>
            <a:off x="506837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73"/>
          <p:cNvSpPr/>
          <p:nvPr/>
        </p:nvSpPr>
        <p:spPr>
          <a:xfrm>
            <a:off x="506837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73"/>
          <p:cNvSpPr/>
          <p:nvPr/>
        </p:nvSpPr>
        <p:spPr>
          <a:xfrm>
            <a:off x="576485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73"/>
          <p:cNvSpPr/>
          <p:nvPr/>
        </p:nvSpPr>
        <p:spPr>
          <a:xfrm>
            <a:off x="576485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73"/>
          <p:cNvSpPr/>
          <p:nvPr/>
        </p:nvSpPr>
        <p:spPr>
          <a:xfrm>
            <a:off x="576485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73"/>
          <p:cNvSpPr/>
          <p:nvPr/>
        </p:nvSpPr>
        <p:spPr>
          <a:xfrm>
            <a:off x="576485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73"/>
          <p:cNvSpPr/>
          <p:nvPr/>
        </p:nvSpPr>
        <p:spPr>
          <a:xfrm>
            <a:off x="576485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73"/>
          <p:cNvSpPr/>
          <p:nvPr/>
        </p:nvSpPr>
        <p:spPr>
          <a:xfrm>
            <a:off x="576485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73"/>
          <p:cNvSpPr/>
          <p:nvPr/>
        </p:nvSpPr>
        <p:spPr>
          <a:xfrm>
            <a:off x="576485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73"/>
          <p:cNvSpPr/>
          <p:nvPr/>
        </p:nvSpPr>
        <p:spPr>
          <a:xfrm>
            <a:off x="576485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73"/>
          <p:cNvSpPr/>
          <p:nvPr/>
        </p:nvSpPr>
        <p:spPr>
          <a:xfrm>
            <a:off x="576485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73"/>
          <p:cNvSpPr/>
          <p:nvPr/>
        </p:nvSpPr>
        <p:spPr>
          <a:xfrm>
            <a:off x="576485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73"/>
          <p:cNvSpPr/>
          <p:nvPr/>
        </p:nvSpPr>
        <p:spPr>
          <a:xfrm>
            <a:off x="646132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73"/>
          <p:cNvSpPr/>
          <p:nvPr/>
        </p:nvSpPr>
        <p:spPr>
          <a:xfrm>
            <a:off x="646132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73"/>
          <p:cNvSpPr/>
          <p:nvPr/>
        </p:nvSpPr>
        <p:spPr>
          <a:xfrm>
            <a:off x="646132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73"/>
          <p:cNvSpPr/>
          <p:nvPr/>
        </p:nvSpPr>
        <p:spPr>
          <a:xfrm>
            <a:off x="646132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73"/>
          <p:cNvSpPr/>
          <p:nvPr/>
        </p:nvSpPr>
        <p:spPr>
          <a:xfrm>
            <a:off x="646132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73"/>
          <p:cNvSpPr/>
          <p:nvPr/>
        </p:nvSpPr>
        <p:spPr>
          <a:xfrm>
            <a:off x="646132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73"/>
          <p:cNvSpPr/>
          <p:nvPr/>
        </p:nvSpPr>
        <p:spPr>
          <a:xfrm>
            <a:off x="646132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73"/>
          <p:cNvSpPr/>
          <p:nvPr/>
        </p:nvSpPr>
        <p:spPr>
          <a:xfrm>
            <a:off x="646132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73"/>
          <p:cNvSpPr/>
          <p:nvPr/>
        </p:nvSpPr>
        <p:spPr>
          <a:xfrm>
            <a:off x="646132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73"/>
          <p:cNvSpPr/>
          <p:nvPr/>
        </p:nvSpPr>
        <p:spPr>
          <a:xfrm>
            <a:off x="646132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73"/>
          <p:cNvSpPr/>
          <p:nvPr/>
        </p:nvSpPr>
        <p:spPr>
          <a:xfrm>
            <a:off x="715780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73"/>
          <p:cNvSpPr/>
          <p:nvPr/>
        </p:nvSpPr>
        <p:spPr>
          <a:xfrm>
            <a:off x="715780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73"/>
          <p:cNvSpPr/>
          <p:nvPr/>
        </p:nvSpPr>
        <p:spPr>
          <a:xfrm>
            <a:off x="715780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73"/>
          <p:cNvSpPr/>
          <p:nvPr/>
        </p:nvSpPr>
        <p:spPr>
          <a:xfrm>
            <a:off x="715780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73"/>
          <p:cNvSpPr/>
          <p:nvPr/>
        </p:nvSpPr>
        <p:spPr>
          <a:xfrm>
            <a:off x="715780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73"/>
          <p:cNvSpPr/>
          <p:nvPr/>
        </p:nvSpPr>
        <p:spPr>
          <a:xfrm>
            <a:off x="715780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73"/>
          <p:cNvSpPr/>
          <p:nvPr/>
        </p:nvSpPr>
        <p:spPr>
          <a:xfrm>
            <a:off x="715780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73"/>
          <p:cNvSpPr/>
          <p:nvPr/>
        </p:nvSpPr>
        <p:spPr>
          <a:xfrm>
            <a:off x="715780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73"/>
          <p:cNvSpPr/>
          <p:nvPr/>
        </p:nvSpPr>
        <p:spPr>
          <a:xfrm>
            <a:off x="715780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73"/>
          <p:cNvSpPr/>
          <p:nvPr/>
        </p:nvSpPr>
        <p:spPr>
          <a:xfrm>
            <a:off x="715780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three column">
  <p:cSld name="CUSTOM_4_9"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7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234" name="Google Shape;1234;p74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235" name="Google Shape;1235;p7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6" name="Google Shape;1236;p7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7" name="Google Shape;1237;p7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8" name="Google Shape;1238;p7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239" name="Google Shape;1239;p74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40" name="Google Shape;1240;p74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241" name="Google Shape;1241;p74"/>
          <p:cNvCxnSpPr/>
          <p:nvPr/>
        </p:nvCxnSpPr>
        <p:spPr>
          <a:xfrm>
            <a:off x="4307600" y="2776950"/>
            <a:ext cx="0" cy="23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242" name="Google Shape;1242;p74"/>
          <p:cNvCxnSpPr/>
          <p:nvPr/>
        </p:nvCxnSpPr>
        <p:spPr>
          <a:xfrm>
            <a:off x="7890550" y="2776950"/>
            <a:ext cx="0" cy="23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43" name="Google Shape;1243;p74"/>
          <p:cNvSpPr txBox="1"/>
          <p:nvPr>
            <p:ph idx="4" type="subTitle"/>
          </p:nvPr>
        </p:nvSpPr>
        <p:spPr>
          <a:xfrm>
            <a:off x="1140925" y="4681050"/>
            <a:ext cx="27504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44" name="Google Shape;1244;p74"/>
          <p:cNvSpPr txBox="1"/>
          <p:nvPr>
            <p:ph idx="5" type="subTitle"/>
          </p:nvPr>
        </p:nvSpPr>
        <p:spPr>
          <a:xfrm>
            <a:off x="1140925" y="2813710"/>
            <a:ext cx="27504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45" name="Google Shape;1245;p74"/>
          <p:cNvSpPr txBox="1"/>
          <p:nvPr>
            <p:ph idx="6" type="subTitle"/>
          </p:nvPr>
        </p:nvSpPr>
        <p:spPr>
          <a:xfrm>
            <a:off x="4723875" y="2813710"/>
            <a:ext cx="27504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46" name="Google Shape;1246;p74"/>
          <p:cNvSpPr txBox="1"/>
          <p:nvPr>
            <p:ph idx="7" type="subTitle"/>
          </p:nvPr>
        </p:nvSpPr>
        <p:spPr>
          <a:xfrm>
            <a:off x="8306825" y="2813710"/>
            <a:ext cx="27504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47" name="Google Shape;1247;p74"/>
          <p:cNvSpPr txBox="1"/>
          <p:nvPr>
            <p:ph idx="8" type="subTitle"/>
          </p:nvPr>
        </p:nvSpPr>
        <p:spPr>
          <a:xfrm>
            <a:off x="4720800" y="4681050"/>
            <a:ext cx="27504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48" name="Google Shape;1248;p74"/>
          <p:cNvSpPr txBox="1"/>
          <p:nvPr>
            <p:ph idx="9" type="subTitle"/>
          </p:nvPr>
        </p:nvSpPr>
        <p:spPr>
          <a:xfrm>
            <a:off x="8306825" y="4681050"/>
            <a:ext cx="27504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pic>
        <p:nvPicPr>
          <p:cNvPr id="1249" name="Google Shape;1249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805" y="2217196"/>
            <a:ext cx="553219" cy="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0" name="Google Shape;1250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759" y="2217196"/>
            <a:ext cx="553219" cy="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1" name="Google Shape;125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0712" y="2217196"/>
            <a:ext cx="553219" cy="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two column">
  <p:cSld name="CUSTOM_4_8"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75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254" name="Google Shape;1254;p75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255" name="Google Shape;1255;p7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6" name="Google Shape;1256;p7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7" name="Google Shape;1257;p7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8" name="Google Shape;1258;p7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259" name="Google Shape;1259;p75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60" name="Google Shape;1260;p75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261" name="Google Shape;1261;p75"/>
          <p:cNvCxnSpPr/>
          <p:nvPr/>
        </p:nvCxnSpPr>
        <p:spPr>
          <a:xfrm>
            <a:off x="6098909" y="2796200"/>
            <a:ext cx="0" cy="29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262" name="Google Shape;1262;p75"/>
          <p:cNvSpPr txBox="1"/>
          <p:nvPr>
            <p:ph idx="4" type="subTitle"/>
          </p:nvPr>
        </p:nvSpPr>
        <p:spPr>
          <a:xfrm>
            <a:off x="1343125" y="5036725"/>
            <a:ext cx="43980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63" name="Google Shape;1263;p75"/>
          <p:cNvSpPr txBox="1"/>
          <p:nvPr>
            <p:ph idx="5" type="subTitle"/>
          </p:nvPr>
        </p:nvSpPr>
        <p:spPr>
          <a:xfrm>
            <a:off x="1343125" y="2848100"/>
            <a:ext cx="4398000" cy="18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64" name="Google Shape;1264;p75"/>
          <p:cNvSpPr txBox="1"/>
          <p:nvPr>
            <p:ph idx="6" type="subTitle"/>
          </p:nvPr>
        </p:nvSpPr>
        <p:spPr>
          <a:xfrm>
            <a:off x="6529325" y="5036725"/>
            <a:ext cx="43980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65" name="Google Shape;1265;p75"/>
          <p:cNvSpPr txBox="1"/>
          <p:nvPr>
            <p:ph idx="7" type="subTitle"/>
          </p:nvPr>
        </p:nvSpPr>
        <p:spPr>
          <a:xfrm>
            <a:off x="6529325" y="2848100"/>
            <a:ext cx="4398000" cy="18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1266" name="Google Shape;1266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082" y="2044890"/>
            <a:ext cx="731700" cy="731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7" name="Google Shape;1267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3282" y="2044890"/>
            <a:ext cx="731700" cy="731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large">
  <p:cSld name="CUSTOM_4_7"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76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1270" name="Google Shape;1270;p7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1" name="Google Shape;1271;p7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2" name="Google Shape;1272;p7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3" name="Google Shape;1273;p7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76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5" name="Google Shape;1275;p76"/>
          <p:cNvSpPr txBox="1"/>
          <p:nvPr>
            <p:ph type="title"/>
          </p:nvPr>
        </p:nvSpPr>
        <p:spPr>
          <a:xfrm>
            <a:off x="4465550" y="1455375"/>
            <a:ext cx="6724800" cy="32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1276" name="Google Shape;1276;p76"/>
          <p:cNvSpPr txBox="1"/>
          <p:nvPr>
            <p:ph idx="3" type="subTitle"/>
          </p:nvPr>
        </p:nvSpPr>
        <p:spPr>
          <a:xfrm>
            <a:off x="4465600" y="5036725"/>
            <a:ext cx="40977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pic>
        <p:nvPicPr>
          <p:cNvPr id="1277" name="Google Shape;1277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450" y="1298452"/>
            <a:ext cx="731700" cy="731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wo by two">
  <p:cSld name="CUSTOM_4_6"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7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280" name="Google Shape;1280;p77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281" name="Google Shape;1281;p7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2" name="Google Shape;1282;p7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3" name="Google Shape;1283;p7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4" name="Google Shape;1284;p7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285" name="Google Shape;1285;p77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86" name="Google Shape;1286;p77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7" name="Google Shape;1287;p77"/>
          <p:cNvSpPr txBox="1"/>
          <p:nvPr>
            <p:ph idx="4" type="subTitle"/>
          </p:nvPr>
        </p:nvSpPr>
        <p:spPr>
          <a:xfrm>
            <a:off x="6855088" y="2788100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1288" name="Google Shape;1288;p77"/>
          <p:cNvSpPr txBox="1"/>
          <p:nvPr>
            <p:ph idx="5" type="subTitle"/>
          </p:nvPr>
        </p:nvSpPr>
        <p:spPr>
          <a:xfrm>
            <a:off x="6855081" y="2352950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289" name="Google Shape;1289;p77"/>
          <p:cNvSpPr txBox="1"/>
          <p:nvPr>
            <p:ph idx="6" type="subTitle"/>
          </p:nvPr>
        </p:nvSpPr>
        <p:spPr>
          <a:xfrm>
            <a:off x="6855088" y="4434375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1290" name="Google Shape;1290;p77"/>
          <p:cNvSpPr txBox="1"/>
          <p:nvPr>
            <p:ph idx="7" type="subTitle"/>
          </p:nvPr>
        </p:nvSpPr>
        <p:spPr>
          <a:xfrm>
            <a:off x="6855081" y="3999225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291" name="Google Shape;1291;p77"/>
          <p:cNvSpPr txBox="1"/>
          <p:nvPr>
            <p:ph idx="8" type="subTitle"/>
          </p:nvPr>
        </p:nvSpPr>
        <p:spPr>
          <a:xfrm>
            <a:off x="2084625" y="2788100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1292" name="Google Shape;1292;p77"/>
          <p:cNvSpPr txBox="1"/>
          <p:nvPr>
            <p:ph idx="9" type="subTitle"/>
          </p:nvPr>
        </p:nvSpPr>
        <p:spPr>
          <a:xfrm>
            <a:off x="2084600" y="2352950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293" name="Google Shape;1293;p77"/>
          <p:cNvSpPr txBox="1"/>
          <p:nvPr>
            <p:ph idx="13" type="subTitle"/>
          </p:nvPr>
        </p:nvSpPr>
        <p:spPr>
          <a:xfrm>
            <a:off x="2084625" y="4434375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1294" name="Google Shape;1294;p77"/>
          <p:cNvSpPr txBox="1"/>
          <p:nvPr>
            <p:ph idx="14" type="subTitle"/>
          </p:nvPr>
        </p:nvSpPr>
        <p:spPr>
          <a:xfrm>
            <a:off x="2084600" y="3999225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four column">
  <p:cSld name="CUSTOM_4_5"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7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297" name="Google Shape;1297;p78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298" name="Google Shape;1298;p7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9" name="Google Shape;1299;p7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0" name="Google Shape;1300;p7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1" name="Google Shape;1301;p7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302" name="Google Shape;1302;p78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03" name="Google Shape;1303;p78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304" name="Google Shape;1304;p78"/>
          <p:cNvCxnSpPr/>
          <p:nvPr/>
        </p:nvCxnSpPr>
        <p:spPr>
          <a:xfrm>
            <a:off x="3416583" y="3678000"/>
            <a:ext cx="0" cy="15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05" name="Google Shape;1305;p78"/>
          <p:cNvCxnSpPr/>
          <p:nvPr/>
        </p:nvCxnSpPr>
        <p:spPr>
          <a:xfrm>
            <a:off x="6096100" y="3678000"/>
            <a:ext cx="0" cy="15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06" name="Google Shape;1306;p78"/>
          <p:cNvCxnSpPr/>
          <p:nvPr/>
        </p:nvCxnSpPr>
        <p:spPr>
          <a:xfrm>
            <a:off x="8775617" y="3678000"/>
            <a:ext cx="0" cy="15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07" name="Google Shape;1307;p78"/>
          <p:cNvSpPr txBox="1"/>
          <p:nvPr>
            <p:ph idx="4" type="subTitle"/>
          </p:nvPr>
        </p:nvSpPr>
        <p:spPr>
          <a:xfrm>
            <a:off x="885075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1308" name="Google Shape;1308;p78"/>
          <p:cNvSpPr txBox="1"/>
          <p:nvPr>
            <p:ph idx="5" type="subTitle"/>
          </p:nvPr>
        </p:nvSpPr>
        <p:spPr>
          <a:xfrm>
            <a:off x="885050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309" name="Google Shape;1309;p78"/>
          <p:cNvSpPr txBox="1"/>
          <p:nvPr>
            <p:ph idx="6" type="subTitle"/>
          </p:nvPr>
        </p:nvSpPr>
        <p:spPr>
          <a:xfrm>
            <a:off x="8923625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1310" name="Google Shape;1310;p78"/>
          <p:cNvSpPr txBox="1"/>
          <p:nvPr>
            <p:ph idx="7" type="subTitle"/>
          </p:nvPr>
        </p:nvSpPr>
        <p:spPr>
          <a:xfrm>
            <a:off x="8923600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311" name="Google Shape;1311;p78"/>
          <p:cNvSpPr txBox="1"/>
          <p:nvPr>
            <p:ph idx="8" type="subTitle"/>
          </p:nvPr>
        </p:nvSpPr>
        <p:spPr>
          <a:xfrm>
            <a:off x="6244108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1312" name="Google Shape;1312;p78"/>
          <p:cNvSpPr txBox="1"/>
          <p:nvPr>
            <p:ph idx="9" type="subTitle"/>
          </p:nvPr>
        </p:nvSpPr>
        <p:spPr>
          <a:xfrm>
            <a:off x="6244083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313" name="Google Shape;1313;p78"/>
          <p:cNvSpPr txBox="1"/>
          <p:nvPr>
            <p:ph idx="13" type="subTitle"/>
          </p:nvPr>
        </p:nvSpPr>
        <p:spPr>
          <a:xfrm>
            <a:off x="3564592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1314" name="Google Shape;1314;p78"/>
          <p:cNvSpPr txBox="1"/>
          <p:nvPr>
            <p:ph idx="14" type="subTitle"/>
          </p:nvPr>
        </p:nvSpPr>
        <p:spPr>
          <a:xfrm>
            <a:off x="3564567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left">
  <p:cSld name="CUSTOM_4_4"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79"/>
          <p:cNvSpPr txBox="1"/>
          <p:nvPr>
            <p:ph idx="1" type="subTitle"/>
          </p:nvPr>
        </p:nvSpPr>
        <p:spPr>
          <a:xfrm>
            <a:off x="885050" y="3358700"/>
            <a:ext cx="32919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17" name="Google Shape;1317;p79"/>
          <p:cNvSpPr txBox="1"/>
          <p:nvPr>
            <p:ph type="title"/>
          </p:nvPr>
        </p:nvSpPr>
        <p:spPr>
          <a:xfrm>
            <a:off x="885050" y="1240700"/>
            <a:ext cx="41148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318" name="Google Shape;1318;p79"/>
          <p:cNvSpPr txBox="1"/>
          <p:nvPr>
            <p:ph idx="2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1319" name="Google Shape;1319;p7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0" name="Google Shape;1320;p7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1" name="Google Shape;1321;p7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2" name="Google Shape;1322;p7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323" name="Google Shape;1323;p79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4" name="Google Shape;1324;p79"/>
          <p:cNvSpPr txBox="1"/>
          <p:nvPr>
            <p:ph idx="4" type="subTitle"/>
          </p:nvPr>
        </p:nvSpPr>
        <p:spPr>
          <a:xfrm>
            <a:off x="6857350" y="1644050"/>
            <a:ext cx="46608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1325" name="Google Shape;1325;p79"/>
          <p:cNvSpPr txBox="1"/>
          <p:nvPr>
            <p:ph idx="5" type="subTitle"/>
          </p:nvPr>
        </p:nvSpPr>
        <p:spPr>
          <a:xfrm>
            <a:off x="6857350" y="1240700"/>
            <a:ext cx="46608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326" name="Google Shape;1326;p79"/>
          <p:cNvSpPr txBox="1"/>
          <p:nvPr>
            <p:ph idx="6" type="subTitle"/>
          </p:nvPr>
        </p:nvSpPr>
        <p:spPr>
          <a:xfrm>
            <a:off x="6857350" y="3164125"/>
            <a:ext cx="46608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1327" name="Google Shape;1327;p79"/>
          <p:cNvSpPr txBox="1"/>
          <p:nvPr>
            <p:ph idx="7" type="subTitle"/>
          </p:nvPr>
        </p:nvSpPr>
        <p:spPr>
          <a:xfrm>
            <a:off x="6857350" y="2760775"/>
            <a:ext cx="46608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328" name="Google Shape;1328;p79"/>
          <p:cNvSpPr txBox="1"/>
          <p:nvPr>
            <p:ph idx="8" type="subTitle"/>
          </p:nvPr>
        </p:nvSpPr>
        <p:spPr>
          <a:xfrm>
            <a:off x="6857350" y="4684200"/>
            <a:ext cx="46608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1329" name="Google Shape;1329;p79"/>
          <p:cNvSpPr txBox="1"/>
          <p:nvPr>
            <p:ph idx="9" type="subTitle"/>
          </p:nvPr>
        </p:nvSpPr>
        <p:spPr>
          <a:xfrm>
            <a:off x="6857350" y="4280850"/>
            <a:ext cx="46608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olumn">
  <p:cSld name="CUSTOM_4_3"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8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332" name="Google Shape;1332;p80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333" name="Google Shape;1333;p8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4" name="Google Shape;1334;p8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5" name="Google Shape;1335;p8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6" name="Google Shape;1336;p8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337" name="Google Shape;1337;p80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38" name="Google Shape;1338;p80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339" name="Google Shape;1339;p80"/>
          <p:cNvCxnSpPr/>
          <p:nvPr/>
        </p:nvCxnSpPr>
        <p:spPr>
          <a:xfrm>
            <a:off x="4306150" y="4229725"/>
            <a:ext cx="0" cy="15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340" name="Google Shape;1340;p80"/>
          <p:cNvCxnSpPr/>
          <p:nvPr/>
        </p:nvCxnSpPr>
        <p:spPr>
          <a:xfrm>
            <a:off x="7885850" y="4229725"/>
            <a:ext cx="0" cy="15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341" name="Google Shape;1341;p80"/>
          <p:cNvSpPr txBox="1"/>
          <p:nvPr>
            <p:ph idx="4" type="subTitle"/>
          </p:nvPr>
        </p:nvSpPr>
        <p:spPr>
          <a:xfrm>
            <a:off x="4468300" y="4229725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342" name="Google Shape;1342;p80"/>
          <p:cNvSpPr txBox="1"/>
          <p:nvPr>
            <p:ph idx="5" type="subTitle"/>
          </p:nvPr>
        </p:nvSpPr>
        <p:spPr>
          <a:xfrm>
            <a:off x="4468400" y="4718950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1343" name="Google Shape;1343;p80"/>
          <p:cNvSpPr txBox="1"/>
          <p:nvPr>
            <p:ph idx="6" type="subTitle"/>
          </p:nvPr>
        </p:nvSpPr>
        <p:spPr>
          <a:xfrm>
            <a:off x="8048000" y="4229725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344" name="Google Shape;1344;p80"/>
          <p:cNvSpPr txBox="1"/>
          <p:nvPr>
            <p:ph idx="7" type="subTitle"/>
          </p:nvPr>
        </p:nvSpPr>
        <p:spPr>
          <a:xfrm>
            <a:off x="8048100" y="4718950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1345" name="Google Shape;1345;p80"/>
          <p:cNvSpPr txBox="1"/>
          <p:nvPr>
            <p:ph idx="8" type="subTitle"/>
          </p:nvPr>
        </p:nvSpPr>
        <p:spPr>
          <a:xfrm>
            <a:off x="888600" y="4229725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346" name="Google Shape;1346;p80"/>
          <p:cNvSpPr txBox="1"/>
          <p:nvPr>
            <p:ph idx="9" type="subTitle"/>
          </p:nvPr>
        </p:nvSpPr>
        <p:spPr>
          <a:xfrm>
            <a:off x="888700" y="4718950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image left">
  <p:cSld name="CUSTOM_4_2"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81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349" name="Google Shape;1349;p81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350" name="Google Shape;1350;p8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1" name="Google Shape;1351;p8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2" name="Google Shape;1352;p8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3" name="Google Shape;1353;p8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354" name="Google Shape;1354;p81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55" name="Google Shape;1355;p81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6" name="Google Shape;1356;p81"/>
          <p:cNvSpPr txBox="1"/>
          <p:nvPr>
            <p:ph idx="4" type="subTitle"/>
          </p:nvPr>
        </p:nvSpPr>
        <p:spPr>
          <a:xfrm>
            <a:off x="5662075" y="2539250"/>
            <a:ext cx="5486400" cy="316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3000"/>
              </a:lnSpc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B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77" name="Google Shape;77;p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81" name="Google Shape;8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large text alt1">
  <p:cSld name="CUSTOM_4_2_2"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8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359" name="Google Shape;1359;p82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360" name="Google Shape;1360;p8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8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2" name="Google Shape;1362;p8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3" name="Google Shape;1363;p8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364" name="Google Shape;1364;p82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65" name="Google Shape;1365;p82"/>
          <p:cNvSpPr txBox="1"/>
          <p:nvPr>
            <p:ph idx="3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66" name="Google Shape;1366;p82"/>
          <p:cNvSpPr txBox="1"/>
          <p:nvPr>
            <p:ph idx="4" type="subTitle"/>
          </p:nvPr>
        </p:nvSpPr>
        <p:spPr>
          <a:xfrm>
            <a:off x="2087850" y="2416425"/>
            <a:ext cx="8044800" cy="130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large text">
  <p:cSld name="CUSTOM_4_2_1"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83"/>
          <p:cNvSpPr txBox="1"/>
          <p:nvPr>
            <p:ph type="title"/>
          </p:nvPr>
        </p:nvSpPr>
        <p:spPr>
          <a:xfrm>
            <a:off x="3280375" y="1653075"/>
            <a:ext cx="7431000" cy="393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1369" name="Google Shape;1369;p83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1370" name="Google Shape;1370;p83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1" name="Google Shape;1371;p8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2" name="Google Shape;1372;p8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73" name="Google Shape;1373;p8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374" name="Google Shape;1374;p83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agenda dark">
  <p:cSld name="CUSTOM_4_1">
    <p:bg>
      <p:bgPr>
        <a:solidFill>
          <a:srgbClr val="353535"/>
        </a:solidFill>
      </p:bgPr>
    </p:bg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84"/>
          <p:cNvSpPr txBox="1"/>
          <p:nvPr>
            <p:ph type="title"/>
          </p:nvPr>
        </p:nvSpPr>
        <p:spPr>
          <a:xfrm>
            <a:off x="885050" y="871750"/>
            <a:ext cx="10422000" cy="132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377" name="Google Shape;1377;p8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8" name="Google Shape;1378;p8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1379" name="Google Shape;1379;p8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80" name="Google Shape;1380;p8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381" name="Google Shape;1381;p8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2" name="Google Shape;1382;p84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3" name="Google Shape;1383;p84"/>
          <p:cNvSpPr txBox="1"/>
          <p:nvPr>
            <p:ph idx="3" type="subTitle"/>
          </p:nvPr>
        </p:nvSpPr>
        <p:spPr>
          <a:xfrm>
            <a:off x="327950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1384" name="Google Shape;1384;p84"/>
          <p:cNvSpPr txBox="1"/>
          <p:nvPr>
            <p:ph idx="4" type="subTitle"/>
          </p:nvPr>
        </p:nvSpPr>
        <p:spPr>
          <a:xfrm>
            <a:off x="566065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1385" name="Google Shape;1385;p84"/>
          <p:cNvSpPr txBox="1"/>
          <p:nvPr>
            <p:ph idx="5" type="subTitle"/>
          </p:nvPr>
        </p:nvSpPr>
        <p:spPr>
          <a:xfrm>
            <a:off x="804180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agenda light">
  <p:cSld name="CUSTOM_4_1_1">
    <p:bg>
      <p:bgPr>
        <a:solidFill>
          <a:schemeClr val="lt1"/>
        </a:solidFill>
      </p:bgPr>
    </p:bg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85"/>
          <p:cNvSpPr txBox="1"/>
          <p:nvPr>
            <p:ph type="title"/>
          </p:nvPr>
        </p:nvSpPr>
        <p:spPr>
          <a:xfrm>
            <a:off x="885050" y="871750"/>
            <a:ext cx="10422000" cy="132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388" name="Google Shape;1388;p8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9" name="Google Shape;1389;p85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1390" name="Google Shape;1390;p8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1" name="Google Shape;1391;p8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2" name="Google Shape;1392;p8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393" name="Google Shape;1393;p85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4" name="Google Shape;1394;p85"/>
          <p:cNvSpPr txBox="1"/>
          <p:nvPr>
            <p:ph idx="3" type="subTitle"/>
          </p:nvPr>
        </p:nvSpPr>
        <p:spPr>
          <a:xfrm>
            <a:off x="327950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1395" name="Google Shape;1395;p85"/>
          <p:cNvSpPr txBox="1"/>
          <p:nvPr>
            <p:ph idx="4" type="subTitle"/>
          </p:nvPr>
        </p:nvSpPr>
        <p:spPr>
          <a:xfrm>
            <a:off x="566065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1396" name="Google Shape;1396;p85"/>
          <p:cNvSpPr txBox="1"/>
          <p:nvPr>
            <p:ph idx="5" type="subTitle"/>
          </p:nvPr>
        </p:nvSpPr>
        <p:spPr>
          <a:xfrm>
            <a:off x="804180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 1">
  <p:cSld name="CUSTOM_4_22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86"/>
          <p:cNvSpPr txBox="1"/>
          <p:nvPr>
            <p:ph type="title"/>
          </p:nvPr>
        </p:nvSpPr>
        <p:spPr>
          <a:xfrm>
            <a:off x="1752600" y="94600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1399" name="Google Shape;1399;p8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0" name="Google Shape;1400;p86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1401" name="Google Shape;1401;p8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2" name="Google Shape;1402;p8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3" name="Google Shape;1403;p8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404" name="Google Shape;1404;p86"/>
          <p:cNvSpPr txBox="1"/>
          <p:nvPr>
            <p:ph idx="2" type="subTitle"/>
          </p:nvPr>
        </p:nvSpPr>
        <p:spPr>
          <a:xfrm>
            <a:off x="885050" y="6169550"/>
            <a:ext cx="91830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">
  <p:cSld name="CUSTOM_4_21"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p87"/>
          <p:cNvSpPr txBox="1"/>
          <p:nvPr>
            <p:ph type="title"/>
          </p:nvPr>
        </p:nvSpPr>
        <p:spPr>
          <a:xfrm>
            <a:off x="1752600" y="94600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1407" name="Google Shape;1407;p8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8" name="Google Shape;1408;p8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1409" name="Google Shape;1409;p8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0" name="Google Shape;1410;p8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11" name="Google Shape;1411;p8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412" name="Google Shape;1412;p87"/>
          <p:cNvSpPr txBox="1"/>
          <p:nvPr>
            <p:ph idx="2" type="subTitle"/>
          </p:nvPr>
        </p:nvSpPr>
        <p:spPr>
          <a:xfrm>
            <a:off x="885050" y="6169550"/>
            <a:ext cx="91830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C">
  <p:cSld name="CUSTOM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85" name="Google Shape;85;p1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89" name="Google Shape;89;p10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0"/>
          <p:cNvSpPr txBox="1"/>
          <p:nvPr>
            <p:ph idx="3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theme" Target="../theme/theme3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83.xml"/><Relationship Id="rId20" Type="http://schemas.openxmlformats.org/officeDocument/2006/relationships/slideLayout" Target="../slideLayouts/slideLayout63.xml"/><Relationship Id="rId42" Type="http://schemas.openxmlformats.org/officeDocument/2006/relationships/slideLayout" Target="../slideLayouts/slideLayout85.xml"/><Relationship Id="rId41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65.xml"/><Relationship Id="rId21" Type="http://schemas.openxmlformats.org/officeDocument/2006/relationships/slideLayout" Target="../slideLayouts/slideLayout64.xml"/><Relationship Id="rId43" Type="http://schemas.openxmlformats.org/officeDocument/2006/relationships/theme" Target="../theme/theme2.xml"/><Relationship Id="rId24" Type="http://schemas.openxmlformats.org/officeDocument/2006/relationships/slideLayout" Target="../slideLayouts/slideLayout67.xml"/><Relationship Id="rId23" Type="http://schemas.openxmlformats.org/officeDocument/2006/relationships/slideLayout" Target="../slideLayouts/slideLayout66.xml"/><Relationship Id="rId1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26" Type="http://schemas.openxmlformats.org/officeDocument/2006/relationships/slideLayout" Target="../slideLayouts/slideLayout69.xml"/><Relationship Id="rId25" Type="http://schemas.openxmlformats.org/officeDocument/2006/relationships/slideLayout" Target="../slideLayouts/slideLayout68.xml"/><Relationship Id="rId28" Type="http://schemas.openxmlformats.org/officeDocument/2006/relationships/slideLayout" Target="../slideLayouts/slideLayout71.xml"/><Relationship Id="rId27" Type="http://schemas.openxmlformats.org/officeDocument/2006/relationships/slideLayout" Target="../slideLayouts/slideLayout70.xml"/><Relationship Id="rId5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72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74.xml"/><Relationship Id="rId30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54.xml"/><Relationship Id="rId33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53.xml"/><Relationship Id="rId32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56.xml"/><Relationship Id="rId35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55.xml"/><Relationship Id="rId34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58.xml"/><Relationship Id="rId37" Type="http://schemas.openxmlformats.org/officeDocument/2006/relationships/slideLayout" Target="../slideLayouts/slideLayout80.xml"/><Relationship Id="rId14" Type="http://schemas.openxmlformats.org/officeDocument/2006/relationships/slideLayout" Target="../slideLayouts/slideLayout57.xml"/><Relationship Id="rId36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60.xml"/><Relationship Id="rId39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59.xml"/><Relationship Id="rId38" Type="http://schemas.openxmlformats.org/officeDocument/2006/relationships/slideLayout" Target="../slideLayouts/slideLayout81.xml"/><Relationship Id="rId19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ed Hat Text"/>
              <a:buChar char="▸"/>
              <a:defRPr sz="1600">
                <a:latin typeface="Red Hat Text"/>
                <a:ea typeface="Red Hat Text"/>
                <a:cs typeface="Red Hat Text"/>
                <a:sym typeface="Red Hat Text"/>
              </a:defRPr>
            </a:lvl1pPr>
            <a:lvl2pPr indent="-317500" lvl="1" marL="9144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2pPr>
            <a:lvl3pPr indent="-317500" lvl="2" marL="13716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3pPr>
            <a:lvl4pPr indent="-317500" lvl="3" marL="18288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4pPr>
            <a:lvl5pPr indent="-317500" lvl="4" marL="22860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5pPr>
            <a:lvl6pPr indent="-317500" lvl="5" marL="27432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6pPr>
            <a:lvl7pPr indent="-317500" lvl="6" marL="32004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7pPr>
            <a:lvl8pPr indent="-317500" lvl="7" marL="36576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8pPr>
            <a:lvl9pPr indent="-317500" lvl="8" marL="4114800" rtl="0">
              <a:lnSpc>
                <a:spcPct val="140000"/>
              </a:lnSpc>
              <a:spcBef>
                <a:spcPts val="500"/>
              </a:spcBef>
              <a:spcAft>
                <a:spcPts val="50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5"/>
          <p:cNvSpPr txBox="1"/>
          <p:nvPr>
            <p:ph type="title"/>
          </p:nvPr>
        </p:nvSpPr>
        <p:spPr>
          <a:xfrm>
            <a:off x="415600" y="593367"/>
            <a:ext cx="113607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704" name="Google Shape;704;p4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ed Hat Text"/>
              <a:buChar char="▸"/>
              <a:defRPr sz="1600">
                <a:latin typeface="Red Hat Text"/>
                <a:ea typeface="Red Hat Text"/>
                <a:cs typeface="Red Hat Text"/>
                <a:sym typeface="Red Hat Text"/>
              </a:defRPr>
            </a:lvl1pPr>
            <a:lvl2pPr indent="-317500" lvl="1" marL="9144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2pPr>
            <a:lvl3pPr indent="-317500" lvl="2" marL="13716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3pPr>
            <a:lvl4pPr indent="-317500" lvl="3" marL="18288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4pPr>
            <a:lvl5pPr indent="-317500" lvl="4" marL="22860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5pPr>
            <a:lvl6pPr indent="-317500" lvl="5" marL="27432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6pPr>
            <a:lvl7pPr indent="-317500" lvl="6" marL="32004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7pPr>
            <a:lvl8pPr indent="-317500" lvl="7" marL="36576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8pPr>
            <a:lvl9pPr indent="-317500" lvl="8" marL="4114800" rtl="0">
              <a:lnSpc>
                <a:spcPct val="140000"/>
              </a:lnSpc>
              <a:spcBef>
                <a:spcPts val="500"/>
              </a:spcBef>
              <a:spcAft>
                <a:spcPts val="50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  <p:sldLayoutId id="2147483720" r:id="rId30"/>
    <p:sldLayoutId id="2147483721" r:id="rId31"/>
    <p:sldLayoutId id="2147483722" r:id="rId32"/>
    <p:sldLayoutId id="2147483723" r:id="rId33"/>
    <p:sldLayoutId id="2147483724" r:id="rId34"/>
    <p:sldLayoutId id="2147483725" r:id="rId35"/>
    <p:sldLayoutId id="2147483726" r:id="rId36"/>
    <p:sldLayoutId id="2147483727" r:id="rId37"/>
    <p:sldLayoutId id="2147483728" r:id="rId38"/>
    <p:sldLayoutId id="2147483729" r:id="rId39"/>
    <p:sldLayoutId id="2147483730" r:id="rId40"/>
    <p:sldLayoutId id="2147483731" r:id="rId41"/>
    <p:sldLayoutId id="2147483732" r:id="rId4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9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vnrepository.com/artifact/io.apicurio/apicurio-registry-maven-plugin/1.1.0.Final" TargetMode="External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63.png"/><Relationship Id="rId7" Type="http://schemas.openxmlformats.org/officeDocument/2006/relationships/image" Target="../media/image6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2.png"/><Relationship Id="rId4" Type="http://schemas.openxmlformats.org/officeDocument/2006/relationships/image" Target="../media/image6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8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picurio/apicurio-registry" TargetMode="External"/><Relationship Id="rId4" Type="http://schemas.openxmlformats.org/officeDocument/2006/relationships/image" Target="../media/image46.png"/><Relationship Id="rId5" Type="http://schemas.openxmlformats.org/officeDocument/2006/relationships/image" Target="../media/image61.png"/><Relationship Id="rId6" Type="http://schemas.openxmlformats.org/officeDocument/2006/relationships/image" Target="../media/image5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Apicurio/apicurio-registry" TargetMode="External"/><Relationship Id="rId4" Type="http://schemas.openxmlformats.org/officeDocument/2006/relationships/image" Target="../media/image54.png"/><Relationship Id="rId5" Type="http://schemas.openxmlformats.org/officeDocument/2006/relationships/image" Target="../media/image49.png"/><Relationship Id="rId6" Type="http://schemas.openxmlformats.org/officeDocument/2006/relationships/image" Target="../media/image52.png"/><Relationship Id="rId7" Type="http://schemas.openxmlformats.org/officeDocument/2006/relationships/image" Target="../media/image4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1.png"/><Relationship Id="rId4" Type="http://schemas.openxmlformats.org/officeDocument/2006/relationships/image" Target="../media/image45.png"/><Relationship Id="rId5" Type="http://schemas.openxmlformats.org/officeDocument/2006/relationships/image" Target="../media/image5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Apicurio/apicurio-registry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Apicurio/apicurio-registr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Apicurio/apicurio-registry" TargetMode="External"/><Relationship Id="rId4" Type="http://schemas.openxmlformats.org/officeDocument/2006/relationships/image" Target="../media/image5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Apicurio/apicurio-registry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8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8" name="Google Shape;1418;p88"/>
          <p:cNvSpPr txBox="1"/>
          <p:nvPr>
            <p:ph idx="1" type="subTitle"/>
          </p:nvPr>
        </p:nvSpPr>
        <p:spPr>
          <a:xfrm>
            <a:off x="5660525" y="3971650"/>
            <a:ext cx="4446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88"/>
          <p:cNvSpPr txBox="1"/>
          <p:nvPr>
            <p:ph type="title"/>
          </p:nvPr>
        </p:nvSpPr>
        <p:spPr>
          <a:xfrm>
            <a:off x="5516625" y="1709025"/>
            <a:ext cx="6033000" cy="211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ed Hat Display"/>
                <a:ea typeface="Red Hat Display"/>
                <a:cs typeface="Red Hat Display"/>
                <a:sym typeface="Red Hat Display"/>
              </a:rPr>
              <a:t>Service Registry</a:t>
            </a:r>
            <a:endParaRPr b="1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420" name="Google Shape;1420;p88"/>
          <p:cNvSpPr txBox="1"/>
          <p:nvPr>
            <p:ph idx="2" type="subTitle"/>
          </p:nvPr>
        </p:nvSpPr>
        <p:spPr>
          <a:xfrm>
            <a:off x="5660525" y="5318275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r>
              <a:rPr lang="en"/>
              <a:t>Chatchai Kongmanee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Specialist Solution Architect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Red Hat, Thailand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21" name="Google Shape;1421;p88"/>
          <p:cNvSpPr txBox="1"/>
          <p:nvPr>
            <p:ph idx="3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9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REGISTRY</a:t>
            </a:r>
            <a:endParaRPr/>
          </a:p>
        </p:txBody>
      </p:sp>
      <p:sp>
        <p:nvSpPr>
          <p:cNvPr id="1540" name="Google Shape;1540;p97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Registry</a:t>
            </a:r>
            <a:endParaRPr/>
          </a:p>
        </p:txBody>
      </p:sp>
      <p:sp>
        <p:nvSpPr>
          <p:cNvPr id="1541" name="Google Shape;1541;p9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2" name="Google Shape;1542;p97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500"/>
              </a:spcAft>
              <a:buNone/>
            </a:pPr>
            <a:r>
              <a:rPr lang="en"/>
              <a:t>Managing Service Registry content</a:t>
            </a:r>
            <a:endParaRPr/>
          </a:p>
        </p:txBody>
      </p:sp>
      <p:sp>
        <p:nvSpPr>
          <p:cNvPr id="1543" name="Google Shape;1543;p97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https://mvnrepository.com/artifact/io.apicurio/apicurio-registry-maven-plugin/1.1.0.Final</a:t>
            </a:r>
            <a:r>
              <a:rPr lang="en"/>
              <a:t> </a:t>
            </a:r>
            <a:endParaRPr/>
          </a:p>
        </p:txBody>
      </p:sp>
      <p:pic>
        <p:nvPicPr>
          <p:cNvPr id="1544" name="Google Shape;1544;p9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950" y="3540075"/>
            <a:ext cx="323850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5" name="Google Shape;1545;p97"/>
          <p:cNvSpPr txBox="1"/>
          <p:nvPr/>
        </p:nvSpPr>
        <p:spPr>
          <a:xfrm>
            <a:off x="421975" y="2282950"/>
            <a:ext cx="35031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Red Hat Text"/>
                <a:ea typeface="Red Hat Text"/>
                <a:cs typeface="Red Hat Text"/>
                <a:sym typeface="Red Hat Text"/>
              </a:rPr>
              <a:t>&lt;dependency&gt;</a:t>
            </a:r>
            <a:endParaRPr sz="10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Text"/>
                <a:ea typeface="Red Hat Text"/>
                <a:cs typeface="Red Hat Text"/>
                <a:sym typeface="Red Hat Text"/>
              </a:rPr>
              <a:t>    &lt;groupId&gt;io.apicurio&lt;/groupId&gt;</a:t>
            </a:r>
            <a:endParaRPr sz="10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Red Hat Text"/>
                <a:ea typeface="Red Hat Text"/>
                <a:cs typeface="Red Hat Text"/>
                <a:sym typeface="Red Hat Text"/>
              </a:rPr>
              <a:t>    &lt;artifactId&gt;apicurio-registry-maven-plugin&lt;/artifactId&gt;</a:t>
            </a:r>
            <a:endParaRPr sz="10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Red Hat Text"/>
                <a:ea typeface="Red Hat Text"/>
                <a:cs typeface="Red Hat Text"/>
                <a:sym typeface="Red Hat Text"/>
              </a:rPr>
              <a:t>    &lt;version&gt;1.1.0.Final&lt;/version&gt;</a:t>
            </a:r>
            <a:endParaRPr sz="10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Red Hat Text"/>
                <a:ea typeface="Red Hat Text"/>
                <a:cs typeface="Red Hat Text"/>
                <a:sym typeface="Red Hat Text"/>
              </a:rPr>
              <a:t>    &lt;scope&gt;test&lt;/scope&gt;</a:t>
            </a:r>
            <a:endParaRPr sz="10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Text"/>
                <a:ea typeface="Red Hat Text"/>
                <a:cs typeface="Red Hat Text"/>
                <a:sym typeface="Red Hat Text"/>
              </a:rPr>
              <a:t>&lt;/dependency&gt;</a:t>
            </a:r>
            <a:endParaRPr sz="100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1546" name="Google Shape;1546;p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66913" y="2282950"/>
            <a:ext cx="3564776" cy="273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7" name="Google Shape;1547;p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57520" y="4110398"/>
            <a:ext cx="3677218" cy="102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8" name="Google Shape;1548;p9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57524" y="2294103"/>
            <a:ext cx="3503100" cy="1325646"/>
          </a:xfrm>
          <a:prstGeom prst="rect">
            <a:avLst/>
          </a:prstGeom>
          <a:noFill/>
          <a:ln>
            <a:noFill/>
          </a:ln>
        </p:spPr>
      </p:pic>
      <p:sp>
        <p:nvSpPr>
          <p:cNvPr id="1549" name="Google Shape;1549;p97"/>
          <p:cNvSpPr txBox="1"/>
          <p:nvPr/>
        </p:nvSpPr>
        <p:spPr>
          <a:xfrm>
            <a:off x="1269300" y="1829525"/>
            <a:ext cx="144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rPr>
              <a:t>Maven</a:t>
            </a:r>
            <a:endParaRPr b="1" sz="1200">
              <a:solidFill>
                <a:schemeClr val="accen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550" name="Google Shape;1550;p97"/>
          <p:cNvSpPr txBox="1"/>
          <p:nvPr/>
        </p:nvSpPr>
        <p:spPr>
          <a:xfrm>
            <a:off x="5288175" y="3783300"/>
            <a:ext cx="144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rPr>
              <a:t>REST API</a:t>
            </a:r>
            <a:endParaRPr b="1" sz="1200">
              <a:solidFill>
                <a:schemeClr val="accen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551" name="Google Shape;1551;p97"/>
          <p:cNvSpPr txBox="1"/>
          <p:nvPr/>
        </p:nvSpPr>
        <p:spPr>
          <a:xfrm>
            <a:off x="5288175" y="1829525"/>
            <a:ext cx="144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rPr>
              <a:t>Java Client</a:t>
            </a:r>
            <a:endParaRPr b="1" sz="1200">
              <a:solidFill>
                <a:schemeClr val="accen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552" name="Google Shape;1552;p97"/>
          <p:cNvSpPr txBox="1"/>
          <p:nvPr/>
        </p:nvSpPr>
        <p:spPr>
          <a:xfrm>
            <a:off x="9307050" y="1829525"/>
            <a:ext cx="144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rPr>
              <a:t>Web Console</a:t>
            </a:r>
            <a:endParaRPr b="1" sz="1200">
              <a:solidFill>
                <a:schemeClr val="accen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9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EVENT-DRIVEN ARCHITECTURE</a:t>
            </a:r>
            <a:endParaRPr/>
          </a:p>
        </p:txBody>
      </p:sp>
      <p:sp>
        <p:nvSpPr>
          <p:cNvPr id="1558" name="Google Shape;1558;p98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Registry for your Kafka Topics</a:t>
            </a:r>
            <a:endParaRPr/>
          </a:p>
        </p:txBody>
      </p:sp>
      <p:sp>
        <p:nvSpPr>
          <p:cNvPr id="1559" name="Google Shape;1559;p9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0" name="Google Shape;1560;p98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500"/>
              </a:spcAft>
              <a:buNone/>
            </a:pPr>
            <a:r>
              <a:rPr lang="en"/>
              <a:t>Map your Kafka topics to the appropriate schemas</a:t>
            </a:r>
            <a:endParaRPr/>
          </a:p>
        </p:txBody>
      </p:sp>
      <p:sp>
        <p:nvSpPr>
          <p:cNvPr id="1561" name="Google Shape;1561;p98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98"/>
          <p:cNvSpPr txBox="1"/>
          <p:nvPr>
            <p:ph idx="4" type="subTitle"/>
          </p:nvPr>
        </p:nvSpPr>
        <p:spPr>
          <a:xfrm>
            <a:off x="3901500" y="2473650"/>
            <a:ext cx="4389000" cy="2702400"/>
          </a:xfrm>
          <a:prstGeom prst="rect">
            <a:avLst/>
          </a:prstGeom>
        </p:spPr>
        <p:txBody>
          <a:bodyPr anchorCtr="0" anchor="ctr" bIns="0" lIns="1097275" spcFirstLastPara="1" rIns="4572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Decoupling</a:t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Improve application efficiency and reduce costs  by decoupling the schema from client applications.</a:t>
            </a:r>
            <a:endParaRPr/>
          </a:p>
        </p:txBody>
      </p:sp>
      <p:sp>
        <p:nvSpPr>
          <p:cNvPr id="1563" name="Google Shape;1563;p98"/>
          <p:cNvSpPr txBox="1"/>
          <p:nvPr>
            <p:ph idx="5" type="subTitle"/>
          </p:nvPr>
        </p:nvSpPr>
        <p:spPr>
          <a:xfrm>
            <a:off x="0" y="2473650"/>
            <a:ext cx="4389000" cy="2702400"/>
          </a:xfrm>
          <a:prstGeom prst="rect">
            <a:avLst/>
          </a:prstGeom>
        </p:spPr>
        <p:txBody>
          <a:bodyPr anchorCtr="0" anchor="ctr" bIns="0" lIns="868675" spcFirstLastPara="1" rIns="7315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Governance and centralization</a:t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Increased service reuse by providing a source of </a:t>
            </a:r>
            <a:r>
              <a:rPr lang="en" sz="1800">
                <a:solidFill>
                  <a:schemeClr val="dk1"/>
                </a:solidFill>
              </a:rPr>
              <a:t>truth </a:t>
            </a:r>
            <a:r>
              <a:rPr lang="en" sz="1800">
                <a:solidFill>
                  <a:schemeClr val="dk1"/>
                </a:solidFill>
              </a:rPr>
              <a:t>for all schemas.</a:t>
            </a:r>
            <a:endParaRPr/>
          </a:p>
        </p:txBody>
      </p:sp>
      <p:sp>
        <p:nvSpPr>
          <p:cNvPr id="1564" name="Google Shape;1564;p98"/>
          <p:cNvSpPr txBox="1"/>
          <p:nvPr>
            <p:ph idx="6" type="subTitle"/>
          </p:nvPr>
        </p:nvSpPr>
        <p:spPr>
          <a:xfrm>
            <a:off x="7803000" y="2473650"/>
            <a:ext cx="4389000" cy="2702400"/>
          </a:xfrm>
          <a:prstGeom prst="rect">
            <a:avLst/>
          </a:prstGeom>
        </p:spPr>
        <p:txBody>
          <a:bodyPr anchorCtr="0" anchor="ctr" bIns="0" lIns="1097275" spcFirstLastPara="1" rIns="4572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Discoverability</a:t>
            </a:r>
            <a:endParaRPr b="1" sz="1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Increase visibility over the schema catalog for serialization/deserialization and compatibility.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99"/>
          <p:cNvSpPr txBox="1"/>
          <p:nvPr>
            <p:ph type="title"/>
          </p:nvPr>
        </p:nvSpPr>
        <p:spPr>
          <a:xfrm>
            <a:off x="1752600" y="94600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Kafka schema management with service registry</a:t>
            </a:r>
            <a:endParaRPr/>
          </a:p>
        </p:txBody>
      </p:sp>
      <p:sp>
        <p:nvSpPr>
          <p:cNvPr id="1570" name="Google Shape;1570;p9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Text Medium"/>
                <a:ea typeface="Red Hat Text Medium"/>
                <a:cs typeface="Red Hat Text Medium"/>
                <a:sym typeface="Red Hat Text Medium"/>
              </a:rPr>
              <a:t>EVENT-DRIVEN ARCHITECTURE</a:t>
            </a:r>
            <a:endParaRPr sz="1000"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1571" name="Google Shape;1571;p9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2" name="Google Shape;1572;p99"/>
          <p:cNvSpPr txBox="1"/>
          <p:nvPr>
            <p:ph idx="2" type="subTitle"/>
          </p:nvPr>
        </p:nvSpPr>
        <p:spPr>
          <a:xfrm>
            <a:off x="885050" y="6169550"/>
            <a:ext cx="91830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</a:t>
            </a:r>
            <a:endParaRPr/>
          </a:p>
        </p:txBody>
      </p:sp>
      <p:sp>
        <p:nvSpPr>
          <p:cNvPr id="1573" name="Google Shape;1573;p99"/>
          <p:cNvSpPr/>
          <p:nvPr/>
        </p:nvSpPr>
        <p:spPr>
          <a:xfrm>
            <a:off x="1080125" y="4278550"/>
            <a:ext cx="2436000" cy="1341000"/>
          </a:xfrm>
          <a:prstGeom prst="roundRect">
            <a:avLst>
              <a:gd fmla="val 7257" name="adj"/>
            </a:avLst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99"/>
          <p:cNvSpPr/>
          <p:nvPr/>
        </p:nvSpPr>
        <p:spPr>
          <a:xfrm>
            <a:off x="8675875" y="4278550"/>
            <a:ext cx="2436000" cy="1341000"/>
          </a:xfrm>
          <a:prstGeom prst="roundRect">
            <a:avLst>
              <a:gd fmla="val 6435" name="adj"/>
            </a:avLst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99"/>
          <p:cNvSpPr txBox="1"/>
          <p:nvPr/>
        </p:nvSpPr>
        <p:spPr>
          <a:xfrm>
            <a:off x="1095425" y="4370700"/>
            <a:ext cx="24054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ed Hat Text Medium"/>
                <a:ea typeface="Red Hat Text Medium"/>
                <a:cs typeface="Red Hat Text Medium"/>
                <a:sym typeface="Red Hat Text Medium"/>
              </a:rPr>
              <a:t>Producer</a:t>
            </a:r>
            <a:endParaRPr sz="1200"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1576" name="Google Shape;1576;p99"/>
          <p:cNvSpPr txBox="1"/>
          <p:nvPr/>
        </p:nvSpPr>
        <p:spPr>
          <a:xfrm>
            <a:off x="8691175" y="4370700"/>
            <a:ext cx="24054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ed Hat Text Medium"/>
                <a:ea typeface="Red Hat Text Medium"/>
                <a:cs typeface="Red Hat Text Medium"/>
                <a:sym typeface="Red Hat Text Medium"/>
              </a:rPr>
              <a:t>Consumer</a:t>
            </a:r>
            <a:endParaRPr sz="1200"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1577" name="Google Shape;1577;p99"/>
          <p:cNvSpPr/>
          <p:nvPr/>
        </p:nvSpPr>
        <p:spPr>
          <a:xfrm>
            <a:off x="8882200" y="4647100"/>
            <a:ext cx="1056900" cy="603900"/>
          </a:xfrm>
          <a:prstGeom prst="rect">
            <a:avLst/>
          </a:prstGeom>
          <a:solidFill>
            <a:srgbClr val="F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Deserializer</a:t>
            </a:r>
            <a:endParaRPr b="1" sz="12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578" name="Google Shape;1578;p99"/>
          <p:cNvSpPr/>
          <p:nvPr/>
        </p:nvSpPr>
        <p:spPr>
          <a:xfrm>
            <a:off x="2262050" y="4647100"/>
            <a:ext cx="1056900" cy="603900"/>
          </a:xfrm>
          <a:prstGeom prst="rect">
            <a:avLst/>
          </a:prstGeom>
          <a:solidFill>
            <a:srgbClr val="F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Serializer</a:t>
            </a:r>
            <a:endParaRPr b="1" sz="12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579" name="Google Shape;1579;p99"/>
          <p:cNvSpPr/>
          <p:nvPr/>
        </p:nvSpPr>
        <p:spPr>
          <a:xfrm>
            <a:off x="2019050" y="1668425"/>
            <a:ext cx="8163000" cy="1341000"/>
          </a:xfrm>
          <a:prstGeom prst="roundRect">
            <a:avLst>
              <a:gd fmla="val 4410" name="adj"/>
            </a:avLst>
          </a:prstGeom>
          <a:solidFill>
            <a:srgbClr val="EBEB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99"/>
          <p:cNvSpPr txBox="1"/>
          <p:nvPr/>
        </p:nvSpPr>
        <p:spPr>
          <a:xfrm>
            <a:off x="2070325" y="1760575"/>
            <a:ext cx="80604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ed Hat Text Medium"/>
                <a:ea typeface="Red Hat Text Medium"/>
                <a:cs typeface="Red Hat Text Medium"/>
                <a:sym typeface="Red Hat Text Medium"/>
              </a:rPr>
              <a:t>Service </a:t>
            </a:r>
            <a:endParaRPr sz="1200">
              <a:latin typeface="Red Hat Text Medium"/>
              <a:ea typeface="Red Hat Text Medium"/>
              <a:cs typeface="Red Hat Text Medium"/>
              <a:sym typeface="Red Hat Tex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ed Hat Text Medium"/>
                <a:ea typeface="Red Hat Text Medium"/>
                <a:cs typeface="Red Hat Text Medium"/>
                <a:sym typeface="Red Hat Text Medium"/>
              </a:rPr>
              <a:t>Registry</a:t>
            </a:r>
            <a:endParaRPr sz="1200"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1581" name="Google Shape;1581;p99"/>
          <p:cNvSpPr/>
          <p:nvPr/>
        </p:nvSpPr>
        <p:spPr>
          <a:xfrm>
            <a:off x="4752900" y="4278538"/>
            <a:ext cx="2686200" cy="1408800"/>
          </a:xfrm>
          <a:prstGeom prst="roundRect">
            <a:avLst>
              <a:gd fmla="val 5320" name="adj"/>
            </a:avLst>
          </a:prstGeom>
          <a:solidFill>
            <a:srgbClr val="D5D5D5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99"/>
          <p:cNvSpPr/>
          <p:nvPr/>
        </p:nvSpPr>
        <p:spPr>
          <a:xfrm>
            <a:off x="5038917" y="5173338"/>
            <a:ext cx="1858800" cy="231000"/>
          </a:xfrm>
          <a:prstGeom prst="rect">
            <a:avLst/>
          </a:prstGeom>
          <a:solidFill>
            <a:srgbClr val="EE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   |     |    |    |    |    |    |   </a:t>
            </a:r>
            <a:endParaRPr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583" name="Google Shape;1583;p99"/>
          <p:cNvSpPr/>
          <p:nvPr/>
        </p:nvSpPr>
        <p:spPr>
          <a:xfrm>
            <a:off x="5038917" y="4833550"/>
            <a:ext cx="2014200" cy="231000"/>
          </a:xfrm>
          <a:prstGeom prst="rect">
            <a:avLst/>
          </a:prstGeom>
          <a:solidFill>
            <a:srgbClr val="EE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   |     |    |    |    |    |    |    |</a:t>
            </a:r>
            <a:endParaRPr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584" name="Google Shape;1584;p99"/>
          <p:cNvSpPr/>
          <p:nvPr/>
        </p:nvSpPr>
        <p:spPr>
          <a:xfrm>
            <a:off x="5038917" y="4485338"/>
            <a:ext cx="1529100" cy="231000"/>
          </a:xfrm>
          <a:prstGeom prst="rect">
            <a:avLst/>
          </a:prstGeom>
          <a:solidFill>
            <a:srgbClr val="EE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    |     |    |    |    |    |    </a:t>
            </a:r>
            <a:endParaRPr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585" name="Google Shape;1585;p99"/>
          <p:cNvSpPr txBox="1"/>
          <p:nvPr/>
        </p:nvSpPr>
        <p:spPr>
          <a:xfrm>
            <a:off x="4752892" y="5658238"/>
            <a:ext cx="1470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ed Hat Text Medium"/>
                <a:ea typeface="Red Hat Text Medium"/>
                <a:cs typeface="Red Hat Text Medium"/>
                <a:sym typeface="Red Hat Text Medium"/>
              </a:rPr>
              <a:t>Apache Kafka</a:t>
            </a:r>
            <a:endParaRPr sz="1200"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cxnSp>
        <p:nvCxnSpPr>
          <p:cNvPr id="1586" name="Google Shape;1586;p99"/>
          <p:cNvCxnSpPr>
            <a:stCxn id="1578" idx="0"/>
          </p:cNvCxnSpPr>
          <p:nvPr/>
        </p:nvCxnSpPr>
        <p:spPr>
          <a:xfrm flipH="1" rot="10800000">
            <a:off x="2790500" y="3019600"/>
            <a:ext cx="3000" cy="1627500"/>
          </a:xfrm>
          <a:prstGeom prst="straightConnector1">
            <a:avLst/>
          </a:prstGeom>
          <a:noFill/>
          <a:ln cap="flat" cmpd="sng" w="19050">
            <a:solidFill>
              <a:srgbClr val="EE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7" name="Google Shape;1587;p99"/>
          <p:cNvCxnSpPr>
            <a:stCxn id="1577" idx="0"/>
          </p:cNvCxnSpPr>
          <p:nvPr/>
        </p:nvCxnSpPr>
        <p:spPr>
          <a:xfrm flipH="1" rot="10800000">
            <a:off x="9410650" y="3019600"/>
            <a:ext cx="1500" cy="1627500"/>
          </a:xfrm>
          <a:prstGeom prst="straightConnector1">
            <a:avLst/>
          </a:prstGeom>
          <a:noFill/>
          <a:ln cap="flat" cmpd="sng" w="19050">
            <a:solidFill>
              <a:srgbClr val="EE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88" name="Google Shape;1588;p99"/>
          <p:cNvSpPr txBox="1"/>
          <p:nvPr/>
        </p:nvSpPr>
        <p:spPr>
          <a:xfrm>
            <a:off x="2804225" y="3381119"/>
            <a:ext cx="7881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Text"/>
                <a:ea typeface="Red Hat Text"/>
                <a:cs typeface="Red Hat Text"/>
                <a:sym typeface="Red Hat Text"/>
              </a:rPr>
              <a:t>Get or Register Schema by Id</a:t>
            </a:r>
            <a:endParaRPr sz="100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589" name="Google Shape;1589;p99"/>
          <p:cNvSpPr txBox="1"/>
          <p:nvPr/>
        </p:nvSpPr>
        <p:spPr>
          <a:xfrm>
            <a:off x="9443875" y="3381119"/>
            <a:ext cx="7881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Text"/>
                <a:ea typeface="Red Hat Text"/>
                <a:cs typeface="Red Hat Text"/>
                <a:sym typeface="Red Hat Text"/>
              </a:rPr>
              <a:t>Retrieve Schema by Id</a:t>
            </a:r>
            <a:endParaRPr sz="100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1590" name="Google Shape;1590;p99"/>
          <p:cNvCxnSpPr>
            <a:stCxn id="1578" idx="3"/>
            <a:endCxn id="1583" idx="1"/>
          </p:cNvCxnSpPr>
          <p:nvPr/>
        </p:nvCxnSpPr>
        <p:spPr>
          <a:xfrm>
            <a:off x="3318950" y="4949050"/>
            <a:ext cx="1719900" cy="0"/>
          </a:xfrm>
          <a:prstGeom prst="straightConnector1">
            <a:avLst/>
          </a:prstGeom>
          <a:noFill/>
          <a:ln cap="flat" cmpd="sng" w="19050">
            <a:solidFill>
              <a:srgbClr val="EE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1" name="Google Shape;1591;p99"/>
          <p:cNvCxnSpPr>
            <a:stCxn id="1583" idx="3"/>
            <a:endCxn id="1577" idx="1"/>
          </p:cNvCxnSpPr>
          <p:nvPr/>
        </p:nvCxnSpPr>
        <p:spPr>
          <a:xfrm>
            <a:off x="7053117" y="4949050"/>
            <a:ext cx="1829100" cy="0"/>
          </a:xfrm>
          <a:prstGeom prst="straightConnector1">
            <a:avLst/>
          </a:prstGeom>
          <a:noFill/>
          <a:ln cap="flat" cmpd="sng" w="19050">
            <a:solidFill>
              <a:srgbClr val="EE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92" name="Google Shape;1592;p99"/>
          <p:cNvPicPr preferRelativeResize="0"/>
          <p:nvPr/>
        </p:nvPicPr>
        <p:blipFill rotWithShape="1">
          <a:blip r:embed="rId3">
            <a:alphaModFix/>
          </a:blip>
          <a:srcRect b="0" l="139" r="139" t="0"/>
          <a:stretch/>
        </p:blipFill>
        <p:spPr>
          <a:xfrm>
            <a:off x="8777331" y="3359069"/>
            <a:ext cx="603918" cy="6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3" name="Google Shape;1593;p99"/>
          <p:cNvPicPr preferRelativeResize="0"/>
          <p:nvPr/>
        </p:nvPicPr>
        <p:blipFill rotWithShape="1">
          <a:blip r:embed="rId3">
            <a:alphaModFix/>
          </a:blip>
          <a:srcRect b="0" l="139" r="139" t="0"/>
          <a:stretch/>
        </p:blipFill>
        <p:spPr>
          <a:xfrm>
            <a:off x="2146531" y="3359069"/>
            <a:ext cx="603918" cy="6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4" name="Google Shape;1594;p99"/>
          <p:cNvPicPr preferRelativeResize="0"/>
          <p:nvPr/>
        </p:nvPicPr>
        <p:blipFill rotWithShape="1">
          <a:blip r:embed="rId3">
            <a:alphaModFix/>
          </a:blip>
          <a:srcRect b="0" l="139" r="139" t="0"/>
          <a:stretch/>
        </p:blipFill>
        <p:spPr>
          <a:xfrm>
            <a:off x="5639211" y="1760606"/>
            <a:ext cx="731700" cy="731669"/>
          </a:xfrm>
          <a:prstGeom prst="rect">
            <a:avLst/>
          </a:prstGeom>
          <a:noFill/>
          <a:ln>
            <a:noFill/>
          </a:ln>
        </p:spPr>
      </p:pic>
      <p:sp>
        <p:nvSpPr>
          <p:cNvPr id="1595" name="Google Shape;1595;p99"/>
          <p:cNvSpPr txBox="1"/>
          <p:nvPr/>
        </p:nvSpPr>
        <p:spPr>
          <a:xfrm>
            <a:off x="5590463" y="2566175"/>
            <a:ext cx="8292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ed Hat Text Medium"/>
                <a:ea typeface="Red Hat Text Medium"/>
                <a:cs typeface="Red Hat Text Medium"/>
                <a:sym typeface="Red Hat Text Medium"/>
              </a:rPr>
              <a:t>Topic B (JSON)</a:t>
            </a:r>
            <a:endParaRPr sz="1200"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pic>
        <p:nvPicPr>
          <p:cNvPr id="1596" name="Google Shape;1596;p99"/>
          <p:cNvPicPr preferRelativeResize="0"/>
          <p:nvPr/>
        </p:nvPicPr>
        <p:blipFill rotWithShape="1">
          <a:blip r:embed="rId3">
            <a:alphaModFix/>
          </a:blip>
          <a:srcRect b="0" l="139" r="139" t="0"/>
          <a:stretch/>
        </p:blipFill>
        <p:spPr>
          <a:xfrm>
            <a:off x="7910724" y="1760606"/>
            <a:ext cx="731700" cy="731669"/>
          </a:xfrm>
          <a:prstGeom prst="rect">
            <a:avLst/>
          </a:prstGeom>
          <a:noFill/>
          <a:ln>
            <a:noFill/>
          </a:ln>
        </p:spPr>
      </p:pic>
      <p:sp>
        <p:nvSpPr>
          <p:cNvPr id="1597" name="Google Shape;1597;p99"/>
          <p:cNvSpPr txBox="1"/>
          <p:nvPr/>
        </p:nvSpPr>
        <p:spPr>
          <a:xfrm>
            <a:off x="7748125" y="2554575"/>
            <a:ext cx="10569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ed Hat Text Medium"/>
                <a:ea typeface="Red Hat Text Medium"/>
                <a:cs typeface="Red Hat Text Medium"/>
                <a:sym typeface="Red Hat Text Medium"/>
              </a:rPr>
              <a:t>Topic C (Protobuf)</a:t>
            </a:r>
            <a:endParaRPr sz="1200"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pic>
        <p:nvPicPr>
          <p:cNvPr id="1598" name="Google Shape;1598;p99"/>
          <p:cNvPicPr preferRelativeResize="0"/>
          <p:nvPr/>
        </p:nvPicPr>
        <p:blipFill rotWithShape="1">
          <a:blip r:embed="rId3">
            <a:alphaModFix/>
          </a:blip>
          <a:srcRect b="0" l="139" r="139" t="0"/>
          <a:stretch/>
        </p:blipFill>
        <p:spPr>
          <a:xfrm>
            <a:off x="3367699" y="1760607"/>
            <a:ext cx="731700" cy="731669"/>
          </a:xfrm>
          <a:prstGeom prst="rect">
            <a:avLst/>
          </a:prstGeom>
          <a:noFill/>
          <a:ln>
            <a:noFill/>
          </a:ln>
        </p:spPr>
      </p:pic>
      <p:sp>
        <p:nvSpPr>
          <p:cNvPr id="1599" name="Google Shape;1599;p99"/>
          <p:cNvSpPr txBox="1"/>
          <p:nvPr/>
        </p:nvSpPr>
        <p:spPr>
          <a:xfrm>
            <a:off x="3318950" y="2566175"/>
            <a:ext cx="829200" cy="2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ed Hat Text Medium"/>
                <a:ea typeface="Red Hat Text Medium"/>
                <a:cs typeface="Red Hat Text Medium"/>
                <a:sym typeface="Red Hat Text Medium"/>
              </a:rPr>
              <a:t>Topic A (Avro)</a:t>
            </a:r>
            <a:endParaRPr sz="1200"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pic>
        <p:nvPicPr>
          <p:cNvPr id="1600" name="Google Shape;1600;p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40778" y="4535482"/>
            <a:ext cx="439650" cy="439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1" name="Google Shape;1601;p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9200" y="4535482"/>
            <a:ext cx="439650" cy="439637"/>
          </a:xfrm>
          <a:prstGeom prst="rect">
            <a:avLst/>
          </a:prstGeom>
          <a:noFill/>
          <a:ln>
            <a:noFill/>
          </a:ln>
        </p:spPr>
      </p:pic>
      <p:sp>
        <p:nvSpPr>
          <p:cNvPr id="1602" name="Google Shape;1602;p99"/>
          <p:cNvSpPr txBox="1"/>
          <p:nvPr/>
        </p:nvSpPr>
        <p:spPr>
          <a:xfrm>
            <a:off x="3592575" y="5098444"/>
            <a:ext cx="7881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Text"/>
                <a:ea typeface="Red Hat Text"/>
                <a:cs typeface="Red Hat Text"/>
                <a:sym typeface="Red Hat Text"/>
              </a:rPr>
              <a:t>Send</a:t>
            </a:r>
            <a:endParaRPr sz="10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Text"/>
                <a:ea typeface="Red Hat Text"/>
                <a:cs typeface="Red Hat Text"/>
                <a:sym typeface="Red Hat Text"/>
              </a:rPr>
              <a:t>Serialized Data</a:t>
            </a:r>
            <a:endParaRPr sz="100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603" name="Google Shape;1603;p99"/>
          <p:cNvSpPr txBox="1"/>
          <p:nvPr/>
        </p:nvSpPr>
        <p:spPr>
          <a:xfrm>
            <a:off x="7614150" y="5098444"/>
            <a:ext cx="7881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ed Hat Text"/>
                <a:ea typeface="Red Hat Text"/>
                <a:cs typeface="Red Hat Text"/>
                <a:sym typeface="Red Hat Text"/>
              </a:rPr>
              <a:t>Retrieve Serialized Data</a:t>
            </a:r>
            <a:endParaRPr sz="1000">
              <a:latin typeface="Red Hat Text"/>
              <a:ea typeface="Red Hat Text"/>
              <a:cs typeface="Red Hat Text"/>
              <a:sym typeface="Red Hat Tex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p10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9" name="Google Shape;1609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8975" y="548450"/>
            <a:ext cx="10503649" cy="5621099"/>
          </a:xfrm>
          <a:prstGeom prst="rect">
            <a:avLst/>
          </a:prstGeom>
          <a:noFill/>
          <a:ln>
            <a:noFill/>
          </a:ln>
        </p:spPr>
      </p:pic>
      <p:sp>
        <p:nvSpPr>
          <p:cNvPr id="1610" name="Google Shape;1610;p100"/>
          <p:cNvSpPr txBox="1"/>
          <p:nvPr>
            <p:ph type="title"/>
          </p:nvPr>
        </p:nvSpPr>
        <p:spPr>
          <a:xfrm>
            <a:off x="487850" y="0"/>
            <a:ext cx="110040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1"/>
                </a:solidFill>
              </a:rPr>
              <a:t>Example : Validating Kafka messages using serializers/deserializers in Java clients</a:t>
            </a:r>
            <a:endParaRPr b="1" sz="25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101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EVENT-DRIVEN ARCHITECTURE</a:t>
            </a:r>
            <a:endParaRPr/>
          </a:p>
        </p:txBody>
      </p:sp>
      <p:sp>
        <p:nvSpPr>
          <p:cNvPr id="1616" name="Google Shape;1616;p101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Registry for your APIs</a:t>
            </a:r>
            <a:endParaRPr/>
          </a:p>
        </p:txBody>
      </p:sp>
      <p:sp>
        <p:nvSpPr>
          <p:cNvPr id="1617" name="Google Shape;1617;p10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8" name="Google Shape;1618;p101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500"/>
              </a:spcAft>
              <a:buNone/>
            </a:pPr>
            <a:r>
              <a:rPr lang="en"/>
              <a:t>Enable teams to set API standards and support partners on API discoverability and usability</a:t>
            </a:r>
            <a:endParaRPr/>
          </a:p>
        </p:txBody>
      </p:sp>
      <p:sp>
        <p:nvSpPr>
          <p:cNvPr id="1619" name="Google Shape;1619;p101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101"/>
          <p:cNvSpPr txBox="1"/>
          <p:nvPr/>
        </p:nvSpPr>
        <p:spPr>
          <a:xfrm>
            <a:off x="6369425" y="2361025"/>
            <a:ext cx="4937700" cy="248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EE0000"/>
              </a:buClr>
              <a:buSzPts val="1800"/>
              <a:buFont typeface="Red Hat Display"/>
              <a:buChar char="▸"/>
            </a:pPr>
            <a:r>
              <a:rPr b="1" lang="en" sz="1800">
                <a:latin typeface="Red Hat Text"/>
                <a:ea typeface="Red Hat Text"/>
                <a:cs typeface="Red Hat Text"/>
                <a:sym typeface="Red Hat Text"/>
              </a:rPr>
              <a:t>Governance </a:t>
            </a:r>
            <a:r>
              <a:rPr lang="en" sz="1800">
                <a:latin typeface="Red Hat Text"/>
                <a:ea typeface="Red Hat Text"/>
                <a:cs typeface="Red Hat Text"/>
                <a:sym typeface="Red Hat Text"/>
              </a:rPr>
              <a:t>- increased service reuse by becoming the source of </a:t>
            </a:r>
            <a:r>
              <a:rPr lang="en" sz="1800">
                <a:latin typeface="Red Hat Text"/>
                <a:ea typeface="Red Hat Text"/>
                <a:cs typeface="Red Hat Text"/>
                <a:sym typeface="Red Hat Text"/>
              </a:rPr>
              <a:t>truth </a:t>
            </a:r>
            <a:r>
              <a:rPr lang="en" sz="1800">
                <a:latin typeface="Red Hat Text"/>
                <a:ea typeface="Red Hat Text"/>
                <a:cs typeface="Red Hat Text"/>
                <a:sym typeface="Red Hat Text"/>
              </a:rPr>
              <a:t>for Open API </a:t>
            </a:r>
            <a:r>
              <a:rPr lang="en" sz="1800">
                <a:latin typeface="Red Hat Text"/>
                <a:ea typeface="Red Hat Text"/>
                <a:cs typeface="Red Hat Text"/>
                <a:sym typeface="Red Hat Text"/>
              </a:rPr>
              <a:t>specifications</a:t>
            </a:r>
            <a:r>
              <a:rPr lang="en" sz="1800">
                <a:latin typeface="Red Hat Text"/>
                <a:ea typeface="Red Hat Text"/>
                <a:cs typeface="Red Hat Text"/>
                <a:sym typeface="Red Hat Text"/>
              </a:rPr>
              <a:t>.</a:t>
            </a:r>
            <a:endParaRPr sz="1800"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EE0000"/>
              </a:buClr>
              <a:buSzPts val="1800"/>
              <a:buFont typeface="Red Hat Display"/>
              <a:buChar char="▸"/>
            </a:pPr>
            <a:r>
              <a:rPr b="1" lang="en" sz="1800">
                <a:latin typeface="Red Hat Text"/>
                <a:ea typeface="Red Hat Text"/>
                <a:cs typeface="Red Hat Text"/>
                <a:sym typeface="Red Hat Text"/>
              </a:rPr>
              <a:t>Discoverability</a:t>
            </a:r>
            <a:r>
              <a:rPr b="1" lang="en" sz="1800">
                <a:latin typeface="Red Hat Text"/>
                <a:ea typeface="Red Hat Text"/>
                <a:cs typeface="Red Hat Text"/>
                <a:sym typeface="Red Hat Text"/>
              </a:rPr>
              <a:t> </a:t>
            </a:r>
            <a:r>
              <a:rPr lang="en" sz="1800">
                <a:latin typeface="Red Hat Text"/>
                <a:ea typeface="Red Hat Text"/>
                <a:cs typeface="Red Hat Text"/>
                <a:sym typeface="Red Hat Text"/>
              </a:rPr>
              <a:t>- increase visibility over the API library ensuring reusability and compatibility. </a:t>
            </a:r>
            <a:endParaRPr sz="180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621" name="Google Shape;1621;p101"/>
          <p:cNvSpPr/>
          <p:nvPr/>
        </p:nvSpPr>
        <p:spPr>
          <a:xfrm>
            <a:off x="2131475" y="2279225"/>
            <a:ext cx="3635700" cy="1069500"/>
          </a:xfrm>
          <a:prstGeom prst="rect">
            <a:avLst/>
          </a:prstGeom>
          <a:solidFill>
            <a:srgbClr val="A3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Service Registry</a:t>
            </a:r>
            <a:endParaRPr b="1" sz="240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622" name="Google Shape;1622;p101"/>
          <p:cNvSpPr/>
          <p:nvPr/>
        </p:nvSpPr>
        <p:spPr>
          <a:xfrm>
            <a:off x="670200" y="3859313"/>
            <a:ext cx="1957500" cy="7281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Developer</a:t>
            </a:r>
            <a:endParaRPr b="1" sz="180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623" name="Google Shape;1623;p101"/>
          <p:cNvSpPr/>
          <p:nvPr/>
        </p:nvSpPr>
        <p:spPr>
          <a:xfrm>
            <a:off x="3246900" y="3858927"/>
            <a:ext cx="1406700" cy="7281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Red Hat Text"/>
                <a:ea typeface="Red Hat Text"/>
                <a:cs typeface="Red Hat Text"/>
                <a:sym typeface="Red Hat Text"/>
              </a:rPr>
              <a:t>CI pipeline</a:t>
            </a:r>
            <a:endParaRPr b="1" sz="1800">
              <a:solidFill>
                <a:srgbClr val="FFFFFF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1624" name="Google Shape;1624;p101"/>
          <p:cNvCxnSpPr>
            <a:stCxn id="1622" idx="3"/>
            <a:endCxn id="1623" idx="1"/>
          </p:cNvCxnSpPr>
          <p:nvPr/>
        </p:nvCxnSpPr>
        <p:spPr>
          <a:xfrm flipH="1" rot="10800000">
            <a:off x="2627700" y="4223063"/>
            <a:ext cx="619200" cy="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25" name="Google Shape;1625;p101"/>
          <p:cNvCxnSpPr>
            <a:stCxn id="1623" idx="0"/>
            <a:endCxn id="1621" idx="2"/>
          </p:cNvCxnSpPr>
          <p:nvPr/>
        </p:nvCxnSpPr>
        <p:spPr>
          <a:xfrm rot="10800000">
            <a:off x="3949350" y="3348627"/>
            <a:ext cx="900" cy="51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10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1" name="Google Shape;1631;p102"/>
          <p:cNvSpPr txBox="1"/>
          <p:nvPr>
            <p:ph type="title"/>
          </p:nvPr>
        </p:nvSpPr>
        <p:spPr>
          <a:xfrm>
            <a:off x="5660525" y="568626"/>
            <a:ext cx="5736300" cy="192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632" name="Google Shape;1632;p102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8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REGISTRY</a:t>
            </a:r>
            <a:endParaRPr/>
          </a:p>
        </p:txBody>
      </p:sp>
      <p:sp>
        <p:nvSpPr>
          <p:cNvPr id="1427" name="Google Shape;1427;p89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Registry</a:t>
            </a:r>
            <a:endParaRPr/>
          </a:p>
        </p:txBody>
      </p:sp>
      <p:sp>
        <p:nvSpPr>
          <p:cNvPr id="1428" name="Google Shape;1428;p8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9" name="Google Shape;1429;p89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50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1430" name="Google Shape;1430;p89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Source: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https://github.com/Apicurio/apicurio-registry</a:t>
            </a:r>
            <a:r>
              <a:rPr lang="en"/>
              <a:t> </a:t>
            </a:r>
            <a:endParaRPr/>
          </a:p>
        </p:txBody>
      </p:sp>
      <p:sp>
        <p:nvSpPr>
          <p:cNvPr id="1431" name="Google Shape;1431;p89"/>
          <p:cNvSpPr txBox="1"/>
          <p:nvPr>
            <p:ph idx="5" type="subTitle"/>
          </p:nvPr>
        </p:nvSpPr>
        <p:spPr>
          <a:xfrm>
            <a:off x="4468400" y="4718950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500"/>
              </a:spcAft>
              <a:buNone/>
            </a:pPr>
            <a:r>
              <a:rPr lang="en"/>
              <a:t>API specification registry for API consumers.</a:t>
            </a:r>
            <a:endParaRPr/>
          </a:p>
        </p:txBody>
      </p:sp>
      <p:sp>
        <p:nvSpPr>
          <p:cNvPr id="1432" name="Google Shape;1432;p89"/>
          <p:cNvSpPr txBox="1"/>
          <p:nvPr>
            <p:ph idx="6" type="subTitle"/>
          </p:nvPr>
        </p:nvSpPr>
        <p:spPr>
          <a:xfrm>
            <a:off x="8048000" y="4229725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Shared Data Types</a:t>
            </a:r>
            <a:endParaRPr/>
          </a:p>
        </p:txBody>
      </p:sp>
      <p:sp>
        <p:nvSpPr>
          <p:cNvPr id="1433" name="Google Shape;1433;p89"/>
          <p:cNvSpPr txBox="1"/>
          <p:nvPr>
            <p:ph idx="4" type="subTitle"/>
          </p:nvPr>
        </p:nvSpPr>
        <p:spPr>
          <a:xfrm>
            <a:off x="4468300" y="4229725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API Designs</a:t>
            </a:r>
            <a:endParaRPr/>
          </a:p>
        </p:txBody>
      </p:sp>
      <p:sp>
        <p:nvSpPr>
          <p:cNvPr id="1434" name="Google Shape;1434;p89"/>
          <p:cNvSpPr txBox="1"/>
          <p:nvPr>
            <p:ph idx="7" type="subTitle"/>
          </p:nvPr>
        </p:nvSpPr>
        <p:spPr>
          <a:xfrm>
            <a:off x="8048100" y="4718950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500"/>
              </a:spcAft>
              <a:buNone/>
            </a:pPr>
            <a:r>
              <a:rPr lang="en"/>
              <a:t>Shared data types (schemas) across API and Event driven architectures.</a:t>
            </a:r>
            <a:endParaRPr/>
          </a:p>
        </p:txBody>
      </p:sp>
      <p:sp>
        <p:nvSpPr>
          <p:cNvPr id="1435" name="Google Shape;1435;p89"/>
          <p:cNvSpPr txBox="1"/>
          <p:nvPr>
            <p:ph idx="8" type="subTitle"/>
          </p:nvPr>
        </p:nvSpPr>
        <p:spPr>
          <a:xfrm>
            <a:off x="888600" y="4229725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Schema Registry</a:t>
            </a:r>
            <a:endParaRPr/>
          </a:p>
        </p:txBody>
      </p:sp>
      <p:sp>
        <p:nvSpPr>
          <p:cNvPr id="1436" name="Google Shape;1436;p89"/>
          <p:cNvSpPr txBox="1"/>
          <p:nvPr>
            <p:ph idx="9" type="subTitle"/>
          </p:nvPr>
        </p:nvSpPr>
        <p:spPr>
          <a:xfrm>
            <a:off x="888700" y="4718950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Schema registry for Kafka serializers/deserializers.</a:t>
            </a:r>
            <a:endParaRPr/>
          </a:p>
        </p:txBody>
      </p:sp>
      <p:pic>
        <p:nvPicPr>
          <p:cNvPr id="1437" name="Google Shape;1437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1293" y="2284800"/>
            <a:ext cx="2549415" cy="1655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8" name="Google Shape;1438;p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41593" y="2284800"/>
            <a:ext cx="2549415" cy="1655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9" name="Google Shape;1439;p8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00993" y="2284800"/>
            <a:ext cx="2549415" cy="1655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90"/>
          <p:cNvSpPr txBox="1"/>
          <p:nvPr>
            <p:ph idx="4" type="subTitle"/>
          </p:nvPr>
        </p:nvSpPr>
        <p:spPr>
          <a:xfrm>
            <a:off x="885075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500"/>
              </a:spcAft>
              <a:buNone/>
            </a:pPr>
            <a:r>
              <a:rPr lang="en"/>
              <a:t>Available for different solutions like Events (Kafka), API management (3scale) and EIPs (Fuse)</a:t>
            </a:r>
            <a:endParaRPr/>
          </a:p>
        </p:txBody>
      </p:sp>
      <p:sp>
        <p:nvSpPr>
          <p:cNvPr id="1445" name="Google Shape;1445;p9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REGISTRY</a:t>
            </a:r>
            <a:endParaRPr/>
          </a:p>
        </p:txBody>
      </p:sp>
      <p:sp>
        <p:nvSpPr>
          <p:cNvPr id="1446" name="Google Shape;1446;p90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Registry</a:t>
            </a:r>
            <a:endParaRPr/>
          </a:p>
        </p:txBody>
      </p:sp>
      <p:sp>
        <p:nvSpPr>
          <p:cNvPr id="1447" name="Google Shape;1447;p9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8" name="Google Shape;1448;p90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500"/>
              </a:spcAft>
              <a:buNone/>
            </a:pPr>
            <a:r>
              <a:rPr lang="en"/>
              <a:t>Targeted Requirements for Enterprise Registry</a:t>
            </a:r>
            <a:endParaRPr/>
          </a:p>
        </p:txBody>
      </p:sp>
      <p:sp>
        <p:nvSpPr>
          <p:cNvPr id="1449" name="Google Shape;1449;p90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Source: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https://github.com/Apicurio/apicurio-registry</a:t>
            </a:r>
            <a:r>
              <a:rPr lang="en"/>
              <a:t> </a:t>
            </a:r>
            <a:endParaRPr/>
          </a:p>
        </p:txBody>
      </p:sp>
      <p:sp>
        <p:nvSpPr>
          <p:cNvPr id="1450" name="Google Shape;1450;p90"/>
          <p:cNvSpPr txBox="1"/>
          <p:nvPr>
            <p:ph idx="5" type="subTitle"/>
          </p:nvPr>
        </p:nvSpPr>
        <p:spPr>
          <a:xfrm>
            <a:off x="885075" y="3618738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Flexibility</a:t>
            </a:r>
            <a:endParaRPr/>
          </a:p>
        </p:txBody>
      </p:sp>
      <p:sp>
        <p:nvSpPr>
          <p:cNvPr id="1451" name="Google Shape;1451;p90"/>
          <p:cNvSpPr txBox="1"/>
          <p:nvPr>
            <p:ph idx="6" type="subTitle"/>
          </p:nvPr>
        </p:nvSpPr>
        <p:spPr>
          <a:xfrm>
            <a:off x="8923625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500"/>
              </a:spcAft>
              <a:buNone/>
            </a:pPr>
            <a:r>
              <a:rPr lang="en"/>
              <a:t>Provide Lifecycle Management,</a:t>
            </a:r>
            <a:r>
              <a:rPr lang="en"/>
              <a:t> Monitoring &amp; Metrics, Operators, Pluggable Storage, validations.</a:t>
            </a:r>
            <a:endParaRPr/>
          </a:p>
        </p:txBody>
      </p:sp>
      <p:sp>
        <p:nvSpPr>
          <p:cNvPr id="1452" name="Google Shape;1452;p90"/>
          <p:cNvSpPr txBox="1"/>
          <p:nvPr>
            <p:ph idx="7" type="subTitle"/>
          </p:nvPr>
        </p:nvSpPr>
        <p:spPr>
          <a:xfrm>
            <a:off x="8923600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Enterprise Ready</a:t>
            </a:r>
            <a:endParaRPr/>
          </a:p>
        </p:txBody>
      </p:sp>
      <p:sp>
        <p:nvSpPr>
          <p:cNvPr id="1453" name="Google Shape;1453;p90"/>
          <p:cNvSpPr txBox="1"/>
          <p:nvPr>
            <p:ph idx="8" type="subTitle"/>
          </p:nvPr>
        </p:nvSpPr>
        <p:spPr>
          <a:xfrm>
            <a:off x="6244108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500"/>
              </a:spcAft>
              <a:buNone/>
            </a:pPr>
            <a:r>
              <a:rPr lang="en"/>
              <a:t>Target usage for OpenAPI, Async API, REST CRUD, UI, Search</a:t>
            </a:r>
            <a:endParaRPr/>
          </a:p>
        </p:txBody>
      </p:sp>
      <p:sp>
        <p:nvSpPr>
          <p:cNvPr id="1454" name="Google Shape;1454;p90"/>
          <p:cNvSpPr txBox="1"/>
          <p:nvPr>
            <p:ph idx="9" type="subTitle"/>
          </p:nvPr>
        </p:nvSpPr>
        <p:spPr>
          <a:xfrm>
            <a:off x="6244083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Usage</a:t>
            </a:r>
            <a:endParaRPr/>
          </a:p>
        </p:txBody>
      </p:sp>
      <p:sp>
        <p:nvSpPr>
          <p:cNvPr id="1455" name="Google Shape;1455;p90"/>
          <p:cNvSpPr txBox="1"/>
          <p:nvPr>
            <p:ph idx="13" type="subTitle"/>
          </p:nvPr>
        </p:nvSpPr>
        <p:spPr>
          <a:xfrm>
            <a:off x="3564592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500"/>
              </a:spcAft>
              <a:buNone/>
            </a:pPr>
            <a:r>
              <a:rPr lang="en"/>
              <a:t>Support different artifacts: Avro, Protobuf, JSONSchema, OpenAPI, AsyncAPI, among others</a:t>
            </a:r>
            <a:endParaRPr/>
          </a:p>
        </p:txBody>
      </p:sp>
      <p:sp>
        <p:nvSpPr>
          <p:cNvPr id="1456" name="Google Shape;1456;p90"/>
          <p:cNvSpPr txBox="1"/>
          <p:nvPr>
            <p:ph idx="14" type="subTitle"/>
          </p:nvPr>
        </p:nvSpPr>
        <p:spPr>
          <a:xfrm>
            <a:off x="3564567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Inclusive Artifacts</a:t>
            </a:r>
            <a:endParaRPr/>
          </a:p>
        </p:txBody>
      </p:sp>
      <p:sp>
        <p:nvSpPr>
          <p:cNvPr id="1457" name="Google Shape;1457;p90"/>
          <p:cNvSpPr/>
          <p:nvPr/>
        </p:nvSpPr>
        <p:spPr>
          <a:xfrm>
            <a:off x="1505325" y="2415675"/>
            <a:ext cx="1143000" cy="11415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90"/>
          <p:cNvSpPr/>
          <p:nvPr/>
        </p:nvSpPr>
        <p:spPr>
          <a:xfrm>
            <a:off x="4184862" y="2415675"/>
            <a:ext cx="1143000" cy="11415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90"/>
          <p:cNvSpPr/>
          <p:nvPr/>
        </p:nvSpPr>
        <p:spPr>
          <a:xfrm>
            <a:off x="6864375" y="2415675"/>
            <a:ext cx="1143000" cy="11415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90"/>
          <p:cNvSpPr/>
          <p:nvPr/>
        </p:nvSpPr>
        <p:spPr>
          <a:xfrm>
            <a:off x="9543925" y="2415675"/>
            <a:ext cx="1143000" cy="11415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1" name="Google Shape;1461;p90"/>
          <p:cNvPicPr preferRelativeResize="0"/>
          <p:nvPr/>
        </p:nvPicPr>
        <p:blipFill rotWithShape="1">
          <a:blip r:embed="rId4">
            <a:alphaModFix/>
          </a:blip>
          <a:srcRect b="0" l="109" r="119" t="0"/>
          <a:stretch/>
        </p:blipFill>
        <p:spPr>
          <a:xfrm>
            <a:off x="1505313" y="2415683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2" name="Google Shape;1462;p90"/>
          <p:cNvPicPr preferRelativeResize="0"/>
          <p:nvPr/>
        </p:nvPicPr>
        <p:blipFill rotWithShape="1">
          <a:blip r:embed="rId5">
            <a:alphaModFix/>
          </a:blip>
          <a:srcRect b="0" l="109" r="119" t="0"/>
          <a:stretch/>
        </p:blipFill>
        <p:spPr>
          <a:xfrm flipH="1">
            <a:off x="9543901" y="2415683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3" name="Google Shape;1463;p9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64363" y="2415683"/>
            <a:ext cx="1143000" cy="1140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4" name="Google Shape;1464;p9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flipH="1">
            <a:off x="4184850" y="2415683"/>
            <a:ext cx="11430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91"/>
          <p:cNvSpPr txBox="1"/>
          <p:nvPr>
            <p:ph type="title"/>
          </p:nvPr>
        </p:nvSpPr>
        <p:spPr>
          <a:xfrm>
            <a:off x="1752600" y="94600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value of Service Registry</a:t>
            </a:r>
            <a:endParaRPr/>
          </a:p>
        </p:txBody>
      </p:sp>
      <p:sp>
        <p:nvSpPr>
          <p:cNvPr id="1470" name="Google Shape;1470;p91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EVENT-DRIVEN ARCHITECTURE</a:t>
            </a:r>
            <a:endParaRPr/>
          </a:p>
        </p:txBody>
      </p:sp>
      <p:sp>
        <p:nvSpPr>
          <p:cNvPr id="1471" name="Google Shape;1471;p9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2" name="Google Shape;1472;p91"/>
          <p:cNvSpPr txBox="1"/>
          <p:nvPr>
            <p:ph idx="2" type="subTitle"/>
          </p:nvPr>
        </p:nvSpPr>
        <p:spPr>
          <a:xfrm>
            <a:off x="885050" y="6169550"/>
            <a:ext cx="91830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91"/>
          <p:cNvSpPr txBox="1"/>
          <p:nvPr/>
        </p:nvSpPr>
        <p:spPr>
          <a:xfrm>
            <a:off x="537807" y="4050925"/>
            <a:ext cx="36771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E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Increased Service Reuse</a:t>
            </a:r>
            <a:endParaRPr sz="1800">
              <a:solidFill>
                <a:srgbClr val="EE0000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1474" name="Google Shape;1474;p91"/>
          <p:cNvSpPr txBox="1"/>
          <p:nvPr/>
        </p:nvSpPr>
        <p:spPr>
          <a:xfrm>
            <a:off x="4180101" y="4050925"/>
            <a:ext cx="36771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E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Faster Application Velocity</a:t>
            </a:r>
            <a:endParaRPr sz="1800">
              <a:solidFill>
                <a:srgbClr val="EE0000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1475" name="Google Shape;1475;p91"/>
          <p:cNvSpPr txBox="1"/>
          <p:nvPr/>
        </p:nvSpPr>
        <p:spPr>
          <a:xfrm>
            <a:off x="7826357" y="4050925"/>
            <a:ext cx="37923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E0000"/>
                </a:solidFill>
                <a:latin typeface="Red Hat Text Medium"/>
                <a:ea typeface="Red Hat Text Medium"/>
                <a:cs typeface="Red Hat Text Medium"/>
                <a:sym typeface="Red Hat Text Medium"/>
              </a:rPr>
              <a:t>Reduce Compatibility Errors</a:t>
            </a:r>
            <a:endParaRPr sz="1800">
              <a:solidFill>
                <a:srgbClr val="EE0000"/>
              </a:solidFill>
              <a:latin typeface="Red Hat Text Medium"/>
              <a:ea typeface="Red Hat Text Medium"/>
              <a:cs typeface="Red Hat Text Medium"/>
              <a:sym typeface="Red Hat Text Medium"/>
            </a:endParaRPr>
          </a:p>
        </p:txBody>
      </p:sp>
      <p:sp>
        <p:nvSpPr>
          <p:cNvPr id="1476" name="Google Shape;1476;p91"/>
          <p:cNvSpPr txBox="1"/>
          <p:nvPr/>
        </p:nvSpPr>
        <p:spPr>
          <a:xfrm>
            <a:off x="1013607" y="4626525"/>
            <a:ext cx="2725500" cy="13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Text"/>
                <a:ea typeface="Red Hat Text"/>
                <a:cs typeface="Red Hat Text"/>
                <a:sym typeface="Red Hat Text"/>
              </a:rPr>
              <a:t>Seamlessly discover schemas and APIs to support application development</a:t>
            </a:r>
            <a:endParaRPr sz="180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477" name="Google Shape;1477;p91"/>
          <p:cNvSpPr txBox="1"/>
          <p:nvPr/>
        </p:nvSpPr>
        <p:spPr>
          <a:xfrm>
            <a:off x="4655901" y="4626525"/>
            <a:ext cx="2725500" cy="13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  <a:latin typeface="Red Hat Text"/>
                <a:ea typeface="Red Hat Text"/>
                <a:cs typeface="Red Hat Text"/>
                <a:sym typeface="Red Hat Text"/>
              </a:rPr>
              <a:t>Begin developing immediately and continuously respond to </a:t>
            </a:r>
            <a:r>
              <a:rPr lang="en" sz="1800">
                <a:solidFill>
                  <a:srgbClr val="000000"/>
                </a:solidFill>
                <a:latin typeface="Red Hat Text"/>
                <a:ea typeface="Red Hat Text"/>
                <a:cs typeface="Red Hat Text"/>
                <a:sym typeface="Red Hat Text"/>
              </a:rPr>
              <a:t>change</a:t>
            </a:r>
            <a:endParaRPr sz="1800">
              <a:solidFill>
                <a:srgbClr val="0000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478" name="Google Shape;1478;p91"/>
          <p:cNvSpPr txBox="1"/>
          <p:nvPr/>
        </p:nvSpPr>
        <p:spPr>
          <a:xfrm>
            <a:off x="8359757" y="4626525"/>
            <a:ext cx="2725500" cy="13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ed Hat Text"/>
                <a:ea typeface="Red Hat Text"/>
                <a:cs typeface="Red Hat Text"/>
                <a:sym typeface="Red Hat Text"/>
              </a:rPr>
              <a:t>Smooth upgrade processes by validating and checking schema and API versions</a:t>
            </a:r>
            <a:endParaRPr sz="1800">
              <a:latin typeface="Red Hat Text"/>
              <a:ea typeface="Red Hat Text"/>
              <a:cs typeface="Red Hat Text"/>
              <a:sym typeface="Red Hat Text"/>
            </a:endParaRPr>
          </a:p>
        </p:txBody>
      </p:sp>
      <p:pic>
        <p:nvPicPr>
          <p:cNvPr id="1479" name="Google Shape;1479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503" y="2136532"/>
            <a:ext cx="1691700" cy="169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0" name="Google Shape;1480;p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2801" y="2136492"/>
            <a:ext cx="1691700" cy="1691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1" name="Google Shape;1481;p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76675" y="2136525"/>
            <a:ext cx="1691700" cy="16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92"/>
          <p:cNvSpPr txBox="1"/>
          <p:nvPr>
            <p:ph idx="4" type="body"/>
          </p:nvPr>
        </p:nvSpPr>
        <p:spPr>
          <a:xfrm>
            <a:off x="2438400" y="2286000"/>
            <a:ext cx="7315200" cy="36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/>
              <a:t>Datastore for standard event schemas and API designs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/>
              <a:t>Handles following data formats: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Apache Avro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JSON Schema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Protobuf (protocol buffers)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OpenAPI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AsyncAPI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GraphQL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Kafka Connect Schema</a:t>
            </a:r>
            <a:endParaRPr sz="18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87" name="Google Shape;1487;p9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REGISTRY</a:t>
            </a:r>
            <a:endParaRPr/>
          </a:p>
        </p:txBody>
      </p:sp>
      <p:sp>
        <p:nvSpPr>
          <p:cNvPr id="1488" name="Google Shape;1488;p92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Registry</a:t>
            </a:r>
            <a:endParaRPr/>
          </a:p>
        </p:txBody>
      </p:sp>
      <p:sp>
        <p:nvSpPr>
          <p:cNvPr id="1489" name="Google Shape;1489;p9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0" name="Google Shape;1490;p92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50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91" name="Google Shape;1491;p92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https://github.com/Apicurio/apicurio-registry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93"/>
          <p:cNvSpPr txBox="1"/>
          <p:nvPr>
            <p:ph idx="4" type="body"/>
          </p:nvPr>
        </p:nvSpPr>
        <p:spPr>
          <a:xfrm>
            <a:off x="988300" y="2130550"/>
            <a:ext cx="5052000" cy="36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accent1"/>
                </a:solidFill>
              </a:rPr>
              <a:t>Server</a:t>
            </a:r>
            <a:endParaRPr sz="1800"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accent1"/>
                </a:solidFill>
              </a:rPr>
              <a:t>Java REST Client</a:t>
            </a:r>
            <a:endParaRPr sz="1800">
              <a:solidFill>
                <a:schemeClr val="accent1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Perform basic operations</a:t>
            </a:r>
            <a:endParaRPr sz="16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accent1"/>
                </a:solidFill>
              </a:rPr>
              <a:t>Utilities</a:t>
            </a:r>
            <a:endParaRPr sz="1800">
              <a:solidFill>
                <a:schemeClr val="accen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Kafka </a:t>
            </a:r>
            <a:r>
              <a:rPr lang="en" sz="1600">
                <a:solidFill>
                  <a:schemeClr val="dk1"/>
                </a:solidFill>
              </a:rPr>
              <a:t>Serializer / Deserializer (</a:t>
            </a:r>
            <a:r>
              <a:rPr lang="en" sz="1600"/>
              <a:t>Serde)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Kafka Connect Converters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Maven Plugin</a:t>
            </a:r>
            <a:endParaRPr sz="1600"/>
          </a:p>
          <a:p>
            <a:pPr indent="-31750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Register artifacts</a:t>
            </a:r>
            <a:endParaRPr sz="1400"/>
          </a:p>
          <a:p>
            <a:pPr indent="-31750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Test rules and compatibility</a:t>
            </a:r>
            <a:endParaRPr sz="1400"/>
          </a:p>
          <a:p>
            <a:pPr indent="-317500" lvl="2" marL="13716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Download artifacts</a:t>
            </a:r>
            <a:endParaRPr sz="1400"/>
          </a:p>
        </p:txBody>
      </p:sp>
      <p:sp>
        <p:nvSpPr>
          <p:cNvPr id="1497" name="Google Shape;1497;p93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REGISTRY</a:t>
            </a:r>
            <a:endParaRPr/>
          </a:p>
        </p:txBody>
      </p:sp>
      <p:sp>
        <p:nvSpPr>
          <p:cNvPr id="1498" name="Google Shape;1498;p93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Registry</a:t>
            </a:r>
            <a:endParaRPr/>
          </a:p>
        </p:txBody>
      </p:sp>
      <p:sp>
        <p:nvSpPr>
          <p:cNvPr id="1499" name="Google Shape;1499;p9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0" name="Google Shape;1500;p93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500"/>
              </a:spcAft>
              <a:buNone/>
            </a:pPr>
            <a:r>
              <a:rPr lang="en"/>
              <a:t>Components</a:t>
            </a:r>
            <a:endParaRPr/>
          </a:p>
        </p:txBody>
      </p:sp>
      <p:sp>
        <p:nvSpPr>
          <p:cNvPr id="1501" name="Google Shape;1501;p93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https://github.com/Apicurio/apicurio-registry</a:t>
            </a:r>
            <a:r>
              <a:rPr lang="en"/>
              <a:t> </a:t>
            </a:r>
            <a:endParaRPr/>
          </a:p>
        </p:txBody>
      </p:sp>
      <p:sp>
        <p:nvSpPr>
          <p:cNvPr id="1502" name="Google Shape;1502;p93"/>
          <p:cNvSpPr txBox="1"/>
          <p:nvPr>
            <p:ph idx="4" type="body"/>
          </p:nvPr>
        </p:nvSpPr>
        <p:spPr>
          <a:xfrm>
            <a:off x="5829250" y="2130550"/>
            <a:ext cx="4659600" cy="36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accent1"/>
                </a:solidFill>
              </a:rPr>
              <a:t>Storage Option</a:t>
            </a:r>
            <a:endParaRPr sz="1800">
              <a:solidFill>
                <a:schemeClr val="accent1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accent1"/>
                </a:solidFill>
              </a:rPr>
              <a:t>Streams</a:t>
            </a:r>
            <a:endParaRPr sz="1800">
              <a:solidFill>
                <a:schemeClr val="accent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Default storage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>
                <a:solidFill>
                  <a:schemeClr val="dk1"/>
                </a:solidFill>
              </a:rPr>
              <a:t>KeyValueStore as storage</a:t>
            </a:r>
            <a:endParaRPr sz="1800">
              <a:solidFill>
                <a:schemeClr val="accent1"/>
              </a:solidFill>
            </a:endParaRPr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>
                <a:solidFill>
                  <a:schemeClr val="accent1"/>
                </a:solidFill>
              </a:rPr>
              <a:t>JPA</a:t>
            </a:r>
            <a:endParaRPr sz="1800">
              <a:solidFill>
                <a:schemeClr val="accent1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DB is the storage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9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REGISTRY</a:t>
            </a:r>
            <a:endParaRPr/>
          </a:p>
        </p:txBody>
      </p:sp>
      <p:sp>
        <p:nvSpPr>
          <p:cNvPr id="1508" name="Google Shape;1508;p94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Registry</a:t>
            </a:r>
            <a:endParaRPr/>
          </a:p>
        </p:txBody>
      </p:sp>
      <p:sp>
        <p:nvSpPr>
          <p:cNvPr id="1509" name="Google Shape;1509;p9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0" name="Google Shape;1510;p94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500"/>
              </a:spcAft>
              <a:buNone/>
            </a:pPr>
            <a:r>
              <a:rPr lang="en"/>
              <a:t>Support Configuration</a:t>
            </a:r>
            <a:endParaRPr/>
          </a:p>
        </p:txBody>
      </p:sp>
      <p:sp>
        <p:nvSpPr>
          <p:cNvPr id="1511" name="Google Shape;1511;p94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https://github.com/Apicurio/apicurio-registry</a:t>
            </a:r>
            <a:r>
              <a:rPr lang="en"/>
              <a:t> </a:t>
            </a:r>
            <a:endParaRPr/>
          </a:p>
        </p:txBody>
      </p:sp>
      <p:pic>
        <p:nvPicPr>
          <p:cNvPr id="1512" name="Google Shape;1512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1400" y="2043075"/>
            <a:ext cx="9349212" cy="3734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95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EVENT-DRIVEN ARCHITECTURE</a:t>
            </a:r>
            <a:endParaRPr/>
          </a:p>
        </p:txBody>
      </p:sp>
      <p:sp>
        <p:nvSpPr>
          <p:cNvPr id="1518" name="Google Shape;1518;p95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Artifacts: Schema and API groups</a:t>
            </a:r>
            <a:endParaRPr/>
          </a:p>
        </p:txBody>
      </p:sp>
      <p:sp>
        <p:nvSpPr>
          <p:cNvPr id="1519" name="Google Shape;1519;p9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0" name="Google Shape;1520;p95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500"/>
              </a:spcAft>
              <a:buNone/>
            </a:pPr>
            <a:r>
              <a:rPr lang="en"/>
              <a:t>Organize your schemas and APIs in Service Registry</a:t>
            </a:r>
            <a:endParaRPr/>
          </a:p>
        </p:txBody>
      </p:sp>
      <p:sp>
        <p:nvSpPr>
          <p:cNvPr id="1521" name="Google Shape;1521;p95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95"/>
          <p:cNvSpPr txBox="1"/>
          <p:nvPr/>
        </p:nvSpPr>
        <p:spPr>
          <a:xfrm>
            <a:off x="885125" y="2367377"/>
            <a:ext cx="4937700" cy="3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Red Hat Text"/>
                <a:ea typeface="Red Hat Text"/>
                <a:cs typeface="Red Hat Text"/>
                <a:sym typeface="Red Hat Text"/>
              </a:rPr>
              <a:t>Artifact groups allow teams within organizations to organize a named collection of schemas or API artifacts. </a:t>
            </a:r>
            <a:endParaRPr sz="1800">
              <a:solidFill>
                <a:srgbClr val="000000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42900" lvl="0" marL="457200" rtl="0" algn="l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Clr>
                <a:srgbClr val="EE0000"/>
              </a:buClr>
              <a:buSzPts val="1800"/>
              <a:buFont typeface="Red Hat Text"/>
              <a:buChar char="▸"/>
            </a:pPr>
            <a:r>
              <a:rPr lang="en" sz="1800">
                <a:solidFill>
                  <a:srgbClr val="000000"/>
                </a:solidFill>
                <a:latin typeface="Red Hat Text"/>
                <a:ea typeface="Red Hat Text"/>
                <a:cs typeface="Red Hat Text"/>
                <a:sym typeface="Red Hat Text"/>
              </a:rPr>
              <a:t>Allow grouping a related set of schemas or API designs</a:t>
            </a:r>
            <a:endParaRPr sz="1800">
              <a:solidFill>
                <a:srgbClr val="000000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429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800"/>
              <a:buFont typeface="Red Hat Text"/>
              <a:buChar char="▸"/>
            </a:pPr>
            <a:r>
              <a:rPr lang="en" sz="1800">
                <a:solidFill>
                  <a:srgbClr val="000000"/>
                </a:solidFill>
                <a:latin typeface="Red Hat Text"/>
                <a:ea typeface="Red Hat Text"/>
                <a:cs typeface="Red Hat Text"/>
                <a:sym typeface="Red Hat Text"/>
              </a:rPr>
              <a:t>Can be managed by a single entity or team</a:t>
            </a:r>
            <a:endParaRPr sz="1800">
              <a:solidFill>
                <a:srgbClr val="000000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-3429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1800"/>
              <a:buFont typeface="Red Hat Text"/>
              <a:buChar char="▸"/>
            </a:pPr>
            <a:r>
              <a:rPr lang="en" sz="1800">
                <a:solidFill>
                  <a:srgbClr val="000000"/>
                </a:solidFill>
                <a:latin typeface="Red Hat Text"/>
                <a:ea typeface="Red Hat Text"/>
                <a:cs typeface="Red Hat Text"/>
                <a:sym typeface="Red Hat Text"/>
              </a:rPr>
              <a:t>Allow containing multiple artifact types</a:t>
            </a:r>
            <a:endParaRPr sz="1800">
              <a:solidFill>
                <a:srgbClr val="000000"/>
              </a:solidFill>
              <a:latin typeface="Red Hat Text"/>
              <a:ea typeface="Red Hat Text"/>
              <a:cs typeface="Red Hat Text"/>
              <a:sym typeface="Red Hat Text"/>
            </a:endParaRPr>
          </a:p>
          <a:p>
            <a:pPr indent="0" lvl="0" marL="0" rtl="0" algn="l">
              <a:lnSpc>
                <a:spcPct val="13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1523" name="Google Shape;1523;p95"/>
          <p:cNvSpPr txBox="1"/>
          <p:nvPr/>
        </p:nvSpPr>
        <p:spPr>
          <a:xfrm>
            <a:off x="6369425" y="2291175"/>
            <a:ext cx="4937700" cy="37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latin typeface="Red Hat Display"/>
                <a:ea typeface="Red Hat Display"/>
                <a:cs typeface="Red Hat Display"/>
                <a:sym typeface="Red Hat Display"/>
              </a:rPr>
              <a:t>Code example for creating an artifact group including  Avro schema:</a:t>
            </a:r>
            <a:r>
              <a:rPr lang="en">
                <a:latin typeface="Red Hat Display"/>
                <a:ea typeface="Red Hat Display"/>
                <a:cs typeface="Red Hat Display"/>
                <a:sym typeface="Red Hat Display"/>
              </a:rPr>
              <a:t> </a:t>
            </a:r>
            <a:endParaRPr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5151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>
                <a:solidFill>
                  <a:srgbClr val="40199A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curl</a:t>
            </a:r>
            <a:r>
              <a:rPr lang="en">
                <a:solidFill>
                  <a:srgbClr val="15151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-X POST -H </a:t>
            </a:r>
            <a:r>
              <a:rPr lang="en">
                <a:solidFill>
                  <a:srgbClr val="B300B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"Content-type: application/json; artifactType=AVRO"</a:t>
            </a:r>
            <a:r>
              <a:rPr lang="en">
                <a:solidFill>
                  <a:srgbClr val="15151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66C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>
              <a:solidFill>
                <a:srgbClr val="151515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5151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-H </a:t>
            </a:r>
            <a:r>
              <a:rPr lang="en">
                <a:solidFill>
                  <a:srgbClr val="B300B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"X-Registry-ArtifactId: share-price"</a:t>
            </a:r>
            <a:r>
              <a:rPr lang="en">
                <a:solidFill>
                  <a:srgbClr val="15151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66C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>
              <a:solidFill>
                <a:srgbClr val="151515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5151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--data </a:t>
            </a:r>
            <a:r>
              <a:rPr lang="en">
                <a:solidFill>
                  <a:srgbClr val="B300B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'{"type":"record","name":"price","namespace":"com.example", \</a:t>
            </a:r>
            <a:endParaRPr>
              <a:solidFill>
                <a:srgbClr val="B300B3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300B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 "fields":[{"name":"symbol","type":"string"},{"name":"price","type":"string"}]}'</a:t>
            </a:r>
            <a:r>
              <a:rPr lang="en">
                <a:solidFill>
                  <a:srgbClr val="15151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66CC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>
              <a:solidFill>
                <a:srgbClr val="151515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51515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  https://my-registry.example.com/apis/registry/v2/groups/my-group/artifacts</a:t>
            </a:r>
            <a:endParaRPr>
              <a:solidFill>
                <a:srgbClr val="151515"/>
              </a:solidFill>
              <a:highlight>
                <a:srgbClr val="F5F5F5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96"/>
          <p:cNvSpPr txBox="1"/>
          <p:nvPr>
            <p:ph idx="4" type="body"/>
          </p:nvPr>
        </p:nvSpPr>
        <p:spPr>
          <a:xfrm>
            <a:off x="885125" y="2291177"/>
            <a:ext cx="4937700" cy="37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accent1"/>
                </a:solidFill>
              </a:rPr>
              <a:t>Validation Rules</a:t>
            </a:r>
            <a:endParaRPr sz="1800">
              <a:solidFill>
                <a:schemeClr val="accent1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Artifact must have valid content or server will reject it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Can check for valid syntax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Can also check for valid semantics (for some artifact types)</a:t>
            </a:r>
            <a:endParaRPr sz="1600"/>
          </a:p>
        </p:txBody>
      </p:sp>
      <p:sp>
        <p:nvSpPr>
          <p:cNvPr id="1529" name="Google Shape;1529;p96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REGISTRY</a:t>
            </a:r>
            <a:endParaRPr/>
          </a:p>
        </p:txBody>
      </p:sp>
      <p:sp>
        <p:nvSpPr>
          <p:cNvPr id="1530" name="Google Shape;1530;p96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Registry</a:t>
            </a:r>
            <a:endParaRPr/>
          </a:p>
        </p:txBody>
      </p:sp>
      <p:sp>
        <p:nvSpPr>
          <p:cNvPr id="1531" name="Google Shape;1531;p9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2" name="Google Shape;1532;p96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https://github.com/Apicurio/apicurio-registry</a:t>
            </a:r>
            <a:r>
              <a:rPr lang="en"/>
              <a:t> </a:t>
            </a:r>
            <a:endParaRPr/>
          </a:p>
        </p:txBody>
      </p:sp>
      <p:sp>
        <p:nvSpPr>
          <p:cNvPr id="1533" name="Google Shape;1533;p96"/>
          <p:cNvSpPr txBox="1"/>
          <p:nvPr>
            <p:ph idx="5" type="body"/>
          </p:nvPr>
        </p:nvSpPr>
        <p:spPr>
          <a:xfrm>
            <a:off x="6369425" y="2291175"/>
            <a:ext cx="4937700" cy="37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600">
                <a:solidFill>
                  <a:schemeClr val="accent1"/>
                </a:solidFill>
              </a:rPr>
              <a:t>Compatibility Rules</a:t>
            </a:r>
            <a:endParaRPr sz="1600">
              <a:solidFill>
                <a:schemeClr val="accent1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Determines whether an update is allowed based on configured compatibility requirement setting.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Multiple compatibility options including Backwards and Forwards compatible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Only relevant for updates (checks the new version against the previous version)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Controls the evolution of a single Artifact over time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96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500"/>
              </a:spcAft>
              <a:buNone/>
            </a:pPr>
            <a:r>
              <a:rPr lang="en"/>
              <a:t>Registry Rules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E0000"/>
      </a:accent1>
      <a:accent2>
        <a:srgbClr val="CC0000"/>
      </a:accent2>
      <a:accent3>
        <a:srgbClr val="A30000"/>
      </a:accent3>
      <a:accent4>
        <a:srgbClr val="820000"/>
      </a:accent4>
      <a:accent5>
        <a:srgbClr val="BFBFBF"/>
      </a:accent5>
      <a:accent6>
        <a:srgbClr val="808080"/>
      </a:accent6>
      <a:hlink>
        <a:srgbClr val="EE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E0000"/>
      </a:accent1>
      <a:accent2>
        <a:srgbClr val="CC0000"/>
      </a:accent2>
      <a:accent3>
        <a:srgbClr val="A30000"/>
      </a:accent3>
      <a:accent4>
        <a:srgbClr val="820000"/>
      </a:accent4>
      <a:accent5>
        <a:srgbClr val="BFBFBF"/>
      </a:accent5>
      <a:accent6>
        <a:srgbClr val="808080"/>
      </a:accent6>
      <a:hlink>
        <a:srgbClr val="EE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