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5143500" type="screen16x9"/>
  <p:notesSz cx="6858000" cy="9144000"/>
  <p:embeddedFontLst>
    <p:embeddedFont>
      <p:font typeface="Karla" pitchFamily="2" charset="0"/>
      <p:regular r:id="rId6"/>
      <p:bold r:id="rId7"/>
      <p:italic r:id="rId8"/>
      <p:boldItalic r:id="rId9"/>
    </p:embeddedFont>
    <p:embeddedFont>
      <p:font typeface="Montserrat" panose="00000500000000000000" pitchFamily="50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292929"/>
    <a:srgbClr val="919191"/>
    <a:srgbClr val="CE9178"/>
    <a:srgbClr val="A2B897"/>
    <a:srgbClr val="9CDCFE"/>
    <a:srgbClr val="1E1E1E"/>
    <a:srgbClr val="D562A6"/>
    <a:srgbClr val="D8D59A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F9D125-0234-47A3-8AAD-CE92F352FDAE}">
  <a:tblStyle styleId="{F8F9D125-0234-47A3-8AAD-CE92F352F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b5509a3c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b5509a3c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5509a3c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b5509a3c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5509a3c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b5509a3c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0" name="Google Shape;70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5" name="Google Shape;45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2" name="Google Shape;52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0" name="Google Shape;60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1A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01</a:t>
            </a:r>
            <a:r>
              <a:rPr lang="en" sz="7200" dirty="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7200" dirty="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1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429925" y="406906"/>
            <a:ext cx="53637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Énoncé TP 01</a:t>
            </a:r>
            <a:endParaRPr sz="2400" dirty="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46839" y="902206"/>
            <a:ext cx="7303722" cy="4189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Énoncé : </a:t>
            </a: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Jeu :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Cherche un nombre</a:t>
            </a:r>
            <a:endParaRPr lang="fr-FR" sz="1100" b="1" dirty="0">
              <a:solidFill>
                <a:srgbClr val="E2001A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i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Vous devrez créer un fichier HTML et un fichier JS</a:t>
            </a: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fr-FR" sz="1100" i="1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but du jeu :</a:t>
            </a: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Trouver le nombre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qui sera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généré aléatoirement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dans mon script, il devra être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compris entre 1 et 100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(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nombre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entier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) en seulement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10 tentatives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Affichage, Conditions et boucles :</a:t>
            </a: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 premier lieu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j’affiche un texte qui demandera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à l’utilisateur s’il souhaite démarrer une nouvelle partie : 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Souhaitez-vous démarrer une nouvelle partie ? 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»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Ensuite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je demande à l’utilisateur de rentrer un nombre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 1 et 100 : 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Choisissez un nombre entre 0 et 100 (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/ 10)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» (en précisant à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combien d’essais nous en sommes sur 10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, 0/10 étant le premier)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Tant que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nombre que l’utilisateur rentrera ne sera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pas égal au nombre généré de mon script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,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la fenêtre qui permet de rentrer un nombre, apparaitra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 précisant si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nombre rentré était plus petit ou plus grand que le nombre à trouver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(«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chiffre à trouver est plus petit que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!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 »  Ou 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chiffre à trouver est plus grand que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!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  » (en reprenant le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nombre choisit par l’utilisateur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dans la phrase )</a:t>
            </a: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256656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1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429925" y="406906"/>
            <a:ext cx="53637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Énoncé TP 01</a:t>
            </a:r>
            <a:endParaRPr sz="2400" dirty="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80211" y="1027866"/>
            <a:ext cx="6761220" cy="4051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Une fois le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nombre trouvé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il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faudra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afficher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Bravo ! vous avez trouvé le bon nombre en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essais ! Vous avez fait un score de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points !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 » (notre script devra permettre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d’afficher le nombre d’essais effectué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pour arriver au bon nombre et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le score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qui sera égale à 10 points par tentatives restantes)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Dans le cas où l’utilisateur aura rentré une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proposition invalide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(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nombre négatif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,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+ grand que 100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ou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pas un nombre)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il faudra afficher : «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Réponse invalide ! 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» et annuler le tour en cours pour ne pas décompter un tour pour rien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Dans le cas où les </a:t>
            </a: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10 essais sont dépassés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il faudra afficher :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« 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ECHEC : le nombre à trouver était </a:t>
            </a:r>
            <a:r>
              <a:rPr lang="fr-FR" sz="1100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________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!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 » (en précisant le nombre qui était à trouver)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fr-FR" sz="1100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fr-FR" sz="1100" b="1" dirty="0">
                <a:solidFill>
                  <a:srgbClr val="E2001A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Aides :</a:t>
            </a: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Il est possible de mettre une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fonction </a:t>
            </a:r>
            <a:r>
              <a:rPr lang="fr-FR" sz="1100" b="1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confirm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en paramètre de la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boucle </a:t>
            </a:r>
            <a:r>
              <a:rPr lang="fr-FR" sz="1100" b="1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While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pour relancer la partie tant que l’utilisateur dira oui même une fois avoir trouver le nombre</a:t>
            </a: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Pour pouvoir générer un nombre aléatoire il faudra se servir de </a:t>
            </a:r>
            <a:r>
              <a:rPr lang="fr-FR" sz="1100" b="1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Math.random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 et le </a:t>
            </a:r>
            <a:r>
              <a:rPr lang="fr-FR" sz="11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multiplier par 100 </a:t>
            </a: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pour pouvoir généré le nombre entre 1 et 100</a:t>
            </a:r>
          </a:p>
          <a:p>
            <a:pPr marL="171450" indent="-171450">
              <a:lnSpc>
                <a:spcPct val="115000"/>
              </a:lnSpc>
              <a:spcBef>
                <a:spcPts val="300"/>
              </a:spcBef>
            </a:pPr>
            <a:r>
              <a:rPr lang="fr-FR" sz="11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Pour avoir un nombre aléatoire entier, il faudra également de servir de </a:t>
            </a:r>
            <a:r>
              <a:rPr lang="fr-FR" sz="1100" b="1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aleway"/>
                <a:sym typeface="Raleway"/>
              </a:rPr>
              <a:t>Math.round</a:t>
            </a:r>
            <a:endParaRPr lang="fr-FR" sz="1100" b="1" dirty="0">
              <a:solidFill>
                <a:srgbClr val="292929"/>
              </a:solidFill>
              <a:latin typeface="Roboto" panose="02000000000000000000" pitchFamily="2" charset="0"/>
              <a:ea typeface="Roboto" panose="02000000000000000000" pitchFamily="2" charset="0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256656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190923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435</Words>
  <Application>Microsoft Office PowerPoint</Application>
  <PresentationFormat>Affichage à l'écran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Karla</vt:lpstr>
      <vt:lpstr>Roboto</vt:lpstr>
      <vt:lpstr>Montserrat</vt:lpstr>
      <vt:lpstr>Cadwal template</vt:lpstr>
      <vt:lpstr>TP 01.</vt:lpstr>
      <vt:lpstr>Énoncé TP 01</vt:lpstr>
      <vt:lpstr>Énoncé TP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Cursus SALESFORCE  M2I Formations 2022  Audrey DONJON</dc:title>
  <cp:lastModifiedBy>Audrey Donjon</cp:lastModifiedBy>
  <cp:revision>59</cp:revision>
  <dcterms:modified xsi:type="dcterms:W3CDTF">2022-08-21T17:33:54Z</dcterms:modified>
</cp:coreProperties>
</file>