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2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1481-9218-4D68-86BD-E6E2197FEA7B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D90E-1232-4D29-91B9-4E08A9E2AF4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n de zèbre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-108520" y="-1467544"/>
            <a:ext cx="9753600" cy="59626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Projet de département  : Formation de patterns dans les systèmes de réaction-diffusion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Cyril NEDERVEEN</a:t>
            </a:r>
          </a:p>
          <a:p>
            <a:r>
              <a:rPr lang="fr-FR" dirty="0" smtClean="0"/>
              <a:t>Louise HUREL</a:t>
            </a:r>
          </a:p>
          <a:p>
            <a:r>
              <a:rPr lang="fr-FR" dirty="0" smtClean="0"/>
              <a:t>Audrey GOSSARD</a:t>
            </a:r>
          </a:p>
          <a:p>
            <a:r>
              <a:rPr lang="fr-FR" dirty="0" smtClean="0"/>
              <a:t>Dana ZILBERBERG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 smtClean="0"/>
              <a:t>Notion de stabilité et de bifurcation</a:t>
            </a:r>
          </a:p>
          <a:p>
            <a:pPr marL="514350" indent="-514350">
              <a:buAutoNum type="arabicParenR"/>
            </a:pPr>
            <a:r>
              <a:rPr lang="fr-FR" dirty="0" smtClean="0"/>
              <a:t>Modélisation de la morphogénèse par des équations de réaction diffusion</a:t>
            </a:r>
          </a:p>
          <a:p>
            <a:pPr marL="514350" indent="-514350">
              <a:buAutoNum type="arabicParenR"/>
            </a:pPr>
            <a:r>
              <a:rPr lang="fr-FR" dirty="0" smtClean="0"/>
              <a:t>Diagrammes de Turing</a:t>
            </a:r>
          </a:p>
          <a:p>
            <a:pPr marL="514350" indent="-514350">
              <a:buAutoNum type="arabicParenR"/>
            </a:pPr>
            <a:r>
              <a:rPr lang="fr-FR" dirty="0" smtClean="0"/>
              <a:t>Résolution par la méthode d’Euler implicite</a:t>
            </a:r>
          </a:p>
          <a:p>
            <a:pPr marL="514350" indent="-514350">
              <a:buAutoNum type="arabicParenR"/>
            </a:pPr>
            <a:r>
              <a:rPr lang="fr-FR" dirty="0" smtClean="0"/>
              <a:t>Amplitude des modes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Notion de stabilité et de bifurcation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de la morphogénèse par des équations de réaction diffusion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Diagrammes de Turing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Résolution par la méthode d’Euler implicite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Amplitude des modes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Affichage à l'écran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de département  : Formation de patterns dans les systèmes de réaction-diffusion</vt:lpstr>
      <vt:lpstr>Sommaire</vt:lpstr>
      <vt:lpstr>Notion de stabilité et de bifurcation</vt:lpstr>
      <vt:lpstr>Modélisation de la morphogénèse par des équations de réaction diffusion</vt:lpstr>
      <vt:lpstr>Diagrammes de Turing</vt:lpstr>
      <vt:lpstr>Résolution par la méthode d’Euler implicite</vt:lpstr>
      <vt:lpstr>Amplitude des modes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département  : Formation de patterns dans les systèmes de réaction-diffusion</dc:title>
  <dc:creator>Amos</dc:creator>
  <cp:lastModifiedBy>Amos</cp:lastModifiedBy>
  <cp:revision>4</cp:revision>
  <dcterms:created xsi:type="dcterms:W3CDTF">2020-03-21T13:16:39Z</dcterms:created>
  <dcterms:modified xsi:type="dcterms:W3CDTF">2020-03-21T13:54:46Z</dcterms:modified>
</cp:coreProperties>
</file>