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856" y="-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BDA0-B958-AC48-8D13-4ABB3071438D}" type="datetimeFigureOut">
              <a:rPr lang="en-US" smtClean="0"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B305-FCE7-1C4D-8FF8-681A36DD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7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BDA0-B958-AC48-8D13-4ABB3071438D}" type="datetimeFigureOut">
              <a:rPr lang="en-US" smtClean="0"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B305-FCE7-1C4D-8FF8-681A36DD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7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BDA0-B958-AC48-8D13-4ABB3071438D}" type="datetimeFigureOut">
              <a:rPr lang="en-US" smtClean="0"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B305-FCE7-1C4D-8FF8-681A36DD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BDA0-B958-AC48-8D13-4ABB3071438D}" type="datetimeFigureOut">
              <a:rPr lang="en-US" smtClean="0"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B305-FCE7-1C4D-8FF8-681A36DD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7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BDA0-B958-AC48-8D13-4ABB3071438D}" type="datetimeFigureOut">
              <a:rPr lang="en-US" smtClean="0"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B305-FCE7-1C4D-8FF8-681A36DD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7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BDA0-B958-AC48-8D13-4ABB3071438D}" type="datetimeFigureOut">
              <a:rPr lang="en-US" smtClean="0"/>
              <a:t>3/29/15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B305-FCE7-1C4D-8FF8-681A36DD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1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BDA0-B958-AC48-8D13-4ABB3071438D}" type="datetimeFigureOut">
              <a:rPr lang="en-US" smtClean="0"/>
              <a:t>3/29/15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B305-FCE7-1C4D-8FF8-681A36DD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7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BDA0-B958-AC48-8D13-4ABB3071438D}" type="datetimeFigureOut">
              <a:rPr lang="en-US" smtClean="0"/>
              <a:t>3/29/15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B305-FCE7-1C4D-8FF8-681A36DD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8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BDA0-B958-AC48-8D13-4ABB3071438D}" type="datetimeFigureOut">
              <a:rPr lang="en-US" smtClean="0"/>
              <a:t>3/29/15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B305-FCE7-1C4D-8FF8-681A36DD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6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BDA0-B958-AC48-8D13-4ABB3071438D}" type="datetimeFigureOut">
              <a:rPr lang="en-US" smtClean="0"/>
              <a:t>3/29/15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B305-FCE7-1C4D-8FF8-681A36DD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3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BDA0-B958-AC48-8D13-4ABB3071438D}" type="datetimeFigureOut">
              <a:rPr lang="en-US" smtClean="0"/>
              <a:t>3/29/15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B305-FCE7-1C4D-8FF8-681A36DD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5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FBDA0-B958-AC48-8D13-4ABB3071438D}" type="datetimeFigureOut">
              <a:rPr lang="en-US" smtClean="0"/>
              <a:t>3/29/15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4B305-FCE7-1C4D-8FF8-681A36DD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5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3" y="90716"/>
            <a:ext cx="1450233" cy="1450233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796220" y="1540949"/>
            <a:ext cx="0" cy="1298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92518" y="1690374"/>
            <a:ext cx="1241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Download new filings weekly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04216" y="3738608"/>
            <a:ext cx="14371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3" y="2951150"/>
            <a:ext cx="1513532" cy="151353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56923" y="4345648"/>
            <a:ext cx="2154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 data and look for changes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850990" y="1372845"/>
            <a:ext cx="0" cy="1425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60075" y="1690374"/>
            <a:ext cx="1881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out which changes are suspicious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745" y="2838034"/>
            <a:ext cx="1626648" cy="162664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3977" y="90717"/>
            <a:ext cx="1114026" cy="1114026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V="1">
            <a:off x="5021205" y="849859"/>
            <a:ext cx="170198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21206" y="48630"/>
            <a:ext cx="1449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Publish to the web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978" y="173733"/>
            <a:ext cx="1516641" cy="1516641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7586091" y="1780375"/>
            <a:ext cx="0" cy="1170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0486" y="3153472"/>
            <a:ext cx="1311210" cy="131121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930486" y="4464682"/>
            <a:ext cx="2151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CONtact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nterested parties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36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</Words>
  <Application>Microsoft Macintosh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</cp:revision>
  <dcterms:created xsi:type="dcterms:W3CDTF">2015-03-29T16:39:39Z</dcterms:created>
  <dcterms:modified xsi:type="dcterms:W3CDTF">2015-03-29T17:44:31Z</dcterms:modified>
</cp:coreProperties>
</file>