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B6D30-46AC-0710-EEE6-73D945C2A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CA5D6-67A3-9BC6-CAB9-2200BE644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24FDD-0044-0FC9-3D5B-2AA180BB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6C3E4-B837-4C0A-FB5B-B67F552A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529A-D34D-91E1-4B58-056064BF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40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2259-AE67-2271-BD93-A0A8698F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6FC26-079C-CD38-E205-1EE5A2439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20496-7A60-10BE-9F7C-B6596D944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60CA5-8F79-46FD-D602-EB7FE00F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3EFE1-5F51-888B-E9C6-C53B6C81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1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0D444-BDFC-CC64-1170-C9C02BB4E3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B4566-8B89-6ECB-C511-33975B214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B1A1D-29FD-371C-999C-F90E8CF4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C355-A9AF-8BBC-3C73-D33A971C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659F-22E8-00F0-977E-FD24043B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6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D39E4-2DA8-B436-344C-389D820E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E0396-8876-3EDB-7500-339512B3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C259-6741-1A98-1B7F-053771023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2326A-6953-0A94-5F51-510BACEC8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5FE4C-6C0E-C6C9-0F6E-4CCE556C4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66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376C-B2E1-B371-A57D-8403421F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8EDAD-D7A6-522B-0983-3C6E62280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6512-06A6-17A3-7796-97480779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49323-C197-8743-0A04-0F593E59F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C453C-157B-7341-8080-34AFF2C5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390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1EE25-86E4-4D86-0D0F-891E9554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E8C9-732C-C8CF-D465-69B09F639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C6FA71-3E5B-D716-72DE-679B6F8E2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1CC5D-6EAA-C92A-8D42-34130538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338AB-1B94-424F-F3AF-0AA680EF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30B1A-5846-C810-50F8-F550ECE68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022A-DA21-6EA2-91BD-D9E261D2C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CBF9-CBDB-499B-4226-3E848D325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F1A61-B6BC-FE1A-225C-8933B2659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3627E-ED5A-4882-095C-D4F5D0C2CC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314429-3971-7113-B1A4-9E048F6F5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D673B-6121-DD6B-3286-0ADFCBB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9B13A-8604-CB02-5CF8-1FDD6218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B1B20-24FC-E787-A31E-45350367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0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4A4AC-8304-920A-1AED-6F7423E8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DA10DB-E93E-3FCA-B8F5-CBDC4111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BEA15-8384-8DB5-E1BD-E2A65FC33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5C971-69D7-603F-767A-D26EA0D2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67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93175-B386-6249-9CEB-B79A16AD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AE273-4B02-967A-CC3C-18E08C663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7399FD-E338-0724-B29F-416402465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85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D82-3BC7-1F0B-7C36-29EDB37E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BC6A3-B66E-8854-0F75-05AB71E9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F25BF-45C1-2C4C-F11A-7143B12C68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0CBB5-2358-1D7B-C730-423ABB913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4AA73-7054-0D84-AC54-B490DFB9C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52908-C68E-C0CB-E9F4-17C8186A4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9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6E81E-756C-53B5-EBE3-C98C5E77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3BFEF-DCEA-5424-0BEE-0BABFA1A9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36B85A-8DB1-B211-2291-921EFBA66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6D410-42F1-285B-B600-E6A33649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451F4-14B7-4088-F23C-91F28D9A8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3A5CA-3D05-941B-14F0-33FE0E5E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5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E7ECF-62FA-45BA-BA95-07DBC08E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360FB-509A-94D7-D6B4-B83FF2A94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D59C9-04E5-1E7B-DAAB-E7A6785B6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8B4C3-6CD2-4E1A-9192-9ADDD9C508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446A-8606-8098-C386-059CCC8B9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41E1-03CA-B7FD-C931-02AD24B87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C85C7-7177-485A-8AC2-36660A13B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6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6CC9-A7F7-0FA1-5E31-C9455DBB1D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 Depth Prediction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03F90-AC6E-0D8E-91CF-29EA5DC9F8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Subtitle: A comprehensive analysis using Random Forest and Bayesian Optimization </a:t>
            </a:r>
          </a:p>
          <a:p>
            <a:r>
              <a:rPr lang="en-US" dirty="0"/>
              <a:t> Author: Audrey Malloy </a:t>
            </a:r>
          </a:p>
          <a:p>
            <a:r>
              <a:rPr lang="en-US" dirty="0"/>
              <a:t>Date: April 8th, 2025</a:t>
            </a:r>
          </a:p>
        </p:txBody>
      </p:sp>
    </p:spTree>
    <p:extLst>
      <p:ext uri="{BB962C8B-B14F-4D97-AF65-F5344CB8AC3E}">
        <p14:creationId xmlns:p14="http://schemas.microsoft.com/office/powerpoint/2010/main" val="125480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38E4D-EF4C-E086-AF8F-6212457F3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66D3-D48B-1C1C-66BF-8F35F022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51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8189D-E791-D524-1680-162D13FD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2B84-58A1-9720-8A3D-A7CC2B71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7692-4F68-09DD-7600-153BAC34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F163-3CBD-1E6F-EB03-81D589C7B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snow prediction </a:t>
            </a:r>
          </a:p>
          <a:p>
            <a:r>
              <a:rPr lang="en-US" dirty="0"/>
              <a:t>importance to </a:t>
            </a:r>
            <a:r>
              <a:rPr lang="en-US" dirty="0" err="1"/>
              <a:t>industrics</a:t>
            </a:r>
            <a:r>
              <a:rPr lang="en-US" dirty="0"/>
              <a:t> </a:t>
            </a:r>
          </a:p>
          <a:p>
            <a:r>
              <a:rPr lang="en-US" dirty="0"/>
              <a:t>objective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333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49AB-8E77-2FFB-ED6F-8EC93C44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9604-8E94-8B5B-AC68-1BF45C6A5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Challenges in predicting snow depth accurately </a:t>
            </a:r>
          </a:p>
          <a:p>
            <a:r>
              <a:rPr lang="en-US" dirty="0"/>
              <a:t>Why existing methods may fall short </a:t>
            </a:r>
          </a:p>
        </p:txBody>
      </p:sp>
    </p:spTree>
    <p:extLst>
      <p:ext uri="{BB962C8B-B14F-4D97-AF65-F5344CB8AC3E}">
        <p14:creationId xmlns:p14="http://schemas.microsoft.com/office/powerpoint/2010/main" val="3211536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7B24-9FDE-6F2D-352C-61142DEAA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8ECB1-EEE2-3A3A-99E8-BB3A6971D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2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5A94F-512A-410C-A969-B3846361F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8F0A6-519A-FDD3-E208-10D2AC37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604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F724-EB4B-387C-C313-9FBA40E6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B910-FF7A-C997-ABB8-EF21CF650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8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164A-6528-074C-7D62-B1D835DB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2E10-C1BE-DDB3-0504-AD1C50D4B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E1064-7BFB-9629-4F76-4A6C15E11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C420E-6B88-E937-0E2C-BC14AB88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02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305A-E916-1595-F77F-9ABEBD67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1C1C-2FAF-AA8F-6C99-1C83AA5A7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1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69</Words>
  <Application>Microsoft Office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Snow Depth Prediction Model</vt:lpstr>
      <vt:lpstr>Introduction: </vt:lpstr>
      <vt:lpstr>Problem Statement: </vt:lpstr>
      <vt:lpstr>Methodology: </vt:lpstr>
      <vt:lpstr>Model Design</vt:lpstr>
      <vt:lpstr>Results</vt:lpstr>
      <vt:lpstr>Applications:</vt:lpstr>
      <vt:lpstr>Limitations and Future Work</vt:lpstr>
      <vt:lpstr>Conclusion</vt:lpstr>
      <vt:lpstr>Q&amp;A: </vt:lpstr>
      <vt:lpstr>Reference: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Audrey Malloy</dc:creator>
  <cp:lastModifiedBy>Audrey Malloy</cp:lastModifiedBy>
  <cp:revision>1</cp:revision>
  <dcterms:created xsi:type="dcterms:W3CDTF">2025-04-09T16:29:25Z</dcterms:created>
  <dcterms:modified xsi:type="dcterms:W3CDTF">2025-04-09T16:34:04Z</dcterms:modified>
</cp:coreProperties>
</file>