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94660"/>
  </p:normalViewPr>
  <p:slideViewPr>
    <p:cSldViewPr snapToGrid="0">
      <p:cViewPr>
        <p:scale>
          <a:sx n="58" d="100"/>
          <a:sy n="58" d="100"/>
        </p:scale>
        <p:origin x="9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9CD7-9902-AB5F-844F-1A3CF1389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623F9-C3FF-373F-D8DE-5808DB98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4FCF6-D1EF-6672-229D-7C167CC8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5F61-653E-F660-3ACC-4254CBD1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98A7-D7BB-9059-44FB-07011AE1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2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BDFA-1CB6-F850-B795-6400DAFD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E9C7D-7EA2-7680-8F09-5E7D565B7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C571-6205-4F55-A8E9-1A648D25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016C4-2603-158E-559A-04CB9C6D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938CD-64B5-0B9C-61A4-07A9420F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6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74C77-1A42-1C87-178F-C0C0ED7DA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9D86E-7F03-EACE-3B75-666A75E4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9562A-6046-23AA-1CE6-4C5DED88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1C1B-5619-CA2D-1678-C70E3160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7F96-B5EF-31FB-8229-65DB92D6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2E8D-1706-E2D9-676C-9EE8CC8A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A2A2-FD52-0ABA-AC4C-61B916017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105D-A3F0-D947-2CE4-3BB0EFEB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8EDD-C356-6EEB-1B61-AB77F4A8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25C2-CF69-C0E4-4D11-31844DE7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B89B-2CA3-E31F-ED0A-E0CE0108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2624A-6D0E-48B6-42A2-C0C77E752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13C0B-838B-514B-9485-857D1FF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8C8D0-BEC5-408F-B829-2AB2D8CB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30B04-BDA7-817A-22F4-4322A560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5995-2CCA-D4A5-FF40-92A59B65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593D-6E39-9F05-629D-47C61F207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5EC45-406C-3803-0D6D-89786670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49FE1-6854-8439-5D02-19062230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A9450-A75A-0EB1-9265-0E1D8DB9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A8451-21F4-7068-44DB-51D8D0DD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2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44DE-AD36-F793-5C68-82938619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B6903-6005-2D6E-7995-418C8C2C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D1CA2-5354-4ABE-551A-A4C4F9C45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988A4-587C-94DD-9C61-DCD847333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245C-EF4C-9916-CCD1-265758BD3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BAD98-2BBA-3AF2-3D50-B919E352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631E4-62E2-8C74-BFDD-0F105B49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34F4D-3F00-D3B8-75DE-437A15A4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0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8F57-B664-0781-C079-672F3F28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2D007-8672-8EC6-70FB-05347DA0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9FACA-9899-6643-6B75-5DB83E1D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B8E17-8A18-08A1-3C07-68EFE9B5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DB693-A3D4-3E61-6205-214DEE2C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53C7F-EB07-5ADB-BE9D-8018AE4A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36322-2EAE-D5FF-6EC7-9588A69C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3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AB2F-DEB8-10D7-4FEA-22B82F60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CAFE4-454A-E9BB-22AE-899D2A8B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0B898-0984-22F4-8FDB-586C6B8C5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A6FD9-8587-306A-FA34-2C045ACE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81FD6-1DA3-CA40-EC12-FD9B0156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0ED57-7123-A91D-E080-D56CD978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6548-78F7-F82F-9A4B-054E55D5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1E418-E541-4379-2BE8-6B5CE2D41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836D5-D11E-1B55-17F6-B4EAFE90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4D06B-C617-816D-461D-46395E81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B4F85-B8A3-2040-A526-610CDCBF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9777D-9047-CEA1-CCDA-92030984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79B63-D5E5-B510-4B50-E1FF11B3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E98B0-2721-F41A-E3D8-B728E3229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56167-A16E-B125-F721-F460C8608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B26870-4C85-4800-8576-60178709336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3EA9-97CE-8A20-FA1F-E12A267AB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0703-42D1-EBD1-4482-E9770C1F9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CC00-51A9-0BFF-A64A-8A55393AB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Forecasting Solar Power with Machine Learning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A984A-1038-9561-C8D5-4BAB0D59F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Subtitle: </a:t>
            </a:r>
            <a:r>
              <a:rPr lang="en-US" sz="2400" b="1" i="1" dirty="0"/>
              <a:t>Exploring ARIMA and Prophet Methods for Solar Predictions</a:t>
            </a:r>
          </a:p>
          <a:p>
            <a:pPr algn="l"/>
            <a:r>
              <a:rPr lang="en-US" sz="1800" dirty="0"/>
              <a:t>Author: Audrey Malloy </a:t>
            </a:r>
          </a:p>
          <a:p>
            <a:pPr algn="l"/>
            <a:r>
              <a:rPr lang="en-US" sz="1800" dirty="0"/>
              <a:t>Date: April 28th,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2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A957-72BF-FA80-8261-8581B585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5AB7-7CA4-4C1B-69EB-D4318A35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Slide 3: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Problem Statement: Variability in solar power creates challenges for energy planning.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Why It Matters: Enables better resource allocation, grid stability, and reduced environmental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Design Suggestions: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 visuals like graphs showing solar energy usage trends.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4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96F3-11BA-E703-54C6-D5A6293E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D8BC-42A0-0570-1C98-0B80B3DB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processing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design suggestions: include a flowchart summarizing the </a:t>
            </a:r>
            <a:r>
              <a:rPr lang="en-US" dirty="0" err="1"/>
              <a:t>workflopw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6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086C-6262-3367-F6D2-FB00BF21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B352-71A4-D585-BD60-A69CB57E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seasonal trends observed </a:t>
            </a:r>
          </a:p>
          <a:p>
            <a:r>
              <a:rPr lang="en-US" dirty="0"/>
              <a:t>key predictors: solar irradiance, temp, time-based features</a:t>
            </a:r>
          </a:p>
          <a:p>
            <a:endParaRPr lang="en-US" dirty="0"/>
          </a:p>
          <a:p>
            <a:r>
              <a:rPr lang="en-US" dirty="0"/>
              <a:t>visualizations </a:t>
            </a:r>
          </a:p>
        </p:txBody>
      </p:sp>
    </p:spTree>
    <p:extLst>
      <p:ext uri="{BB962C8B-B14F-4D97-AF65-F5344CB8AC3E}">
        <p14:creationId xmlns:p14="http://schemas.microsoft.com/office/powerpoint/2010/main" val="365146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95FD-C560-022C-E590-C96175EF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DE8A-F328-B72D-C7EF-3763748D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8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A263-CA56-D983-1F13-F4BFCB36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C6EA-FA4D-F6B4-E0CB-6F9B16DAF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  <a:p>
            <a:r>
              <a:rPr lang="en-US" dirty="0"/>
              <a:t>Prophet</a:t>
            </a:r>
          </a:p>
          <a:p>
            <a:r>
              <a:rPr lang="en-US" dirty="0" err="1"/>
              <a:t>Gboost</a:t>
            </a:r>
            <a:endParaRPr lang="en-US" dirty="0"/>
          </a:p>
          <a:p>
            <a:r>
              <a:rPr lang="en-US" dirty="0"/>
              <a:t>LTSM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5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C40C-677B-A99C-DB4D-05993E68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E12DA-BDEE-43C1-6BCA-09C7D9B4C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  <a:p>
            <a:pPr lvl="1"/>
            <a:r>
              <a:rPr lang="en-US" dirty="0"/>
              <a:t>key insights </a:t>
            </a:r>
          </a:p>
          <a:p>
            <a:pPr lvl="2"/>
            <a:r>
              <a:rPr lang="en-US" dirty="0"/>
              <a:t>prophet captures better </a:t>
            </a:r>
          </a:p>
          <a:p>
            <a:pPr lvl="2"/>
            <a:r>
              <a:rPr lang="en-US" dirty="0"/>
              <a:t>ARIMA reduces average forecast </a:t>
            </a:r>
            <a:r>
              <a:rPr lang="en-US" dirty="0" err="1"/>
              <a:t>erros</a:t>
            </a:r>
            <a:r>
              <a:rPr lang="en-US" dirty="0"/>
              <a:t> and is computationally efficient </a:t>
            </a:r>
          </a:p>
          <a:p>
            <a:pPr marL="914400" lvl="2" indent="0">
              <a:buNone/>
            </a:pPr>
            <a:r>
              <a:rPr lang="en-US" dirty="0"/>
              <a:t>visualizations </a:t>
            </a:r>
          </a:p>
          <a:p>
            <a:pPr marL="914400" lvl="2" indent="0">
              <a:buNone/>
            </a:pPr>
            <a:r>
              <a:rPr lang="en-US" dirty="0"/>
              <a:t>	trends decom[position graphs (prophet </a:t>
            </a:r>
          </a:p>
          <a:p>
            <a:pPr marL="914400" lvl="2" indent="0">
              <a:buNone/>
            </a:pPr>
            <a:r>
              <a:rPr lang="en-US" dirty="0"/>
              <a:t>forecast overlays showing </a:t>
            </a:r>
            <a:r>
              <a:rPr lang="en-US" dirty="0" err="1"/>
              <a:t>acutal</a:t>
            </a:r>
            <a:r>
              <a:rPr lang="en-US" dirty="0"/>
              <a:t> vs predicted values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0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3569-5C57-044F-5F15-0DCED2A4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150A-4DEE-49AD-C397-03AC964A0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SARIMAX and Prophet in an ensemble model.</a:t>
            </a:r>
          </a:p>
          <a:p>
            <a:r>
              <a:rPr lang="en-US" dirty="0"/>
              <a:t>Integrate weather-related variables (solar irradiance, cloud cover)</a:t>
            </a:r>
          </a:p>
          <a:p>
            <a:r>
              <a:rPr lang="en-US" dirty="0"/>
              <a:t>expand data collection and explore LSTM or advanced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216832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7B08-78FC-C042-E0F5-6CE48588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1C18-5124-C925-0E79-069FE5715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8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184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Forecasting Solar Power with Machine Learning Techniques</vt:lpstr>
      <vt:lpstr>Introduction</vt:lpstr>
      <vt:lpstr>Methodology</vt:lpstr>
      <vt:lpstr>Exploratory Data Analysis (EDA)</vt:lpstr>
      <vt:lpstr>EDA</vt:lpstr>
      <vt:lpstr>Model Selection</vt:lpstr>
      <vt:lpstr>Results and Discussion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Audrey Malloy</dc:creator>
  <cp:lastModifiedBy>Audrey Malloy</cp:lastModifiedBy>
  <cp:revision>3</cp:revision>
  <dcterms:created xsi:type="dcterms:W3CDTF">2025-04-29T03:27:47Z</dcterms:created>
  <dcterms:modified xsi:type="dcterms:W3CDTF">2025-04-29T23:03:05Z</dcterms:modified>
</cp:coreProperties>
</file>