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E0A83-B5CC-4B72-B1C5-09C7B9FB4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020012-C816-4255-B553-D366368C5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46F19-F6F2-4969-839A-52EBD7EF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2B898-398A-4779-8A93-93000EF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35EB7-291A-4135-B1AC-AE691324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0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23D16-FC80-4CAD-AFCF-0648F48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6F09D9-D15B-4407-94C5-E36EAE22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20F71-CF1D-43A8-83C0-8BBC9788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76818-E395-48E4-B53B-BFC921EB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EA5E1-8595-464C-B9E4-F9DC28DC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3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C6DA46-B180-4A43-B3F9-C9D4612CD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7AAB0-84B0-4040-B1C5-746E71EF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4F860-5B3F-4E0A-803F-FD34BFAF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B0C09-EF0C-43FB-AA39-26EA9E66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3F1BA-4F0C-47F5-BDA2-DD81DCE2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3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33DA9-905F-4EA6-BA9B-0E7BE1EF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1DEB8-1A97-408F-AC6F-A3BE40FE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591D1-8C5D-41E2-8BF1-E7BDF4FA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89370-1968-4BA3-94D8-69900B1C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4C110-8D78-47AB-AE39-A8B637D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04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71E4-BCCD-4D54-9D88-67CC5BF1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E626E2-B7F9-4EE1-B67C-01BF3318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4A327-EBA5-4A03-B876-90C37AE7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9E0E5-D524-4EB0-BFE6-362982F3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561DF-33F5-4107-BBF0-AB26BAD5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31BD5-C1CD-4230-86AB-2A0C2BDE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F61F2-907F-4906-BF02-B07E4DC62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C3C3A5-2CEC-404A-B930-66151509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0A1750-9A4C-42E7-A513-040EE88D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124DF-4090-416E-97FC-A883ACC9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F3491-ADAA-4283-84D3-1BB84CA1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9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053A8-05B5-4F63-892A-800C603D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E01DD-9A39-4461-A75C-D72CADCE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10A90-DA83-42CE-BE98-FE629E003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1F1730-EB1A-4767-A7D3-369063A1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E034EA-551D-4DA9-AFF6-BF58BB245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92781F-DC17-47F5-AE8B-822B86A4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C67565-D12C-497B-B85B-D7AA5BB2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6DF2C4-3BBE-4C54-9300-99AF688E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2167A-04B2-4C93-BB8F-195510D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9F784F-2D34-4777-BC55-F61EE75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54CCB9-3523-4723-A1C6-42D83DB2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8DE060-ECDC-47CF-B123-B1F233F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2BAEDF-A1CB-4330-BBA1-A31B0513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8227AB-E327-4835-A151-7E6C98B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9E150C-F9AB-4B3C-99F9-13B8B055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8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C203-7E70-44D6-9697-BE0F96A5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BE193-46BA-4462-A008-C0299D0E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50BF86-76AE-4396-B5AB-CB29EAC8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A7636-9621-4DD0-8A35-C7AE3307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0A2734-C5E9-4C09-BDED-3EB0D30B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66C34-F634-45F7-B765-0E2C85FC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9DB1-951F-46E1-835D-0208D630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F5CCAF-DA35-424D-8A79-EBE0034CD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8FB0AF-A225-4BF1-938C-F0860B66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8CAD9-ED8E-4D96-821C-A8896088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6F7237-D2C4-4DF9-8472-9C8B2C0E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E6F080-CD7B-402E-B3E7-02B2B39C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75DEF8-A1CD-4B32-A817-67EF179D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38F48-0122-4FD5-BFDB-96E9101E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A58A3-87F3-4145-902F-E122603A4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A154-B99E-48A6-BFE6-41A110D3FFC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22207-9F79-4E5D-990F-FA8480262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43E36-EC5D-42D2-95C4-4B6FF0304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A2FA-C9B5-4948-A0F9-7F77DD4EDB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7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CAB361-C2BB-41BE-B369-06FFB895AEA1}"/>
              </a:ext>
            </a:extLst>
          </p:cNvPr>
          <p:cNvSpPr/>
          <p:nvPr/>
        </p:nvSpPr>
        <p:spPr>
          <a:xfrm>
            <a:off x="980661" y="1139686"/>
            <a:ext cx="7222435" cy="5512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D5FA0-C8D4-4B33-BD9D-9D573B32F348}"/>
              </a:ext>
            </a:extLst>
          </p:cNvPr>
          <p:cNvSpPr/>
          <p:nvPr/>
        </p:nvSpPr>
        <p:spPr>
          <a:xfrm>
            <a:off x="980661" y="675861"/>
            <a:ext cx="7222435" cy="768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29D70-EBDF-4466-87A1-7A59C8E6FAA6}"/>
              </a:ext>
            </a:extLst>
          </p:cNvPr>
          <p:cNvSpPr/>
          <p:nvPr/>
        </p:nvSpPr>
        <p:spPr>
          <a:xfrm>
            <a:off x="5989982" y="1411663"/>
            <a:ext cx="2107096" cy="47442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16A00-36DF-480E-9C4D-3F002D9E937C}"/>
              </a:ext>
            </a:extLst>
          </p:cNvPr>
          <p:cNvSpPr/>
          <p:nvPr/>
        </p:nvSpPr>
        <p:spPr>
          <a:xfrm>
            <a:off x="6374296" y="1802296"/>
            <a:ext cx="583095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881DB-BEC1-40DE-9C9F-8143E55C1C61}"/>
              </a:ext>
            </a:extLst>
          </p:cNvPr>
          <p:cNvSpPr/>
          <p:nvPr/>
        </p:nvSpPr>
        <p:spPr>
          <a:xfrm>
            <a:off x="6364358" y="5435247"/>
            <a:ext cx="583095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66DBC-8458-432E-BC58-D094A883CAA6}"/>
              </a:ext>
            </a:extLst>
          </p:cNvPr>
          <p:cNvSpPr/>
          <p:nvPr/>
        </p:nvSpPr>
        <p:spPr>
          <a:xfrm>
            <a:off x="6374296" y="2385391"/>
            <a:ext cx="58309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EF4CF40-773F-4863-9DC2-BA8AE1486AC4}"/>
              </a:ext>
            </a:extLst>
          </p:cNvPr>
          <p:cNvSpPr/>
          <p:nvPr/>
        </p:nvSpPr>
        <p:spPr>
          <a:xfrm>
            <a:off x="6387546" y="6314656"/>
            <a:ext cx="1318590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9C382-2784-4644-8D67-3A01BA7E0079}"/>
              </a:ext>
            </a:extLst>
          </p:cNvPr>
          <p:cNvSpPr/>
          <p:nvPr/>
        </p:nvSpPr>
        <p:spPr>
          <a:xfrm>
            <a:off x="6364358" y="2739886"/>
            <a:ext cx="583095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89E02-FF78-45F8-BC5A-35BB597297DE}"/>
              </a:ext>
            </a:extLst>
          </p:cNvPr>
          <p:cNvSpPr/>
          <p:nvPr/>
        </p:nvSpPr>
        <p:spPr>
          <a:xfrm>
            <a:off x="6364358" y="3322981"/>
            <a:ext cx="58309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45125-2570-49C2-BD65-2525054DCBA7}"/>
              </a:ext>
            </a:extLst>
          </p:cNvPr>
          <p:cNvSpPr/>
          <p:nvPr/>
        </p:nvSpPr>
        <p:spPr>
          <a:xfrm>
            <a:off x="6374295" y="3604586"/>
            <a:ext cx="583095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0133C-D1CB-415C-A8AD-731582C8FF9D}"/>
              </a:ext>
            </a:extLst>
          </p:cNvPr>
          <p:cNvSpPr/>
          <p:nvPr/>
        </p:nvSpPr>
        <p:spPr>
          <a:xfrm>
            <a:off x="6374295" y="4187681"/>
            <a:ext cx="58309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6A1EB-50A7-4991-8DD3-37A8AEF7A98F}"/>
              </a:ext>
            </a:extLst>
          </p:cNvPr>
          <p:cNvSpPr/>
          <p:nvPr/>
        </p:nvSpPr>
        <p:spPr>
          <a:xfrm>
            <a:off x="6387546" y="4500764"/>
            <a:ext cx="583095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E90402-56DA-46F7-9455-BF0158E66236}"/>
              </a:ext>
            </a:extLst>
          </p:cNvPr>
          <p:cNvSpPr/>
          <p:nvPr/>
        </p:nvSpPr>
        <p:spPr>
          <a:xfrm>
            <a:off x="6387546" y="5083859"/>
            <a:ext cx="58309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NB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FEB5CF5-0EDD-45A1-AAAE-071F3884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2" y="2769704"/>
            <a:ext cx="440635" cy="44063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3E7809C-1CEE-4657-81D7-EC7A9462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802295"/>
            <a:ext cx="5108713" cy="5238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9C3ADD-F0CB-4EFF-850F-A0FB17535807}"/>
              </a:ext>
            </a:extLst>
          </p:cNvPr>
          <p:cNvSpPr/>
          <p:nvPr/>
        </p:nvSpPr>
        <p:spPr>
          <a:xfrm>
            <a:off x="1166192" y="3800267"/>
            <a:ext cx="10469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 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B5E8EDF-14C7-460B-8507-A845C2345440}"/>
              </a:ext>
            </a:extLst>
          </p:cNvPr>
          <p:cNvCxnSpPr>
            <a:cxnSpLocks/>
          </p:cNvCxnSpPr>
          <p:nvPr/>
        </p:nvCxnSpPr>
        <p:spPr>
          <a:xfrm>
            <a:off x="1722783" y="2326170"/>
            <a:ext cx="119269" cy="71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D466BB5-70B5-4D85-AE66-F85517C76E48}"/>
              </a:ext>
            </a:extLst>
          </p:cNvPr>
          <p:cNvSpPr/>
          <p:nvPr/>
        </p:nvSpPr>
        <p:spPr>
          <a:xfrm>
            <a:off x="2498029" y="3783495"/>
            <a:ext cx="12655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0FFF0E93-5CB7-4BC1-B745-C5F58F74D489}"/>
              </a:ext>
            </a:extLst>
          </p:cNvPr>
          <p:cNvCxnSpPr/>
          <p:nvPr/>
        </p:nvCxnSpPr>
        <p:spPr>
          <a:xfrm>
            <a:off x="1590261" y="232617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E972E262-EFAE-4A69-8BD6-14CA4FF963DF}"/>
              </a:ext>
            </a:extLst>
          </p:cNvPr>
          <p:cNvSpPr/>
          <p:nvPr/>
        </p:nvSpPr>
        <p:spPr>
          <a:xfrm rot="5400000">
            <a:off x="1301955" y="2857979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8DB3E92D-8845-42E7-8BD8-8B1E802EA98E}"/>
              </a:ext>
            </a:extLst>
          </p:cNvPr>
          <p:cNvSpPr/>
          <p:nvPr/>
        </p:nvSpPr>
        <p:spPr>
          <a:xfrm rot="5400000">
            <a:off x="2717822" y="2926194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861FE3C9-6FB8-480F-8932-685F4ABD8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75" y="1885535"/>
            <a:ext cx="440635" cy="44063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1FDEB48-2D5E-43E3-90C9-49FA1B42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2" y="3664218"/>
            <a:ext cx="440635" cy="44063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9AF9998B-47D1-4C4E-A4D9-8DDA62E1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2" y="4516701"/>
            <a:ext cx="440635" cy="44063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69023678-3A86-477D-AB8C-8A6E2D56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75" y="5443329"/>
            <a:ext cx="440635" cy="44063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5D89832-F8D9-4763-9D18-A96288667534}"/>
              </a:ext>
            </a:extLst>
          </p:cNvPr>
          <p:cNvSpPr/>
          <p:nvPr/>
        </p:nvSpPr>
        <p:spPr>
          <a:xfrm>
            <a:off x="6374294" y="5907470"/>
            <a:ext cx="583095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NB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BA496FB-8D0E-4516-AA4E-88753CEEF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69" y="1877874"/>
            <a:ext cx="752475" cy="4286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7D34FA87-291B-41F5-81CF-D2944CD5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49" y="2739885"/>
            <a:ext cx="752475" cy="4286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57DD99A-CABD-4F17-8B1F-DD8C269B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93" y="3609550"/>
            <a:ext cx="752475" cy="428625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E368B16B-8067-4D77-8FDC-9CAD5F57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92" y="4530734"/>
            <a:ext cx="752475" cy="428625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3AD3C120-DA19-435B-A1C6-CBB03653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806" y="5454556"/>
            <a:ext cx="752475" cy="428625"/>
          </a:xfrm>
          <a:prstGeom prst="rect">
            <a:avLst/>
          </a:prstGeom>
        </p:spPr>
      </p:pic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9E5EA8D-B3D7-4225-8994-A0CFC1446933}"/>
              </a:ext>
            </a:extLst>
          </p:cNvPr>
          <p:cNvSpPr/>
          <p:nvPr/>
        </p:nvSpPr>
        <p:spPr>
          <a:xfrm>
            <a:off x="2796207" y="725441"/>
            <a:ext cx="3087757" cy="7318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Lancé de DES</a:t>
            </a:r>
          </a:p>
        </p:txBody>
      </p:sp>
    </p:spTree>
    <p:extLst>
      <p:ext uri="{BB962C8B-B14F-4D97-AF65-F5344CB8AC3E}">
        <p14:creationId xmlns:p14="http://schemas.microsoft.com/office/powerpoint/2010/main" val="1782044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11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MEDICI Audrey</dc:creator>
  <cp:lastModifiedBy>MEDICI Audrey</cp:lastModifiedBy>
  <cp:revision>4</cp:revision>
  <dcterms:created xsi:type="dcterms:W3CDTF">2020-04-27T17:24:29Z</dcterms:created>
  <dcterms:modified xsi:type="dcterms:W3CDTF">2020-05-03T17:35:15Z</dcterms:modified>
</cp:coreProperties>
</file>