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58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>
      <p:cViewPr>
        <p:scale>
          <a:sx n="80" d="100"/>
          <a:sy n="80" d="100"/>
        </p:scale>
        <p:origin x="-264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A2F88-FB8C-43A3-956A-D2E74A72A806}" type="datetimeFigureOut">
              <a:rPr lang="fr-FR" smtClean="0"/>
              <a:t>12/06/2014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48968-1894-42FA-93A0-39E6D74FFF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42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48968-1894-42FA-93A0-39E6D74FFF9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49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6FA11C1D-E720-4A80-87D7-1E2221C61EE3}" type="datetimeFigureOut">
              <a:rPr lang="fr-FR" smtClean="0"/>
              <a:t>12/06/2014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272EDFAE-178F-4AC5-9B40-E1AB72AFA20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1C1D-E720-4A80-87D7-1E2221C61EE3}" type="datetimeFigureOut">
              <a:rPr lang="fr-FR" smtClean="0"/>
              <a:t>12/06/2014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DFAE-178F-4AC5-9B40-E1AB72AFA20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1C1D-E720-4A80-87D7-1E2221C61EE3}" type="datetimeFigureOut">
              <a:rPr lang="fr-FR" smtClean="0"/>
              <a:t>12/06/2014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DFAE-178F-4AC5-9B40-E1AB72AFA20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1C1D-E720-4A80-87D7-1E2221C61EE3}" type="datetimeFigureOut">
              <a:rPr lang="fr-FR" smtClean="0"/>
              <a:t>12/06/2014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DFAE-178F-4AC5-9B40-E1AB72AFA20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1C1D-E720-4A80-87D7-1E2221C61EE3}" type="datetimeFigureOut">
              <a:rPr lang="fr-FR" smtClean="0"/>
              <a:t>12/06/2014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DFAE-178F-4AC5-9B40-E1AB72AFA20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1C1D-E720-4A80-87D7-1E2221C61EE3}" type="datetimeFigureOut">
              <a:rPr lang="fr-FR" smtClean="0"/>
              <a:t>12/06/2014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DFAE-178F-4AC5-9B40-E1AB72AFA20B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1C1D-E720-4A80-87D7-1E2221C61EE3}" type="datetimeFigureOut">
              <a:rPr lang="fr-FR" smtClean="0"/>
              <a:t>12/06/2014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DFAE-178F-4AC5-9B40-E1AB72AFA20B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1C1D-E720-4A80-87D7-1E2221C61EE3}" type="datetimeFigureOut">
              <a:rPr lang="fr-FR" smtClean="0"/>
              <a:t>12/06/2014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DFAE-178F-4AC5-9B40-E1AB72AFA20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1C1D-E720-4A80-87D7-1E2221C61EE3}" type="datetimeFigureOut">
              <a:rPr lang="fr-FR" smtClean="0"/>
              <a:t>12/06/2014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DFAE-178F-4AC5-9B40-E1AB72AFA20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6FA11C1D-E720-4A80-87D7-1E2221C61EE3}" type="datetimeFigureOut">
              <a:rPr lang="fr-FR" smtClean="0"/>
              <a:t>12/06/2014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272EDFAE-178F-4AC5-9B40-E1AB72AFA20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6FA11C1D-E720-4A80-87D7-1E2221C61EE3}" type="datetimeFigureOut">
              <a:rPr lang="fr-FR" smtClean="0"/>
              <a:t>12/06/2014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272EDFAE-178F-4AC5-9B40-E1AB72AFA20B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FA11C1D-E720-4A80-87D7-1E2221C61EE3}" type="datetimeFigureOut">
              <a:rPr lang="fr-FR" smtClean="0"/>
              <a:t>12/06/2014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72EDFAE-178F-4AC5-9B40-E1AB72AFA20B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03648" y="1196752"/>
            <a:ext cx="6400800" cy="936104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anose="020B0A04020102020204" pitchFamily="34" charset="0"/>
              </a:rPr>
              <a:t>Projet Tutoré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47864" y="2996952"/>
            <a:ext cx="2736304" cy="2551702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Roumieux Audrey</a:t>
            </a:r>
          </a:p>
          <a:p>
            <a:r>
              <a:rPr lang="fr-FR" dirty="0"/>
              <a:t>Dugand Quentin</a:t>
            </a:r>
          </a:p>
          <a:p>
            <a:r>
              <a:rPr lang="fr-FR" dirty="0"/>
              <a:t>Niel David </a:t>
            </a:r>
          </a:p>
          <a:p>
            <a:endParaRPr lang="fr-FR" dirty="0"/>
          </a:p>
          <a:p>
            <a:r>
              <a:rPr lang="fr-FR" dirty="0"/>
              <a:t>Encadré par:</a:t>
            </a:r>
          </a:p>
          <a:p>
            <a:r>
              <a:rPr lang="fr-FR" dirty="0" smtClean="0"/>
              <a:t>Occello </a:t>
            </a:r>
            <a:r>
              <a:rPr lang="fr-FR" dirty="0"/>
              <a:t>Michel</a:t>
            </a:r>
          </a:p>
          <a:p>
            <a:r>
              <a:rPr lang="fr-FR" dirty="0"/>
              <a:t>Jean </a:t>
            </a:r>
            <a:r>
              <a:rPr lang="fr-FR" dirty="0" err="1"/>
              <a:t>Sebastien</a:t>
            </a:r>
            <a:endParaRPr lang="fr-FR" dirty="0"/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033380" y="479715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2013-2014 </a:t>
            </a:r>
          </a:p>
          <a:p>
            <a:r>
              <a:rPr lang="fr-FR" dirty="0" smtClean="0"/>
              <a:t>1A DUT Informatique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444208" y="4797152"/>
            <a:ext cx="1339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TD 3</a:t>
            </a:r>
          </a:p>
          <a:p>
            <a:r>
              <a:rPr lang="fr-FR" dirty="0" smtClean="0"/>
              <a:t>Groupe 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03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6965245" cy="1039339"/>
          </a:xfrm>
        </p:spPr>
        <p:txBody>
          <a:bodyPr/>
          <a:lstStyle/>
          <a:p>
            <a:r>
              <a:rPr lang="fr-FR" dirty="0" smtClean="0">
                <a:ea typeface="Verdana" panose="020B0604030504040204" pitchFamily="34" charset="0"/>
                <a:cs typeface="Verdana" panose="020B0604030504040204" pitchFamily="34" charset="0"/>
              </a:rPr>
              <a:t>Principe</a:t>
            </a:r>
            <a:endParaRPr lang="fr-FR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3830023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Jeu 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détective basé sur des questions/réponses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joueur doit choisir une des questions proposées pour la poser aux personnages du jeu.</a:t>
            </a:r>
          </a:p>
          <a:p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Plus on pose des questions, plus on peut se faire une idée du coupable, car de nouvelles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répliques se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débloquent.</a:t>
            </a:r>
          </a:p>
          <a:p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 bouton « Accuser » permet d’accuser la personne que le joueur pense être l’assassin.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Attention, la progression peut être bloquée à cause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d’un mauvais choix.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93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</p:spPr>
        <p:txBody>
          <a:bodyPr/>
          <a:lstStyle/>
          <a:p>
            <a:r>
              <a:rPr lang="fr-FR" dirty="0" smtClean="0"/>
              <a:t>Ce que nous avons réalisé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7624" y="2132856"/>
            <a:ext cx="6984776" cy="3603812"/>
          </a:xfrm>
        </p:spPr>
        <p:txBody>
          <a:bodyPr/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 se déplacer? </a:t>
            </a:r>
          </a:p>
          <a:p>
            <a:pPr marL="0" indent="0">
              <a:buNone/>
            </a:pPr>
            <a:endParaRPr lang="fr-F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Pour se déplacer dans l’environnement du jeu, il suffit de cliquer sur les portes qui nous dirigent vers une autre pièce qui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peut comporter elle même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d’autres personnages à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interroger ou d’autre porte. 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12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que nous avons réalisé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 choisir les personnages à interroger? </a:t>
            </a:r>
          </a:p>
          <a:p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Lorsqu’on se trouve dans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une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pièce et qu’on clique sur un personnage,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une nouvelle fenêtre comportant les dialogues possibles de ce personnage s’affichent.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que nous avons réalisé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63040" y="2119257"/>
            <a:ext cx="6421328" cy="3603812"/>
          </a:xfrm>
        </p:spPr>
        <p:txBody>
          <a:bodyPr/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 interroger un personnages?</a:t>
            </a:r>
          </a:p>
          <a:p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choisit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question que l’on veut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poser dans la fenêtre Dialogue.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 sera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 joueur de se faire une idée si les réponses reçues sont fiables ou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 et si il peut poser ces questions sans échouer.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83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que nous avons réalisé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Comment accuser un suspect?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barre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menu,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accessible depuis la fenêtre Décors, contient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 bouton « Accuser » qui permet de choisir le coupable parmi la liste de tous les personnages du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jeu.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90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Bureau\DiagrameClasse Proj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492205"/>
            <a:ext cx="6120681" cy="583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16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5" y="817582"/>
            <a:ext cx="7232684" cy="120248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Ce que nous voulions faire mais qui n’a pas encore été réalisé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7624" y="2204864"/>
            <a:ext cx="6840760" cy="3744417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Nous n’avons pas pu faire certains tests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Nous voulions au début des mécanismes plus complexes au niveau des dialogues et du déroulement de l’enquête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Nous avons également pensé à un système d’indices que le joueur devait trouver dans une pièce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Nous aurions voulu rajouter une carte du manoir pour aider le joueur 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à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 repérer.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28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3603812"/>
          </a:xfrm>
        </p:spPr>
        <p:txBody>
          <a:bodyPr/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Nous avons réaliser un jeu ou il est possible de se déplacer et d’interagir avec des personnages, et d’avoir la possibilité de choisir le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meurtrier de Monsieur Rochester.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52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naise">
  <a:themeElements>
    <a:clrScheme name="Punaise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naise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nai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189</TotalTime>
  <Words>333</Words>
  <Application>Microsoft Office PowerPoint</Application>
  <PresentationFormat>Affichage à l'écran (4:3)</PresentationFormat>
  <Paragraphs>46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Punaise</vt:lpstr>
      <vt:lpstr>Projet Tutoré</vt:lpstr>
      <vt:lpstr>Principe</vt:lpstr>
      <vt:lpstr>Ce que nous avons réalisé</vt:lpstr>
      <vt:lpstr>Ce que nous avons réalisé</vt:lpstr>
      <vt:lpstr>Ce que nous avons réalisé</vt:lpstr>
      <vt:lpstr>Ce que nous avons réalisé</vt:lpstr>
      <vt:lpstr>Présentation PowerPoint</vt:lpstr>
      <vt:lpstr>Ce que nous voulions faire mais qui n’a pas encore été réalisé</vt:lpstr>
      <vt:lpstr>Conclusion</vt:lpstr>
    </vt:vector>
  </TitlesOfParts>
  <Company>IUT de Valence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Dugand</dc:creator>
  <cp:lastModifiedBy>Audrey Roumieux</cp:lastModifiedBy>
  <cp:revision>53</cp:revision>
  <dcterms:created xsi:type="dcterms:W3CDTF">2014-06-12T07:02:55Z</dcterms:created>
  <dcterms:modified xsi:type="dcterms:W3CDTF">2014-06-12T10:33:46Z</dcterms:modified>
</cp:coreProperties>
</file>