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9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8910-DAF1-45AE-906C-0B7CFF04F6B3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9E33-6F4F-424C-9B9A-CB8538553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9578" y="930728"/>
            <a:ext cx="5078186" cy="102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BALI JOURNALIST WEEK 2022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9471" y="2367641"/>
            <a:ext cx="4980215" cy="4024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KALIMAT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3457" y="3090181"/>
            <a:ext cx="4049485" cy="191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5707" y="0"/>
            <a:ext cx="859699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9" y="636814"/>
            <a:ext cx="10989128" cy="542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GALERI 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2022-05-05T09:43:52Z</dcterms:created>
  <dcterms:modified xsi:type="dcterms:W3CDTF">2022-05-05T10:29:38Z</dcterms:modified>
</cp:coreProperties>
</file>