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F9F6-9B01-49F3-8AD3-C4EBFB2E48E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122A-4F8E-4992-B588-13D0E0B3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F9F6-9B01-49F3-8AD3-C4EBFB2E48E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122A-4F8E-4992-B588-13D0E0B3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5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F9F6-9B01-49F3-8AD3-C4EBFB2E48E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122A-4F8E-4992-B588-13D0E0B3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8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F9F6-9B01-49F3-8AD3-C4EBFB2E48E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122A-4F8E-4992-B588-13D0E0B3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5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F9F6-9B01-49F3-8AD3-C4EBFB2E48E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122A-4F8E-4992-B588-13D0E0B3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5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F9F6-9B01-49F3-8AD3-C4EBFB2E48E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122A-4F8E-4992-B588-13D0E0B3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9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F9F6-9B01-49F3-8AD3-C4EBFB2E48E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122A-4F8E-4992-B588-13D0E0B3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F9F6-9B01-49F3-8AD3-C4EBFB2E48E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122A-4F8E-4992-B588-13D0E0B3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7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F9F6-9B01-49F3-8AD3-C4EBFB2E48E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122A-4F8E-4992-B588-13D0E0B3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F9F6-9B01-49F3-8AD3-C4EBFB2E48E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122A-4F8E-4992-B588-13D0E0B3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F9F6-9B01-49F3-8AD3-C4EBFB2E48E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122A-4F8E-4992-B588-13D0E0B3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0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FF9F6-9B01-49F3-8AD3-C4EBFB2E48E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D122A-4F8E-4992-B588-13D0E0B3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6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65662" y="1071269"/>
            <a:ext cx="6147707" cy="3027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LOGO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5176156" y="4449535"/>
            <a:ext cx="1526721" cy="48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6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22664" y="465366"/>
            <a:ext cx="1845129" cy="59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8599" y="465366"/>
            <a:ext cx="1845129" cy="59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  <a:p>
            <a:pPr marL="285750" indent="-285750" algn="ctr">
              <a:buFontTx/>
              <a:buChar char="-"/>
            </a:pPr>
            <a:r>
              <a:rPr lang="en-US" dirty="0" smtClean="0"/>
              <a:t>SEMINAR</a:t>
            </a:r>
          </a:p>
          <a:p>
            <a:pPr marL="285750" indent="-285750" algn="ctr">
              <a:buFontTx/>
              <a:buChar char="-"/>
            </a:pPr>
            <a:r>
              <a:rPr lang="en-US" dirty="0" smtClean="0"/>
              <a:t>PJTLN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54534" y="465366"/>
            <a:ext cx="1845129" cy="59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670469" y="465366"/>
            <a:ext cx="1845129" cy="59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SPONSORSHIP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7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bjw.id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jw.id/</a:t>
            </a:r>
            <a:r>
              <a:rPr lang="en-US" dirty="0" err="1" smtClean="0"/>
              <a:t>blabla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1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bjw.id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</cp:revision>
  <dcterms:created xsi:type="dcterms:W3CDTF">2022-05-05T08:25:18Z</dcterms:created>
  <dcterms:modified xsi:type="dcterms:W3CDTF">2022-05-05T10:29:34Z</dcterms:modified>
</cp:coreProperties>
</file>