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05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76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5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6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53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8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7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32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6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A92F-AD56-41F4-B545-9CACA2145520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E9E6-A4D7-40B4-B9CD-98DAA71FB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04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zure/cognitive-services/language-service/language-detection/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Découvrir le métier d’Ingénieur IA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 </a:t>
            </a:r>
            <a:r>
              <a:rPr lang="fr-FR" dirty="0" err="1" smtClean="0"/>
              <a:t>Chatbot</a:t>
            </a:r>
            <a:r>
              <a:rPr lang="fr-FR" dirty="0" smtClean="0"/>
              <a:t> pour fluidifier l’expérience client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4213"/>
            <a:ext cx="7315200" cy="8763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152900" y="498054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Par FEUYAN TCHOUO, Ingénieur Logiciel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499100" y="610870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Mai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3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511675"/>
          </a:xfrm>
        </p:spPr>
        <p:txBody>
          <a:bodyPr>
            <a:normAutofit/>
          </a:bodyPr>
          <a:lstStyle/>
          <a:p>
            <a:r>
              <a:rPr lang="fr-FR" dirty="0" smtClean="0"/>
              <a:t>Exemple de commande avec </a:t>
            </a:r>
            <a:r>
              <a:rPr lang="fr-FR" dirty="0" err="1" smtClean="0"/>
              <a:t>curl</a:t>
            </a:r>
            <a:endParaRPr lang="fr-FR" dirty="0" smtClean="0"/>
          </a:p>
          <a:p>
            <a:pPr marL="0" indent="0">
              <a:buNone/>
            </a:pPr>
            <a:r>
              <a:rPr lang="fr-FR" sz="2000" dirty="0" err="1" smtClean="0"/>
              <a:t>curl</a:t>
            </a:r>
            <a:r>
              <a:rPr lang="fr-FR" sz="2000" dirty="0" smtClean="0"/>
              <a:t> -X POST "https://api.cognitive.microsofttranslator.com/</a:t>
            </a:r>
            <a:r>
              <a:rPr lang="fr-FR" sz="2000" dirty="0" err="1" smtClean="0"/>
              <a:t>detect?api-version</a:t>
            </a:r>
            <a:r>
              <a:rPr lang="fr-FR" sz="2000" dirty="0" smtClean="0"/>
              <a:t>=3.0" -H "Ocp-Apim-Subscription-Key:924b05472d574ebdab38bdd67c55151d" -H "</a:t>
            </a:r>
            <a:r>
              <a:rPr lang="fr-FR" sz="2000" dirty="0" err="1" smtClean="0"/>
              <a:t>Ocp-Apim-Subscription-Region:francecentral</a:t>
            </a:r>
            <a:r>
              <a:rPr lang="fr-FR" sz="2000" dirty="0" smtClean="0"/>
              <a:t>" -H "Content-Type: application/</a:t>
            </a:r>
            <a:r>
              <a:rPr lang="fr-FR" sz="2000" dirty="0" err="1" smtClean="0"/>
              <a:t>json</a:t>
            </a:r>
            <a:r>
              <a:rPr lang="fr-FR" sz="2000" dirty="0" smtClean="0"/>
              <a:t>" -d "[{'</a:t>
            </a:r>
            <a:r>
              <a:rPr lang="fr-FR" sz="2000" dirty="0" err="1" smtClean="0"/>
              <a:t>Text</a:t>
            </a:r>
            <a:r>
              <a:rPr lang="fr-FR" sz="2000" dirty="0" smtClean="0"/>
              <a:t>':'</a:t>
            </a:r>
            <a:r>
              <a:rPr lang="fr-FR" sz="2000" dirty="0" err="1" smtClean="0"/>
              <a:t>What</a:t>
            </a:r>
            <a:r>
              <a:rPr lang="fr-FR" sz="2000" dirty="0" smtClean="0"/>
              <a:t>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this</a:t>
            </a:r>
            <a:r>
              <a:rPr lang="fr-FR" sz="2000" dirty="0" smtClean="0"/>
              <a:t> </a:t>
            </a:r>
            <a:r>
              <a:rPr lang="fr-FR" sz="2000" dirty="0" err="1" smtClean="0"/>
              <a:t>text</a:t>
            </a:r>
            <a:r>
              <a:rPr lang="fr-FR" sz="2000" dirty="0" smtClean="0"/>
              <a:t>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in?'}]"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Réponse:</a:t>
            </a:r>
          </a:p>
          <a:p>
            <a:pPr marL="0" indent="0">
              <a:buNone/>
            </a:pPr>
            <a:r>
              <a:rPr lang="en-US" sz="2000" dirty="0" smtClean="0"/>
              <a:t>[{"language":"en","score":1.0,"isTranslationSupported":true,"isTransliterationSupported":false}]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2437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089400" cy="4511675"/>
          </a:xfrm>
        </p:spPr>
        <p:txBody>
          <a:bodyPr>
            <a:normAutofit/>
          </a:bodyPr>
          <a:lstStyle/>
          <a:p>
            <a:r>
              <a:rPr lang="fr-FR" dirty="0" smtClean="0"/>
              <a:t>Exécution du script</a:t>
            </a:r>
          </a:p>
          <a:p>
            <a:r>
              <a:rPr lang="fr-FR" dirty="0" smtClean="0"/>
              <a:t>Les 5 langues les plus parlées: Anglais, Chinois mandarin, l’Hindi, l’Espagnol, l’Arabe (source: https://www.intercountry.com/blog/quelles-sont-les-langues-les-plus-parlees-au-monde)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52" y="1825625"/>
            <a:ext cx="7262248" cy="43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4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</a:p>
          <a:p>
            <a:r>
              <a:rPr lang="fr-FR" dirty="0" smtClean="0"/>
              <a:t>La mission</a:t>
            </a:r>
          </a:p>
          <a:p>
            <a:r>
              <a:rPr lang="fr-FR" dirty="0" smtClean="0"/>
              <a:t>Caractéristiques des services Microsoft Azure pour la détection de langue</a:t>
            </a:r>
          </a:p>
          <a:p>
            <a:r>
              <a:rPr lang="fr-FR" dirty="0" smtClean="0"/>
              <a:t>Démonstration de l’utilisation des services Microsoft Azure pour la détection de langue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9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733800"/>
            <a:ext cx="10515600" cy="2443162"/>
          </a:xfrm>
        </p:spPr>
        <p:txBody>
          <a:bodyPr/>
          <a:lstStyle/>
          <a:p>
            <a:r>
              <a:rPr lang="fr-FR" dirty="0" smtClean="0"/>
              <a:t>La banque « Crédit » souhaite mettre en place un </a:t>
            </a:r>
            <a:r>
              <a:rPr lang="fr-FR" dirty="0" err="1" smtClean="0"/>
              <a:t>chatbot</a:t>
            </a:r>
            <a:r>
              <a:rPr lang="fr-FR" dirty="0" smtClean="0"/>
              <a:t>, afin de réduire drastiquement le temps de réponse aux questions posées par les utilisateurs;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chatbot</a:t>
            </a:r>
            <a:r>
              <a:rPr lang="fr-FR" dirty="0" smtClean="0"/>
              <a:t> doit être polyglotte, fiable et pertinent;</a:t>
            </a:r>
          </a:p>
          <a:p>
            <a:r>
              <a:rPr lang="fr-FR" dirty="0" smtClean="0"/>
              <a:t>On utilisera des modèles pré-entrainés sur Microsoft Azure.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13" y="1474434"/>
            <a:ext cx="2441774" cy="21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mission sera d’assurer la fonctionnalité « Polyglotte »;</a:t>
            </a:r>
          </a:p>
          <a:p>
            <a:r>
              <a:rPr lang="fr-FR" dirty="0" smtClean="0"/>
              <a:t>La première étape sera de détecter la langue d’un message écrit par un utilisateur;</a:t>
            </a:r>
          </a:p>
          <a:p>
            <a:r>
              <a:rPr lang="fr-FR" dirty="0" smtClean="0"/>
              <a:t>Pour cela, produire un script permettant de détecter la langue </a:t>
            </a:r>
            <a:r>
              <a:rPr lang="fr-FR" dirty="0" smtClean="0"/>
              <a:t>d’un paragraphe textuel dans l’une </a:t>
            </a:r>
            <a:r>
              <a:rPr lang="fr-FR" dirty="0" smtClean="0"/>
              <a:t>des 5 langues les plus parlées.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4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Microsoft Azure pour la détection de langues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M" dirty="0" smtClean="0"/>
              <a:t>Service Cloud pour l’IA spécialisé dans la détection de langue</a:t>
            </a:r>
          </a:p>
          <a:p>
            <a:r>
              <a:rPr lang="fr-CM" dirty="0" smtClean="0"/>
              <a:t>Fait partie de la famille Azure </a:t>
            </a:r>
            <a:r>
              <a:rPr lang="fr-CM" dirty="0" smtClean="0"/>
              <a:t>Cognitive Service for </a:t>
            </a:r>
            <a:r>
              <a:rPr lang="fr-CM" dirty="0" err="1" smtClean="0"/>
              <a:t>Language</a:t>
            </a:r>
            <a:endParaRPr lang="fr-CM" dirty="0" smtClean="0"/>
          </a:p>
          <a:p>
            <a:r>
              <a:rPr lang="fr-CM" dirty="0" smtClean="0"/>
              <a:t>API</a:t>
            </a:r>
          </a:p>
          <a:p>
            <a:r>
              <a:rPr lang="fr-CM" dirty="0" smtClean="0"/>
              <a:t>Entrée: Texte ou paragraphe</a:t>
            </a:r>
          </a:p>
          <a:p>
            <a:r>
              <a:rPr lang="fr-CM" dirty="0" smtClean="0"/>
              <a:t>Sortie: Code de la langue</a:t>
            </a:r>
          </a:p>
          <a:p>
            <a:pPr marL="0" indent="0">
              <a:buNone/>
            </a:pPr>
            <a:r>
              <a:rPr lang="fr-CM" dirty="0" smtClean="0"/>
              <a:t> </a:t>
            </a:r>
            <a:r>
              <a:rPr lang="fr-CM" dirty="0" smtClean="0"/>
              <a:t>(source: </a:t>
            </a:r>
            <a:r>
              <a:rPr lang="fr-CM" dirty="0" smtClean="0">
                <a:hlinkClick r:id="rId2"/>
              </a:rPr>
              <a:t>docs.microsoft.com…</a:t>
            </a:r>
            <a:r>
              <a:rPr lang="fr-CM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00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 Microsoft Azure pour la détection de langues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41525"/>
            <a:ext cx="10515600" cy="4351338"/>
          </a:xfrm>
        </p:spPr>
        <p:txBody>
          <a:bodyPr/>
          <a:lstStyle/>
          <a:p>
            <a:r>
              <a:rPr lang="fr-FR" dirty="0" smtClean="0"/>
              <a:t>Il permet de détecter et de traduire près de 115 </a:t>
            </a:r>
            <a:r>
              <a:rPr lang="fr-FR" dirty="0" smtClean="0"/>
              <a:t>langues;</a:t>
            </a:r>
            <a:endParaRPr lang="fr-FR" dirty="0" smtClean="0"/>
          </a:p>
          <a:p>
            <a:r>
              <a:rPr lang="fr-FR" dirty="0" smtClean="0"/>
              <a:t>Utilise une </a:t>
            </a:r>
            <a:r>
              <a:rPr lang="fr-FR" dirty="0" smtClean="0"/>
              <a:t>clé </a:t>
            </a:r>
            <a:r>
              <a:rPr lang="fr-FR" dirty="0" smtClean="0"/>
              <a:t>unique d’accès au </a:t>
            </a:r>
            <a:r>
              <a:rPr lang="fr-FR" dirty="0" smtClean="0"/>
              <a:t>service pour l’api;</a:t>
            </a:r>
            <a:endParaRPr lang="fr-FR" dirty="0" smtClean="0"/>
          </a:p>
          <a:p>
            <a:r>
              <a:rPr lang="fr-FR" dirty="0" smtClean="0"/>
              <a:t>En tant que Saas, il est facturé en fonction de l’abonnement et de l’utilisation.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2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84600" cy="4351338"/>
          </a:xfrm>
        </p:spPr>
        <p:txBody>
          <a:bodyPr/>
          <a:lstStyle/>
          <a:p>
            <a:r>
              <a:rPr lang="fr-FR" dirty="0" smtClean="0"/>
              <a:t>Création d’une ressource translator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396097"/>
            <a:ext cx="5956300" cy="546190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972300" y="6426200"/>
            <a:ext cx="1689100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5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587375"/>
          </a:xfrm>
        </p:spPr>
        <p:txBody>
          <a:bodyPr/>
          <a:lstStyle/>
          <a:p>
            <a:r>
              <a:rPr lang="fr-FR" dirty="0" smtClean="0"/>
              <a:t>Aperçu du tableau de bord de la ressource translator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13000"/>
            <a:ext cx="8077200" cy="42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2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587375"/>
          </a:xfrm>
        </p:spPr>
        <p:txBody>
          <a:bodyPr/>
          <a:lstStyle/>
          <a:p>
            <a:r>
              <a:rPr lang="fr-FR" dirty="0" smtClean="0"/>
              <a:t>Extraction de la clé unique du service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2" y="2413000"/>
            <a:ext cx="7379375" cy="42852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21200" y="4965700"/>
            <a:ext cx="1574799" cy="406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055100" y="5003800"/>
            <a:ext cx="5461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540000" y="5168900"/>
            <a:ext cx="1574799" cy="406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939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271</Words>
  <Application>Microsoft Office PowerPoint</Application>
  <PresentationFormat>Grand écran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Découvrir le métier d’Ingénieur IA</vt:lpstr>
      <vt:lpstr>Plan</vt:lpstr>
      <vt:lpstr>Contexte du projet</vt:lpstr>
      <vt:lpstr>La mission</vt:lpstr>
      <vt:lpstr>Les services Microsoft Azure pour la détection de langues</vt:lpstr>
      <vt:lpstr>Les services Microsoft Azure pour la détection de langues</vt:lpstr>
      <vt:lpstr>Démonstration</vt:lpstr>
      <vt:lpstr>Démonstration</vt:lpstr>
      <vt:lpstr>Démonstration</vt:lpstr>
      <vt:lpstr>Démonstration</vt:lpstr>
      <vt:lpstr>Démonstration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Découvrir le métier d’Ingénieur IA</dc:title>
  <dc:creator>HP</dc:creator>
  <cp:lastModifiedBy>HP</cp:lastModifiedBy>
  <cp:revision>11</cp:revision>
  <dcterms:created xsi:type="dcterms:W3CDTF">2022-04-28T10:18:21Z</dcterms:created>
  <dcterms:modified xsi:type="dcterms:W3CDTF">2022-05-09T12:35:55Z</dcterms:modified>
</cp:coreProperties>
</file>