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4" y="3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601A-DB44-4F25-8393-7EF9E45AB4A1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CFBE-586F-4102-9887-83412407707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82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601A-DB44-4F25-8393-7EF9E45AB4A1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CFBE-586F-4102-9887-83412407707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30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601A-DB44-4F25-8393-7EF9E45AB4A1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CFBE-586F-4102-9887-83412407707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601A-DB44-4F25-8393-7EF9E45AB4A1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CFBE-586F-4102-9887-83412407707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601A-DB44-4F25-8393-7EF9E45AB4A1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CFBE-586F-4102-9887-83412407707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50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601A-DB44-4F25-8393-7EF9E45AB4A1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CFBE-586F-4102-9887-83412407707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2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601A-DB44-4F25-8393-7EF9E45AB4A1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CFBE-586F-4102-9887-83412407707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50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601A-DB44-4F25-8393-7EF9E45AB4A1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CFBE-586F-4102-9887-83412407707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77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601A-DB44-4F25-8393-7EF9E45AB4A1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CFBE-586F-4102-9887-83412407707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2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601A-DB44-4F25-8393-7EF9E45AB4A1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CFBE-586F-4102-9887-83412407707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18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601A-DB44-4F25-8393-7EF9E45AB4A1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CFBE-586F-4102-9887-83412407707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52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601A-DB44-4F25-8393-7EF9E45AB4A1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CFBE-586F-4102-9887-83412407707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70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hoek 41"/>
          <p:cNvSpPr/>
          <p:nvPr/>
        </p:nvSpPr>
        <p:spPr>
          <a:xfrm>
            <a:off x="8577250" y="3829149"/>
            <a:ext cx="1600200" cy="137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CSS</a:t>
            </a:r>
            <a:endParaRPr lang="en-GB" dirty="0"/>
          </a:p>
        </p:txBody>
      </p:sp>
      <p:sp>
        <p:nvSpPr>
          <p:cNvPr id="40" name="Rechthoek 39"/>
          <p:cNvSpPr/>
          <p:nvPr/>
        </p:nvSpPr>
        <p:spPr>
          <a:xfrm>
            <a:off x="6534925" y="3818263"/>
            <a:ext cx="1600200" cy="137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XSL</a:t>
            </a:r>
            <a:endParaRPr lang="en-GB" dirty="0"/>
          </a:p>
        </p:txBody>
      </p:sp>
      <p:sp>
        <p:nvSpPr>
          <p:cNvPr id="4" name="Tekstvak 3"/>
          <p:cNvSpPr txBox="1"/>
          <p:nvPr/>
        </p:nvSpPr>
        <p:spPr>
          <a:xfrm>
            <a:off x="6670995" y="4220594"/>
            <a:ext cx="132805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core</a:t>
            </a:r>
            <a:endParaRPr lang="en-GB" dirty="0"/>
          </a:p>
        </p:txBody>
      </p:sp>
      <p:sp>
        <p:nvSpPr>
          <p:cNvPr id="5" name="Tekstvak 4"/>
          <p:cNvSpPr txBox="1"/>
          <p:nvPr/>
        </p:nvSpPr>
        <p:spPr>
          <a:xfrm>
            <a:off x="1698841" y="2065923"/>
            <a:ext cx="1593153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ds</a:t>
            </a:r>
            <a:endParaRPr lang="en-GB" dirty="0"/>
          </a:p>
        </p:txBody>
      </p:sp>
      <p:sp>
        <p:nvSpPr>
          <p:cNvPr id="6" name="Tekstvak 5"/>
          <p:cNvSpPr txBox="1"/>
          <p:nvPr/>
        </p:nvSpPr>
        <p:spPr>
          <a:xfrm>
            <a:off x="5202787" y="2065923"/>
            <a:ext cx="1328057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dm.xml</a:t>
            </a:r>
            <a:endParaRPr lang="en-GB" dirty="0"/>
          </a:p>
        </p:txBody>
      </p:sp>
      <p:sp>
        <p:nvSpPr>
          <p:cNvPr id="7" name="Ovaal 6"/>
          <p:cNvSpPr/>
          <p:nvPr/>
        </p:nvSpPr>
        <p:spPr>
          <a:xfrm>
            <a:off x="3877344" y="1928897"/>
            <a:ext cx="1049217" cy="649698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chemeClr val="accent6">
                    <a:lumMod val="75000"/>
                  </a:schemeClr>
                </a:solidFill>
              </a:rPr>
              <a:t>Magik</a:t>
            </a:r>
            <a:endParaRPr lang="en-GB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Rechte verbindingslijn met pijl 7"/>
          <p:cNvCxnSpPr>
            <a:stCxn id="5" idx="3"/>
            <a:endCxn id="7" idx="2"/>
          </p:cNvCxnSpPr>
          <p:nvPr/>
        </p:nvCxnSpPr>
        <p:spPr>
          <a:xfrm>
            <a:off x="3291994" y="2250589"/>
            <a:ext cx="585350" cy="3157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" name="Rechte verbindingslijn met pijl 8"/>
          <p:cNvCxnSpPr>
            <a:stCxn id="7" idx="6"/>
            <a:endCxn id="6" idx="1"/>
          </p:cNvCxnSpPr>
          <p:nvPr/>
        </p:nvCxnSpPr>
        <p:spPr>
          <a:xfrm flipV="1">
            <a:off x="4926561" y="2250589"/>
            <a:ext cx="276226" cy="3157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" name="Ovaal 10"/>
          <p:cNvSpPr/>
          <p:nvPr/>
        </p:nvSpPr>
        <p:spPr>
          <a:xfrm>
            <a:off x="6839724" y="1930204"/>
            <a:ext cx="990600" cy="64076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XSLT</a:t>
            </a:r>
            <a:endParaRPr lang="en-GB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Rechte verbindingslijn met pijl 11"/>
          <p:cNvCxnSpPr>
            <a:stCxn id="6" idx="3"/>
            <a:endCxn id="11" idx="2"/>
          </p:cNvCxnSpPr>
          <p:nvPr/>
        </p:nvCxnSpPr>
        <p:spPr>
          <a:xfrm>
            <a:off x="6530844" y="2250589"/>
            <a:ext cx="308880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" name="Rechte verbindingslijn met pijl 12"/>
          <p:cNvCxnSpPr>
            <a:stCxn id="40" idx="0"/>
            <a:endCxn id="11" idx="4"/>
          </p:cNvCxnSpPr>
          <p:nvPr/>
        </p:nvCxnSpPr>
        <p:spPr>
          <a:xfrm flipH="1" flipV="1">
            <a:off x="7335024" y="2570973"/>
            <a:ext cx="1" cy="124729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" name="Rechte verbindingslijn met pijl 15"/>
          <p:cNvCxnSpPr>
            <a:stCxn id="11" idx="6"/>
            <a:endCxn id="22" idx="1"/>
          </p:cNvCxnSpPr>
          <p:nvPr/>
        </p:nvCxnSpPr>
        <p:spPr>
          <a:xfrm>
            <a:off x="7830324" y="2250589"/>
            <a:ext cx="882997" cy="66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9" name="Tekstvak 18"/>
          <p:cNvSpPr txBox="1"/>
          <p:nvPr/>
        </p:nvSpPr>
        <p:spPr>
          <a:xfrm>
            <a:off x="9165103" y="1657446"/>
            <a:ext cx="1328057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0" name="Tekstvak 19"/>
          <p:cNvSpPr txBox="1"/>
          <p:nvPr/>
        </p:nvSpPr>
        <p:spPr>
          <a:xfrm>
            <a:off x="9014509" y="1793825"/>
            <a:ext cx="1328057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1" name="Tekstvak 20"/>
          <p:cNvSpPr txBox="1"/>
          <p:nvPr/>
        </p:nvSpPr>
        <p:spPr>
          <a:xfrm>
            <a:off x="8863915" y="1930204"/>
            <a:ext cx="1328057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2" name="Tekstvak 21"/>
          <p:cNvSpPr txBox="1"/>
          <p:nvPr/>
        </p:nvSpPr>
        <p:spPr>
          <a:xfrm>
            <a:off x="8713321" y="2066583"/>
            <a:ext cx="1328057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html</a:t>
            </a:r>
            <a:endParaRPr lang="en-GB" dirty="0"/>
          </a:p>
        </p:txBody>
      </p:sp>
      <p:sp>
        <p:nvSpPr>
          <p:cNvPr id="27" name="Tekstvak 26"/>
          <p:cNvSpPr txBox="1"/>
          <p:nvPr/>
        </p:nvSpPr>
        <p:spPr>
          <a:xfrm>
            <a:off x="1698841" y="2940791"/>
            <a:ext cx="1593153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aux.xml</a:t>
            </a:r>
            <a:endParaRPr lang="en-GB" dirty="0"/>
          </a:p>
        </p:txBody>
      </p:sp>
      <p:cxnSp>
        <p:nvCxnSpPr>
          <p:cNvPr id="28" name="Gebogen verbindingslijn 27"/>
          <p:cNvCxnSpPr>
            <a:stCxn id="27" idx="3"/>
            <a:endCxn id="7" idx="4"/>
          </p:cNvCxnSpPr>
          <p:nvPr/>
        </p:nvCxnSpPr>
        <p:spPr>
          <a:xfrm flipV="1">
            <a:off x="3291994" y="2578595"/>
            <a:ext cx="1109959" cy="546862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9" name="Tekstvak 28"/>
          <p:cNvSpPr txBox="1"/>
          <p:nvPr/>
        </p:nvSpPr>
        <p:spPr>
          <a:xfrm>
            <a:off x="6674607" y="4652026"/>
            <a:ext cx="132805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custom</a:t>
            </a:r>
            <a:endParaRPr lang="en-GB" dirty="0"/>
          </a:p>
        </p:txBody>
      </p:sp>
      <p:sp>
        <p:nvSpPr>
          <p:cNvPr id="30" name="Tekstvak 29"/>
          <p:cNvSpPr txBox="1"/>
          <p:nvPr/>
        </p:nvSpPr>
        <p:spPr>
          <a:xfrm>
            <a:off x="8720714" y="4231480"/>
            <a:ext cx="132805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core</a:t>
            </a:r>
            <a:endParaRPr lang="en-GB" dirty="0"/>
          </a:p>
        </p:txBody>
      </p:sp>
      <p:sp>
        <p:nvSpPr>
          <p:cNvPr id="31" name="Tekstvak 30"/>
          <p:cNvSpPr txBox="1"/>
          <p:nvPr/>
        </p:nvSpPr>
        <p:spPr>
          <a:xfrm>
            <a:off x="8724326" y="4662912"/>
            <a:ext cx="132805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custom</a:t>
            </a:r>
            <a:endParaRPr lang="en-GB" dirty="0"/>
          </a:p>
        </p:txBody>
      </p:sp>
      <p:cxnSp>
        <p:nvCxnSpPr>
          <p:cNvPr id="64" name="Rechte verbindingslijn met pijl 63"/>
          <p:cNvCxnSpPr>
            <a:stCxn id="42" idx="0"/>
            <a:endCxn id="22" idx="2"/>
          </p:cNvCxnSpPr>
          <p:nvPr/>
        </p:nvCxnSpPr>
        <p:spPr>
          <a:xfrm flipV="1">
            <a:off x="9377350" y="2435915"/>
            <a:ext cx="0" cy="1393234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0" name="Rechte verbindingslijn 49"/>
          <p:cNvCxnSpPr>
            <a:stCxn id="11" idx="5"/>
            <a:endCxn id="42" idx="0"/>
          </p:cNvCxnSpPr>
          <p:nvPr/>
        </p:nvCxnSpPr>
        <p:spPr>
          <a:xfrm>
            <a:off x="7685254" y="2477135"/>
            <a:ext cx="1692096" cy="135201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6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12</Words>
  <Application>Microsoft Office PowerPoint</Application>
  <PresentationFormat>Breedbeeld</PresentationFormat>
  <Paragraphs>12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Andre van den Boogert</dc:creator>
  <cp:lastModifiedBy>Andre van den Boogert</cp:lastModifiedBy>
  <cp:revision>6</cp:revision>
  <dcterms:created xsi:type="dcterms:W3CDTF">2019-08-30T08:42:00Z</dcterms:created>
  <dcterms:modified xsi:type="dcterms:W3CDTF">2019-09-09T20:33:49Z</dcterms:modified>
</cp:coreProperties>
</file>