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1" roundtripDataSignature="AMtx7mgoGsUw+uoM3krFuEkctz+PY856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45" name="Google Shape;45;p1:notes"/>
          <p:cNvSpPr txBox="1"/>
          <p:nvPr/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46" name="Google Shape;46;p1:notes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Proiectul de disertație – lună 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a9425b7e6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a9425b7e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3a9425b7e6_0_6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a9425b7e6_0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a9425b7e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3a9425b7e6_0_7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a9425b7e6_0_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a9425b7e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3a9425b7e6_0_9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a9425b7e6_0_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a9425b7e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3a9425b7e6_0_10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a9425b7e6_0_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a9425b7e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3a9425b7e6_0_10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a9425b7e6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a9425b7e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13a9425b7e6_0_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a9425b7e6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a9425b7e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13a9425b7e6_0_4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a9425b7e6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a9425b7e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13a9425b7e6_0_1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a9425b7e6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a9425b7e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13a9425b7e6_0_2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a9425b7e6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a9425b7e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13a9425b7e6_0_3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a9425b7e6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a9425b7e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3a9425b7e6_0_4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a9425b7e6_0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a9425b7e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3a9425b7e6_0_8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ctrTitle"/>
          </p:nvPr>
        </p:nvSpPr>
        <p:spPr>
          <a:xfrm>
            <a:off x="657252" y="200028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14375" y="4869902"/>
            <a:ext cx="350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2" type="body"/>
          </p:nvPr>
        </p:nvSpPr>
        <p:spPr>
          <a:xfrm>
            <a:off x="5143504" y="4869902"/>
            <a:ext cx="350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3" type="body"/>
          </p:nvPr>
        </p:nvSpPr>
        <p:spPr>
          <a:xfrm>
            <a:off x="4143402" y="3500478"/>
            <a:ext cx="42864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457200" y="1214422"/>
            <a:ext cx="82296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28625" y="6500812"/>
            <a:ext cx="11334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2571750" y="6500812"/>
            <a:ext cx="39291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5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pb.png" id="10" name="Google Shape;10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42937" y="563562"/>
            <a:ext cx="642937" cy="64293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"/>
          <p:cNvSpPr txBox="1"/>
          <p:nvPr/>
        </p:nvSpPr>
        <p:spPr>
          <a:xfrm>
            <a:off x="714375" y="4500562"/>
            <a:ext cx="15003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Autor</a:t>
            </a:r>
            <a:endParaRPr/>
          </a:p>
        </p:txBody>
      </p:sp>
      <p:sp>
        <p:nvSpPr>
          <p:cNvPr id="12" name="Google Shape;12;p3"/>
          <p:cNvSpPr txBox="1"/>
          <p:nvPr/>
        </p:nvSpPr>
        <p:spPr>
          <a:xfrm>
            <a:off x="5143500" y="4500562"/>
            <a:ext cx="2500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Conducător(i) științific(i)</a:t>
            </a:r>
            <a:endParaRPr/>
          </a:p>
        </p:txBody>
      </p:sp>
      <p:sp>
        <p:nvSpPr>
          <p:cNvPr id="13" name="Google Shape;13;p3"/>
          <p:cNvSpPr txBox="1"/>
          <p:nvPr/>
        </p:nvSpPr>
        <p:spPr>
          <a:xfrm>
            <a:off x="1285875" y="561975"/>
            <a:ext cx="1071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Universitatea POLITEHNICAdin București</a:t>
            </a:r>
            <a:endParaRPr/>
          </a:p>
        </p:txBody>
      </p:sp>
      <p:sp>
        <p:nvSpPr>
          <p:cNvPr id="14" name="Google Shape;14;p3"/>
          <p:cNvSpPr txBox="1"/>
          <p:nvPr/>
        </p:nvSpPr>
        <p:spPr>
          <a:xfrm>
            <a:off x="4459287" y="561975"/>
            <a:ext cx="11127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Facultatea de Automatică și Calculatoare</a:t>
            </a:r>
            <a:endParaRPr/>
          </a:p>
        </p:txBody>
      </p:sp>
      <p:sp>
        <p:nvSpPr>
          <p:cNvPr id="15" name="Google Shape;15;p3"/>
          <p:cNvSpPr txBox="1"/>
          <p:nvPr/>
        </p:nvSpPr>
        <p:spPr>
          <a:xfrm>
            <a:off x="7572375" y="642937"/>
            <a:ext cx="1214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Departamentul de Calculatoare</a:t>
            </a:r>
            <a:endParaRPr/>
          </a:p>
        </p:txBody>
      </p:sp>
      <p:pic>
        <p:nvPicPr>
          <p:cNvPr descr="CS-Logo-transp.png"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00875" y="574675"/>
            <a:ext cx="639762" cy="622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Google Shape;17;p3"/>
          <p:cNvCxnSpPr/>
          <p:nvPr/>
        </p:nvCxnSpPr>
        <p:spPr>
          <a:xfrm>
            <a:off x="3500437" y="3500437"/>
            <a:ext cx="4929300" cy="0"/>
          </a:xfrm>
          <a:prstGeom prst="straightConnector1">
            <a:avLst/>
          </a:prstGeom>
          <a:noFill/>
          <a:ln cap="flat" cmpd="sng" w="19050">
            <a:solidFill>
              <a:srgbClr val="4F82C3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gradient_logo.png" id="18" name="Google Shape;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6187" y="500062"/>
            <a:ext cx="765175" cy="80486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type="title"/>
          </p:nvPr>
        </p:nvSpPr>
        <p:spPr>
          <a:xfrm>
            <a:off x="1214437" y="71437"/>
            <a:ext cx="74724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457200" y="1214437"/>
            <a:ext cx="82296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>
            <a:gsLst>
              <a:gs pos="0">
                <a:srgbClr val="FFFFFF"/>
              </a:gs>
              <a:gs pos="20000">
                <a:srgbClr val="4F82C3"/>
              </a:gs>
              <a:gs pos="80000">
                <a:srgbClr val="4F82C3"/>
              </a:gs>
              <a:gs pos="100000">
                <a:srgbClr val="FFFF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S-Logo-transp.png" id="28" name="Google Shape;28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00062" y="214312"/>
            <a:ext cx="714375" cy="692150"/>
          </a:xfrm>
          <a:prstGeom prst="rect">
            <a:avLst/>
          </a:prstGeom>
          <a:noFill/>
          <a:ln>
            <a:noFill/>
          </a:ln>
          <a:effectLst>
            <a:outerShdw blurRad="63500" sx="102000" sy="102000">
              <a:srgbClr val="000000">
                <a:alpha val="39610"/>
              </a:srgbClr>
            </a:outerShdw>
          </a:effectLst>
        </p:spPr>
      </p:pic>
      <p:cxnSp>
        <p:nvCxnSpPr>
          <p:cNvPr id="29" name="Google Shape;29;p5"/>
          <p:cNvCxnSpPr/>
          <p:nvPr/>
        </p:nvCxnSpPr>
        <p:spPr>
          <a:xfrm>
            <a:off x="2143125" y="6357937"/>
            <a:ext cx="4929300" cy="0"/>
          </a:xfrm>
          <a:prstGeom prst="straightConnector1">
            <a:avLst/>
          </a:prstGeom>
          <a:noFill/>
          <a:ln cap="flat" cmpd="sng" w="19050">
            <a:solidFill>
              <a:srgbClr val="4F82C3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" name="Google Shape;30;p5"/>
          <p:cNvSpPr txBox="1"/>
          <p:nvPr>
            <p:ph type="title"/>
          </p:nvPr>
        </p:nvSpPr>
        <p:spPr>
          <a:xfrm>
            <a:off x="1214437" y="71437"/>
            <a:ext cx="74724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214437"/>
            <a:ext cx="82296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428625" y="6500812"/>
            <a:ext cx="11334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2571750" y="6500812"/>
            <a:ext cx="39291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2.jpg"/><Relationship Id="rId5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/>
          <p:nvPr>
            <p:ph type="ctrTitle"/>
          </p:nvPr>
        </p:nvSpPr>
        <p:spPr>
          <a:xfrm>
            <a:off x="657225" y="200025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2C3"/>
              </a:buClr>
              <a:buSzPts val="4400"/>
              <a:buFont typeface="Calibri"/>
              <a:buNone/>
            </a:pPr>
            <a:r>
              <a:rPr lang="en-US"/>
              <a:t>Paintball Coop - joc multiplayer pentru ceasul Fitbit</a:t>
            </a:r>
            <a:endParaRPr/>
          </a:p>
        </p:txBody>
      </p:sp>
      <p:sp>
        <p:nvSpPr>
          <p:cNvPr id="49" name="Google Shape;49;p1"/>
          <p:cNvSpPr txBox="1"/>
          <p:nvPr>
            <p:ph idx="1" type="body"/>
          </p:nvPr>
        </p:nvSpPr>
        <p:spPr>
          <a:xfrm>
            <a:off x="704925" y="4870450"/>
            <a:ext cx="3500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Alexandru Udriștioiu</a:t>
            </a:r>
            <a:b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/>
              <a:t>udristioiualexandru@gmail.com</a:t>
            </a:r>
            <a:endParaRPr/>
          </a:p>
        </p:txBody>
      </p:sp>
      <p:sp>
        <p:nvSpPr>
          <p:cNvPr id="50" name="Google Shape;50;p1"/>
          <p:cNvSpPr txBox="1"/>
          <p:nvPr>
            <p:ph idx="1" type="body"/>
          </p:nvPr>
        </p:nvSpPr>
        <p:spPr>
          <a:xfrm>
            <a:off x="5143500" y="4870450"/>
            <a:ext cx="3500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 </a:t>
            </a:r>
            <a:r>
              <a:rPr lang="en-US" sz="1700">
                <a:highlight>
                  <a:srgbClr val="FFFFFF"/>
                </a:highlight>
              </a:rPr>
              <a:t>Șl.dr.ing. Emilian  Rădoi</a:t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FFFFFF"/>
                </a:highlight>
              </a:rPr>
              <a:t>Ing. Victor Gradinescu</a:t>
            </a:r>
            <a:r>
              <a:rPr lang="en-US" sz="1700">
                <a:highlight>
                  <a:srgbClr val="E2E2E5"/>
                </a:highlight>
              </a:rPr>
              <a:t> </a:t>
            </a:r>
            <a:endParaRPr sz="2100"/>
          </a:p>
        </p:txBody>
      </p:sp>
      <p:sp>
        <p:nvSpPr>
          <p:cNvPr id="51" name="Google Shape;51;p1"/>
          <p:cNvSpPr txBox="1"/>
          <p:nvPr>
            <p:ph idx="1" type="body"/>
          </p:nvPr>
        </p:nvSpPr>
        <p:spPr>
          <a:xfrm>
            <a:off x="4143375" y="3500437"/>
            <a:ext cx="4286250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b="0" i="0" lang="en-US" sz="1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Proiect de</a:t>
            </a:r>
            <a:r>
              <a:rPr lang="en-US" sz="1500"/>
              <a:t> licenţă</a:t>
            </a:r>
            <a:r>
              <a:rPr b="0" i="0" lang="en-US" sz="1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 sz="1500"/>
              <a:t>iulie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a9425b7e6_0_60"/>
          <p:cNvSpPr txBox="1"/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Funcționalitate - intrare în joc</a:t>
            </a:r>
            <a:endParaRPr/>
          </a:p>
        </p:txBody>
      </p:sp>
      <p:sp>
        <p:nvSpPr>
          <p:cNvPr id="135" name="Google Shape;135;g13a9425b7e6_0_60"/>
          <p:cNvSpPr txBox="1"/>
          <p:nvPr>
            <p:ph idx="12" type="sldNum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6" name="Google Shape;136;g13a9425b7e6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075" y="1297800"/>
            <a:ext cx="4533925" cy="2861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 imagine care conține text, ceas, captură de ecran&#10;&#10;Descriere generată automat" id="137" name="Google Shape;137;g13a9425b7e6_0_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8076" y="4159750"/>
            <a:ext cx="4533925" cy="195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13a9425b7e6_0_60"/>
          <p:cNvSpPr txBox="1"/>
          <p:nvPr/>
        </p:nvSpPr>
        <p:spPr>
          <a:xfrm>
            <a:off x="2571750" y="6500812"/>
            <a:ext cx="39291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Proiect de licenţă – iulie 2022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a9425b7e6_0_71"/>
          <p:cNvSpPr txBox="1"/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Functionalitate - joc</a:t>
            </a:r>
            <a:endParaRPr/>
          </a:p>
        </p:txBody>
      </p:sp>
      <p:sp>
        <p:nvSpPr>
          <p:cNvPr id="145" name="Google Shape;145;g13a9425b7e6_0_71"/>
          <p:cNvSpPr txBox="1"/>
          <p:nvPr>
            <p:ph idx="12" type="sldNum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O imagine care conține text&#10;&#10;Descriere generată automat" id="146" name="Google Shape;146;g13a9425b7e6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75" y="1158200"/>
            <a:ext cx="8041308" cy="22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13a9425b7e6_0_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325" y="3587250"/>
            <a:ext cx="7654745" cy="288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13a9425b7e6_0_71"/>
          <p:cNvSpPr txBox="1"/>
          <p:nvPr/>
        </p:nvSpPr>
        <p:spPr>
          <a:xfrm>
            <a:off x="2571750" y="6500812"/>
            <a:ext cx="39291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Proiect de licenţă – iulie 2022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a9425b7e6_0_94"/>
          <p:cNvSpPr txBox="1"/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Rezultate obținute</a:t>
            </a:r>
            <a:endParaRPr/>
          </a:p>
        </p:txBody>
      </p:sp>
      <p:sp>
        <p:nvSpPr>
          <p:cNvPr id="155" name="Google Shape;155;g13a9425b7e6_0_94"/>
          <p:cNvSpPr txBox="1"/>
          <p:nvPr>
            <p:ph idx="1" type="body"/>
          </p:nvPr>
        </p:nvSpPr>
        <p:spPr>
          <a:xfrm>
            <a:off x="457200" y="1214425"/>
            <a:ext cx="8229600" cy="160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Power management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Consum redus de putere (bateria se consumă cu 1% la 4 minute de folosire)</a:t>
            </a:r>
            <a:endParaRPr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3a9425b7e6_0_94"/>
          <p:cNvSpPr txBox="1"/>
          <p:nvPr>
            <p:ph idx="12" type="sldNum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g13a9425b7e6_0_94"/>
          <p:cNvSpPr txBox="1"/>
          <p:nvPr/>
        </p:nvSpPr>
        <p:spPr>
          <a:xfrm>
            <a:off x="2571750" y="6500812"/>
            <a:ext cx="39291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Proiect de licenţă – iulie 2022</a:t>
            </a:r>
            <a:endParaRPr/>
          </a:p>
        </p:txBody>
      </p:sp>
      <p:sp>
        <p:nvSpPr>
          <p:cNvPr id="158" name="Google Shape;158;g13a9425b7e6_0_94"/>
          <p:cNvSpPr txBox="1"/>
          <p:nvPr/>
        </p:nvSpPr>
        <p:spPr>
          <a:xfrm>
            <a:off x="457200" y="2940600"/>
            <a:ext cx="7697700" cy="1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management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Dimensiune de 512Kb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3a9425b7e6_0_94"/>
          <p:cNvSpPr txBox="1"/>
          <p:nvPr/>
        </p:nvSpPr>
        <p:spPr>
          <a:xfrm>
            <a:off x="494950" y="4124200"/>
            <a:ext cx="7932000" cy="23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management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trimiterea/primirea mesajelor se face în mai puțin de o secundă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Baza de date situată în Europa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a9425b7e6_0_108"/>
          <p:cNvSpPr txBox="1"/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Rezultate obținute - grafice</a:t>
            </a:r>
            <a:endParaRPr/>
          </a:p>
        </p:txBody>
      </p:sp>
      <p:sp>
        <p:nvSpPr>
          <p:cNvPr id="166" name="Google Shape;166;g13a9425b7e6_0_108"/>
          <p:cNvSpPr txBox="1"/>
          <p:nvPr>
            <p:ph idx="12" type="sldNum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7" name="Google Shape;167;g13a9425b7e6_0_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14250"/>
            <a:ext cx="4112925" cy="322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13a9425b7e6_0_108"/>
          <p:cNvSpPr txBox="1"/>
          <p:nvPr/>
        </p:nvSpPr>
        <p:spPr>
          <a:xfrm>
            <a:off x="2571750" y="6500812"/>
            <a:ext cx="39291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Proiect de licenţă – iulie 2022</a:t>
            </a:r>
            <a:endParaRPr/>
          </a:p>
        </p:txBody>
      </p:sp>
      <p:pic>
        <p:nvPicPr>
          <p:cNvPr id="169" name="Google Shape;169;g13a9425b7e6_0_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0075" y="1975187"/>
            <a:ext cx="4726275" cy="3301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a9425b7e6_0_101"/>
          <p:cNvSpPr txBox="1"/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Concluzii</a:t>
            </a:r>
            <a:endParaRPr/>
          </a:p>
        </p:txBody>
      </p:sp>
      <p:sp>
        <p:nvSpPr>
          <p:cNvPr id="176" name="Google Shape;176;g13a9425b7e6_0_101"/>
          <p:cNvSpPr txBox="1"/>
          <p:nvPr>
            <p:ph idx="1" type="body"/>
          </p:nvPr>
        </p:nvSpPr>
        <p:spPr>
          <a:xfrm>
            <a:off x="457200" y="1214422"/>
            <a:ext cx="8229600" cy="492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Joc interactiv multiplayer pe ceas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Consum mic de resurse (consum 1% la 4 minute,dimensiune 512Kb)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Latenţă mică (&lt;1s trimitere/primire )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Funcționează fără server</a:t>
            </a:r>
            <a:endParaRPr/>
          </a:p>
        </p:txBody>
      </p:sp>
      <p:sp>
        <p:nvSpPr>
          <p:cNvPr id="177" name="Google Shape;177;g13a9425b7e6_0_101"/>
          <p:cNvSpPr txBox="1"/>
          <p:nvPr>
            <p:ph idx="12" type="sldNum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g13a9425b7e6_0_101"/>
          <p:cNvSpPr txBox="1"/>
          <p:nvPr/>
        </p:nvSpPr>
        <p:spPr>
          <a:xfrm>
            <a:off x="2571750" y="6500812"/>
            <a:ext cx="39291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Proiect de licenţă – iulie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/>
          <p:nvPr>
            <p:ph type="title"/>
          </p:nvPr>
        </p:nvSpPr>
        <p:spPr>
          <a:xfrm>
            <a:off x="1214437" y="131762"/>
            <a:ext cx="7472362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Introducere</a:t>
            </a:r>
            <a:endParaRPr/>
          </a:p>
        </p:txBody>
      </p:sp>
      <p:sp>
        <p:nvSpPr>
          <p:cNvPr id="57" name="Google Shape;57;p2"/>
          <p:cNvSpPr txBox="1"/>
          <p:nvPr>
            <p:ph idx="1" type="body"/>
          </p:nvPr>
        </p:nvSpPr>
        <p:spPr>
          <a:xfrm>
            <a:off x="421500" y="1195562"/>
            <a:ext cx="82296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                       </a:t>
            </a:r>
            <a:r>
              <a:rPr lang="en-US" sz="5900"/>
              <a:t>               </a:t>
            </a:r>
            <a:endParaRPr sz="5900"/>
          </a:p>
        </p:txBody>
      </p:sp>
      <p:sp>
        <p:nvSpPr>
          <p:cNvPr id="58" name="Google Shape;58;p2"/>
          <p:cNvSpPr txBox="1"/>
          <p:nvPr/>
        </p:nvSpPr>
        <p:spPr>
          <a:xfrm>
            <a:off x="428625" y="6500812"/>
            <a:ext cx="1133475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59" name="Google Shape;59;p2"/>
          <p:cNvSpPr txBox="1"/>
          <p:nvPr/>
        </p:nvSpPr>
        <p:spPr>
          <a:xfrm>
            <a:off x="2571750" y="6500812"/>
            <a:ext cx="39291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Proiect de licenţă – iulie 2022</a:t>
            </a:r>
            <a:endParaRPr/>
          </a:p>
        </p:txBody>
      </p:sp>
      <p:sp>
        <p:nvSpPr>
          <p:cNvPr id="60" name="Google Shape;60;p2"/>
          <p:cNvSpPr txBox="1"/>
          <p:nvPr/>
        </p:nvSpPr>
        <p:spPr>
          <a:xfrm>
            <a:off x="7786687" y="6500812"/>
            <a:ext cx="900112" cy="220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61" name="Google Shape;61;p2"/>
          <p:cNvPicPr preferRelativeResize="0"/>
          <p:nvPr/>
        </p:nvPicPr>
        <p:blipFill rotWithShape="1">
          <a:blip r:embed="rId3">
            <a:alphaModFix/>
          </a:blip>
          <a:srcRect b="-7619" l="0" r="-7619" t="0"/>
          <a:stretch/>
        </p:blipFill>
        <p:spPr>
          <a:xfrm>
            <a:off x="5735775" y="1195538"/>
            <a:ext cx="2336125" cy="233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750" y="1270800"/>
            <a:ext cx="3518626" cy="2489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5575" y="3429000"/>
            <a:ext cx="2726200" cy="272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425b7e6_0_3"/>
          <p:cNvSpPr txBox="1"/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Motivaţie</a:t>
            </a:r>
            <a:endParaRPr/>
          </a:p>
        </p:txBody>
      </p:sp>
      <p:sp>
        <p:nvSpPr>
          <p:cNvPr id="70" name="Google Shape;70;g13a9425b7e6_0_3"/>
          <p:cNvSpPr txBox="1"/>
          <p:nvPr>
            <p:ph idx="1" type="body"/>
          </p:nvPr>
        </p:nvSpPr>
        <p:spPr>
          <a:xfrm>
            <a:off x="513800" y="1237047"/>
            <a:ext cx="8229600" cy="492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Nu există o astfel de aplicație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Există API-ul, dar nu este folosit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Joc distractiv multiplayer</a:t>
            </a:r>
            <a:endParaRPr/>
          </a:p>
        </p:txBody>
      </p:sp>
      <p:sp>
        <p:nvSpPr>
          <p:cNvPr id="71" name="Google Shape;71;g13a9425b7e6_0_3"/>
          <p:cNvSpPr txBox="1"/>
          <p:nvPr>
            <p:ph idx="12" type="sldNum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g13a9425b7e6_0_3"/>
          <p:cNvSpPr txBox="1"/>
          <p:nvPr/>
        </p:nvSpPr>
        <p:spPr>
          <a:xfrm>
            <a:off x="3166675" y="640345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Proiect de licenţă – iulie 2022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a9425b7e6_0_49"/>
          <p:cNvSpPr txBox="1"/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Obiective</a:t>
            </a:r>
            <a:endParaRPr/>
          </a:p>
        </p:txBody>
      </p:sp>
      <p:sp>
        <p:nvSpPr>
          <p:cNvPr id="79" name="Google Shape;79;g13a9425b7e6_0_49"/>
          <p:cNvSpPr txBox="1"/>
          <p:nvPr>
            <p:ph idx="1" type="body"/>
          </p:nvPr>
        </p:nvSpPr>
        <p:spPr>
          <a:xfrm>
            <a:off x="457200" y="1214422"/>
            <a:ext cx="8229600" cy="492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Joc multiplayer (fară server) de calitate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Latență mică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Consum redus de putere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13a9425b7e6_0_49"/>
          <p:cNvSpPr txBox="1"/>
          <p:nvPr>
            <p:ph idx="12" type="sldNum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g13a9425b7e6_0_49"/>
          <p:cNvSpPr txBox="1"/>
          <p:nvPr/>
        </p:nvSpPr>
        <p:spPr>
          <a:xfrm>
            <a:off x="2571750" y="6500812"/>
            <a:ext cx="39291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Proiect de licenţă – iulie 2022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a9425b7e6_0_19"/>
          <p:cNvSpPr txBox="1"/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State of the Art</a:t>
            </a:r>
            <a:endParaRPr/>
          </a:p>
        </p:txBody>
      </p:sp>
      <p:sp>
        <p:nvSpPr>
          <p:cNvPr id="88" name="Google Shape;88;g13a9425b7e6_0_19"/>
          <p:cNvSpPr txBox="1"/>
          <p:nvPr>
            <p:ph idx="1" type="body"/>
          </p:nvPr>
        </p:nvSpPr>
        <p:spPr>
          <a:xfrm>
            <a:off x="457200" y="1214425"/>
            <a:ext cx="8229600" cy="276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Studiu piață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Jocurile sunt doar de tip singleplayer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Ceasul este mai mult folosit pentru monitorizarea activității fizice</a:t>
            </a:r>
            <a:endParaRPr/>
          </a:p>
          <a:p>
            <a:pPr indent="0" lvl="0" marL="13716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13a9425b7e6_0_19"/>
          <p:cNvSpPr txBox="1"/>
          <p:nvPr>
            <p:ph idx="12" type="sldNum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g13a9425b7e6_0_19"/>
          <p:cNvSpPr txBox="1"/>
          <p:nvPr/>
        </p:nvSpPr>
        <p:spPr>
          <a:xfrm>
            <a:off x="2571750" y="6500812"/>
            <a:ext cx="39291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Proiect de licenţă – iulie 2022</a:t>
            </a:r>
            <a:endParaRPr/>
          </a:p>
        </p:txBody>
      </p:sp>
      <p:sp>
        <p:nvSpPr>
          <p:cNvPr id="91" name="Google Shape;91;g13a9425b7e6_0_19"/>
          <p:cNvSpPr txBox="1"/>
          <p:nvPr/>
        </p:nvSpPr>
        <p:spPr>
          <a:xfrm>
            <a:off x="457200" y="4160075"/>
            <a:ext cx="7763700" cy="18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Abordări existente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Aplicații externe ce folosesc date din Fitbit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a9425b7e6_0_26"/>
          <p:cNvSpPr txBox="1"/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Arhitectură</a:t>
            </a:r>
            <a:endParaRPr/>
          </a:p>
        </p:txBody>
      </p:sp>
      <p:sp>
        <p:nvSpPr>
          <p:cNvPr id="98" name="Google Shape;98;g13a9425b7e6_0_26"/>
          <p:cNvSpPr txBox="1"/>
          <p:nvPr>
            <p:ph idx="12" type="sldNum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9" name="Google Shape;99;g13a9425b7e6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425" y="1423365"/>
            <a:ext cx="6395250" cy="458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13a9425b7e6_0_26"/>
          <p:cNvSpPr txBox="1"/>
          <p:nvPr/>
        </p:nvSpPr>
        <p:spPr>
          <a:xfrm>
            <a:off x="2571750" y="6500812"/>
            <a:ext cx="39291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Proiect de licenţă – iulie 2022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a9425b7e6_0_35"/>
          <p:cNvSpPr txBox="1"/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Cazuri de utilizare</a:t>
            </a:r>
            <a:endParaRPr/>
          </a:p>
        </p:txBody>
      </p:sp>
      <p:sp>
        <p:nvSpPr>
          <p:cNvPr id="107" name="Google Shape;107;g13a9425b7e6_0_35"/>
          <p:cNvSpPr txBox="1"/>
          <p:nvPr>
            <p:ph idx="1" type="body"/>
          </p:nvPr>
        </p:nvSpPr>
        <p:spPr>
          <a:xfrm>
            <a:off x="522800" y="1214422"/>
            <a:ext cx="8229600" cy="492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Posibilitatea de a juca cu alți utilizatori sau cu prietenii tăi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Creare jocuri private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Personalizare aplicație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Posibilitatea de a vedea statistici calculate pe baza jocului</a:t>
            </a:r>
            <a:endParaRPr/>
          </a:p>
        </p:txBody>
      </p:sp>
      <p:sp>
        <p:nvSpPr>
          <p:cNvPr id="108" name="Google Shape;108;g13a9425b7e6_0_35"/>
          <p:cNvSpPr txBox="1"/>
          <p:nvPr>
            <p:ph idx="12" type="sldNum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g13a9425b7e6_0_35"/>
          <p:cNvSpPr txBox="1"/>
          <p:nvPr/>
        </p:nvSpPr>
        <p:spPr>
          <a:xfrm>
            <a:off x="2571750" y="6500812"/>
            <a:ext cx="39291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Proiect de licenţă – iulie 2022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a9425b7e6_0_42"/>
          <p:cNvSpPr txBox="1"/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Funcționalitate - tip jucător</a:t>
            </a:r>
            <a:endParaRPr/>
          </a:p>
        </p:txBody>
      </p:sp>
      <p:sp>
        <p:nvSpPr>
          <p:cNvPr id="116" name="Google Shape;116;g13a9425b7e6_0_42"/>
          <p:cNvSpPr txBox="1"/>
          <p:nvPr>
            <p:ph idx="12" type="sldNum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7" name="Google Shape;117;g13a9425b7e6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3525" y="1686387"/>
            <a:ext cx="2514600" cy="39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13a9425b7e6_0_42"/>
          <p:cNvSpPr txBox="1"/>
          <p:nvPr/>
        </p:nvSpPr>
        <p:spPr>
          <a:xfrm>
            <a:off x="2571750" y="6500812"/>
            <a:ext cx="39291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Proiect de licenţă – iulie 2022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a9425b7e6_0_84"/>
          <p:cNvSpPr txBox="1"/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Funcționalitate - joc public</a:t>
            </a:r>
            <a:endParaRPr/>
          </a:p>
        </p:txBody>
      </p:sp>
      <p:sp>
        <p:nvSpPr>
          <p:cNvPr id="125" name="Google Shape;125;g13a9425b7e6_0_84"/>
          <p:cNvSpPr txBox="1"/>
          <p:nvPr>
            <p:ph idx="12" type="sldNum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6" name="Google Shape;126;g13a9425b7e6_0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75" y="1979325"/>
            <a:ext cx="5734050" cy="36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13a9425b7e6_0_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2225" y="1985963"/>
            <a:ext cx="2514600" cy="2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3a9425b7e6_0_84"/>
          <p:cNvSpPr txBox="1"/>
          <p:nvPr/>
        </p:nvSpPr>
        <p:spPr>
          <a:xfrm>
            <a:off x="2571750" y="6500812"/>
            <a:ext cx="39291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Proiect de licenţă – iulie 2022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2010-05-10T08:24:53Z</dcterms:created>
  <dc:creator>systems.cs.pub.ro</dc:creator>
</cp:coreProperties>
</file>