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ras\Downloads\Audrius%20Krasauskas%20-%20Baigiamas%20darb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ras\Downloads\Audrius%20Krasauskas%20-%20Baigiamas%20darb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lt-LT"/>
              <a:t>Testai vs Bugai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Testai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Metrics!$C$2:$C$3</c:f>
              <c:strCache>
                <c:ptCount val="2"/>
                <c:pt idx="0">
                  <c:v>Smoke testai</c:v>
                </c:pt>
                <c:pt idx="1">
                  <c:v>Checklist tipo testai</c:v>
                </c:pt>
              </c:strCache>
            </c:strRef>
          </c:cat>
          <c:val>
            <c:numRef>
              <c:f>Metrics!$B$2:$B$3</c:f>
              <c:numCache>
                <c:formatCode>General</c:formatCode>
                <c:ptCount val="2"/>
                <c:pt idx="0">
                  <c:v>10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5-4F0A-B68E-1168DD31D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1826509152"/>
        <c:axId val="1826510400"/>
      </c:barChart>
      <c:lineChart>
        <c:grouping val="standard"/>
        <c:varyColors val="0"/>
        <c:ser>
          <c:idx val="1"/>
          <c:order val="1"/>
          <c:tx>
            <c:v>Bugai</c:v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Metrics!$D$2:$D$3</c:f>
              <c:numCache>
                <c:formatCode>General</c:formatCode>
                <c:ptCount val="2"/>
                <c:pt idx="0">
                  <c:v>2</c:v>
                </c:pt>
                <c:pt idx="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45-4F0A-B68E-1168DD31D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144464"/>
        <c:axId val="1831141968"/>
      </c:lineChart>
      <c:catAx>
        <c:axId val="182650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10400"/>
        <c:crosses val="autoZero"/>
        <c:auto val="1"/>
        <c:lblAlgn val="ctr"/>
        <c:lblOffset val="100"/>
        <c:noMultiLvlLbl val="0"/>
      </c:catAx>
      <c:valAx>
        <c:axId val="182651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lt-LT"/>
                  <a:t>Testai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09152"/>
        <c:crosses val="autoZero"/>
        <c:crossBetween val="between"/>
      </c:valAx>
      <c:valAx>
        <c:axId val="183114196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lt-LT"/>
                  <a:t>Bugai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144464"/>
        <c:crosses val="max"/>
        <c:crossBetween val="between"/>
      </c:valAx>
      <c:catAx>
        <c:axId val="1831144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114196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lt-LT"/>
              <a:t>Bugų prioritetų kategorijos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alpha val="98000"/>
                </a:schemeClr>
              </a:solidFill>
            </a:ln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bg1">
                    <a:alpha val="98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74-471E-8F4A-0789941DC29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bg1">
                    <a:alpha val="98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74-471E-8F4A-0789941DC29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bg1">
                    <a:alpha val="98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74-471E-8F4A-0789941DC29C}"/>
              </c:ext>
            </c:extLst>
          </c:dPt>
          <c:dLbls>
            <c:dLbl>
              <c:idx val="0"/>
              <c:layout>
                <c:manualLayout>
                  <c:x val="-1.2318839274344283E-2"/>
                  <c:y val="5.926989048384697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274-471E-8F4A-0789941DC29C}"/>
                </c:ext>
              </c:extLst>
            </c:dLbl>
            <c:dLbl>
              <c:idx val="2"/>
              <c:layout>
                <c:manualLayout>
                  <c:x val="1.2318839274344153E-2"/>
                  <c:y val="-2.440524902276057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274-471E-8F4A-0789941DC29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Metrics!$C$5:$C$7</c:f>
              <c:strCache>
                <c:ptCount val="3"/>
                <c:pt idx="0">
                  <c:v>Žemas</c:v>
                </c:pt>
                <c:pt idx="1">
                  <c:v>Vidutinis</c:v>
                </c:pt>
                <c:pt idx="2">
                  <c:v>Aukštas</c:v>
                </c:pt>
              </c:strCache>
            </c:strRef>
          </c:cat>
          <c:val>
            <c:numRef>
              <c:f>Metrics!$B$5:$B$7</c:f>
              <c:numCache>
                <c:formatCode>General</c:formatCode>
                <c:ptCount val="3"/>
                <c:pt idx="0">
                  <c:v>8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74-471E-8F4A-0789941DC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5B73-ECED-45EA-A133-80A34613FD1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A528-1B73-4020-80B7-619363DA979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9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5B73-ECED-45EA-A133-80A34613FD1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A528-1B73-4020-80B7-619363DA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36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5B73-ECED-45EA-A133-80A34613FD1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A528-1B73-4020-80B7-619363DA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64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5B73-ECED-45EA-A133-80A34613FD1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A528-1B73-4020-80B7-619363DA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4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5B73-ECED-45EA-A133-80A34613FD1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A528-1B73-4020-80B7-619363DA979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99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5B73-ECED-45EA-A133-80A34613FD1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A528-1B73-4020-80B7-619363DA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4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5B73-ECED-45EA-A133-80A34613FD1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A528-1B73-4020-80B7-619363DA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49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5B73-ECED-45EA-A133-80A34613FD1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A528-1B73-4020-80B7-619363DA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5B73-ECED-45EA-A133-80A34613FD1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A528-1B73-4020-80B7-619363DA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2D5B73-ECED-45EA-A133-80A34613FD1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E7A528-1B73-4020-80B7-619363DA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2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5B73-ECED-45EA-A133-80A34613FD1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A528-1B73-4020-80B7-619363DA9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72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2D5B73-ECED-45EA-A133-80A34613FD1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E7A528-1B73-4020-80B7-619363DA979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8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repsinis.net/menedzer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aY3SaIhfl0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14F-E030-142E-6547-1778DDA2C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Baigiamo</a:t>
            </a:r>
            <a:r>
              <a:rPr lang="en-GB" dirty="0"/>
              <a:t> </a:t>
            </a:r>
            <a:r>
              <a:rPr lang="en-GB" dirty="0" err="1"/>
              <a:t>darbo</a:t>
            </a:r>
            <a:r>
              <a:rPr lang="en-GB" dirty="0"/>
              <a:t> </a:t>
            </a:r>
            <a:r>
              <a:rPr lang="en-GB" dirty="0" err="1"/>
              <a:t>pristatymas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2A87A5-0D03-9E42-F5F2-2E2220FDA9AD}"/>
              </a:ext>
            </a:extLst>
          </p:cNvPr>
          <p:cNvSpPr txBox="1">
            <a:spLocks/>
          </p:cNvSpPr>
          <p:nvPr/>
        </p:nvSpPr>
        <p:spPr>
          <a:xfrm>
            <a:off x="1097280" y="1452265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Audrius Krasauskas</a:t>
            </a:r>
          </a:p>
        </p:txBody>
      </p:sp>
    </p:spTree>
    <p:extLst>
      <p:ext uri="{BB962C8B-B14F-4D97-AF65-F5344CB8AC3E}">
        <p14:creationId xmlns:p14="http://schemas.microsoft.com/office/powerpoint/2010/main" val="219359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0E6A-A661-074B-CDE7-B67BC55B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Bendra informacija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90F4-0F43-6ED0-707B-94B9DEB4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b="1" dirty="0">
                <a:hlinkClick r:id="rId2"/>
              </a:rPr>
              <a:t>Menedžeris</a:t>
            </a:r>
            <a:r>
              <a:rPr lang="lt-LT" dirty="0"/>
              <a:t> </a:t>
            </a:r>
            <a:r>
              <a:rPr lang="en-GB" dirty="0"/>
              <a:t>- </a:t>
            </a:r>
            <a:r>
              <a:rPr lang="en-GB" dirty="0" err="1"/>
              <a:t>aplikacija</a:t>
            </a:r>
            <a:r>
              <a:rPr lang="en-GB" dirty="0"/>
              <a:t>, </a:t>
            </a:r>
            <a:r>
              <a:rPr lang="en-GB" dirty="0" err="1"/>
              <a:t>kuri</a:t>
            </a:r>
            <a:r>
              <a:rPr lang="en-GB" dirty="0"/>
              <a:t> </a:t>
            </a:r>
            <a:r>
              <a:rPr lang="en-GB" dirty="0" err="1"/>
              <a:t>leid</a:t>
            </a:r>
            <a:r>
              <a:rPr lang="lt-LT" dirty="0"/>
              <a:t>žia jums tapti savo svajonių krepšinio komandos valdytoju: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Galima žaisti 4 lygose;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Kiekviena lyga susideda iš autentiškų komandų ir jų žaidėjų;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Žaidėjų informacija ir sąrašai nuolat atnaujinami pagal faktinius rezultatus;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Galima varžytis privačiose lygose.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Vienintelis krepšinio „menedžeris“ turintis LKL.</a:t>
            </a:r>
          </a:p>
          <a:p>
            <a:pPr marL="0" indent="0">
              <a:buNone/>
            </a:pPr>
            <a:endParaRPr lang="lt-LT" dirty="0"/>
          </a:p>
          <a:p>
            <a:r>
              <a:rPr lang="lt-LT" b="1" dirty="0"/>
              <a:t>Testavimas atliekamas produkcinėje aplinkoje. Testavimo apimtis:</a:t>
            </a: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Mozilla Firefox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105.0.1 (64-bit)</a:t>
            </a:r>
            <a:r>
              <a:rPr lang="lt-L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</a:t>
            </a: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 (body)"/>
              </a:rPr>
              <a:t>Samsung galaxy A71, Android 12</a:t>
            </a:r>
            <a:r>
              <a:rPr lang="lt-LT" b="0" i="0" u="none" strike="noStrike" dirty="0">
                <a:solidFill>
                  <a:srgbClr val="000000"/>
                </a:solidFill>
                <a:effectLst/>
                <a:latin typeface="Calibri (body)"/>
              </a:rPr>
              <a:t>.</a:t>
            </a:r>
            <a:r>
              <a:rPr lang="en-GB" dirty="0">
                <a:latin typeface="Calibri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279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01E5-8387-5391-D397-9EB3A189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Testavimo rezultatai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8DA5AA-F37D-F5C7-5C88-39B06D8AF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6090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F0355-40F2-B18B-C47E-53E399080587}"/>
              </a:ext>
            </a:extLst>
          </p:cNvPr>
          <p:cNvSpPr txBox="1">
            <a:spLocks/>
          </p:cNvSpPr>
          <p:nvPr/>
        </p:nvSpPr>
        <p:spPr>
          <a:xfrm>
            <a:off x="1096963" y="5977891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Kuo daugiau testuojam – tuo daugiau bugų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96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5B49-EF8B-E560-AB4D-BCB4C4F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Testavimo rezultatai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BD44-9A4F-BC33-780C-F57BE454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Pagrindiniai testai: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Vartotojo sukūrimas, prisijungimas, atsijungimas;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Žaidėjų taškų ir kainos apskaičiavimas, transakcijos;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Duomenų bazės testai.</a:t>
            </a:r>
          </a:p>
        </p:txBody>
      </p:sp>
    </p:spTree>
    <p:extLst>
      <p:ext uri="{BB962C8B-B14F-4D97-AF65-F5344CB8AC3E}">
        <p14:creationId xmlns:p14="http://schemas.microsoft.com/office/powerpoint/2010/main" val="320701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299B-8E6B-3435-0538-2B0B7D9A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Testavimo rezultatai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7D1338-6DDF-D00E-8465-715413466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198097"/>
              </p:ext>
            </p:extLst>
          </p:nvPr>
        </p:nvGraphicFramePr>
        <p:xfrm>
          <a:off x="875707" y="1917097"/>
          <a:ext cx="10440586" cy="423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155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E7B2-128B-24DC-6625-7C5E1B55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Testavimo rezultatai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07047A-12AB-1A87-8227-B45750B9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Pagrindiniai bugai: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Žaidėjų kiekis mobilioje versijoje stipriai apribotas ir radikalus – matomas tik pirmas ir paskutinis puslapiai – galima pirkti tik brangiausius arba tik pigiausius žaidėjus;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Vienoje iš header skilčių galima naviguoti į prizų skiltį, tačiau esame nukreipiami į neteisingą URL. Norim prizų</a:t>
            </a:r>
            <a:r>
              <a:rPr lang="en-GB" dirty="0"/>
              <a:t>!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3858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D150-BF62-0D88-DAC7-9A095AFA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lt-LT" dirty="0"/>
              <a:t>švados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95CF-5E08-017F-2884-A6CDF466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Bugai sudarė šiek tiek daugiau nei </a:t>
            </a:r>
            <a:r>
              <a:rPr lang="en-GB" dirty="0"/>
              <a:t>25% </a:t>
            </a:r>
            <a:r>
              <a:rPr lang="lt-LT" dirty="0"/>
              <a:t>testavimo atvejų;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Atliekant daugiau testų aptinkama daugiau bugų;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Didžioji dauguma bugų žemo prioriteto;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 Visos pagrindinės funkcijos veikia, tačiau reikia greičiau išspręsti mobilios prieigos žaidėjų sąrašo problemą, kitaip – kyla grėsmė prarasti dalį vartotojų.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30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3551-13E8-194E-F626-E2EB91EB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4000" dirty="0"/>
              <a:t>Ačiū už dėmesį</a:t>
            </a:r>
          </a:p>
          <a:p>
            <a:pPr algn="ctr"/>
            <a:endParaRPr lang="en-GB" sz="4000" dirty="0"/>
          </a:p>
        </p:txBody>
      </p:sp>
      <p:pic>
        <p:nvPicPr>
          <p:cNvPr id="6" name="Online Media 5" title="Devs watching QA test the product">
            <a:hlinkClick r:id="" action="ppaction://media"/>
            <a:extLst>
              <a:ext uri="{FF2B5EF4-FFF2-40B4-BE49-F238E27FC236}">
                <a16:creationId xmlns:a16="http://schemas.microsoft.com/office/drawing/2014/main" id="{9323BCD9-92D3-EB83-8FF8-560A50F5F8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88723" y="2470060"/>
            <a:ext cx="4814553" cy="36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261</TotalTime>
  <Words>253</Words>
  <Application>Microsoft Office PowerPoint</Application>
  <PresentationFormat>Widescreen</PresentationFormat>
  <Paragraphs>37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Retrospect</vt:lpstr>
      <vt:lpstr>Baigiamo darbo pristatymas</vt:lpstr>
      <vt:lpstr>Bendra informacija</vt:lpstr>
      <vt:lpstr>Testavimo rezultatai</vt:lpstr>
      <vt:lpstr>Testavimo rezultatai</vt:lpstr>
      <vt:lpstr>Testavimo rezultatai</vt:lpstr>
      <vt:lpstr>Testavimo rezultatai</vt:lpstr>
      <vt:lpstr>Išvados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Baigiamo darbo pristatymas</dc:title>
  <dc:creator>Audrius Krasauskas</dc:creator>
  <cp:lastModifiedBy>Audrius Krasauskas</cp:lastModifiedBy>
  <cp:revision>7</cp:revision>
  <dcterms:created xsi:type="dcterms:W3CDTF">2022-10-04T17:03:00Z</dcterms:created>
  <dcterms:modified xsi:type="dcterms:W3CDTF">2022-10-04T21:24:49Z</dcterms:modified>
</cp:coreProperties>
</file>