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A9648-4598-4F92-A89B-04405DA0B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9C352-99A1-4B4D-9499-F84D5482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CDB04-C1E7-4338-9C81-0E812D93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94BC1-8672-4F0D-9DF0-93DE705C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1D4A1-7833-42C9-9A4C-FBFE14DB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59194-FB43-4CBB-994C-DCB3F1C9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8AB65-7343-4815-8363-5BD75014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1134D-F41F-4CD3-B27B-D1AF9E66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D0D72-F27C-4852-AF51-F6D5BA8D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D1765-DDC1-4373-A1CB-43969823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A20DDF-940B-4C73-B353-A94A40822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C417D-AAA2-4A53-AA33-D31831FEB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CD1E9-BD7A-4AAD-8791-8D757BDE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43107-3343-4F27-A2B2-F63DB78C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A8FE3-8578-4806-A138-918F64FC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5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A57F8-80FF-4859-8EB8-D4987703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50DB7-0892-49E2-879C-3796AE3A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13167-C17D-41F5-9D07-E4475D0F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82A4B-ACF6-4477-8BCF-3AF9AC04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8E123-421E-44B2-AD54-A76BB311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86D0A-AE3C-4EBE-8660-CB2BAEBD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08745-B7FD-4F15-8703-0008FD1C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418A6-6F6B-40F8-BFE5-9072E3D9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32805-C9A8-433C-989C-2723AC0B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8B304-5519-449A-9171-5D56644D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A3B2E-A0FB-4988-AAAA-286D0FD0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36D55-3720-48CF-8E82-917177BE3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BF07C7-906A-4FD5-AF8D-C8304DE0F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D3779-BCAF-4B3D-9077-656202BC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67703-E7AC-4023-BB18-48E115E3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544EE-8DBC-470A-98EE-B109B201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8A84-94B0-457D-9CFA-170DE6A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82AD5-00D8-42C5-BA8E-55CCC34B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97B93-FD21-41D7-9707-68976858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6EC36B-95D5-42CB-AB6E-B2039D1E2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9CE32-FA6C-458C-9A9F-01D76B081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341057-CCA1-4DEA-9BA5-9BAE0DB7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F7F5C5-AE76-4891-81E4-FA49399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FAA4AC-0104-4D3A-B1A2-4247E2A4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3BED-EFC5-4394-BA16-343D0C56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C38425-88E0-4365-B14D-46C90E10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F6604-2844-45A6-B65A-1471205C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42871-4D0C-4E29-920A-84BEFCC4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2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82EC5-D72E-4227-9A53-4C7E98E0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429E6-B742-4693-A216-6017253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45201-7CE2-4238-8EB2-0474E200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52D4-5885-40BF-BB3B-1CFAD93C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3550-5610-4835-A74E-ED72696B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6FE75-0FB1-4E97-BF2F-77F037B1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6C32C-4084-49B5-9351-4F00DEE6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691EF-3EA1-4EA3-933B-CA1BC80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C44E0-42AA-4821-8BC3-5CB8039E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0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DD0EC-E93A-41D6-8080-B8D58CC3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2913D-2515-4FF9-A334-171101E0D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B7A22-4E6C-4D81-904B-00E7CA65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D9768-B8EF-4D4D-A43B-DBE4735B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FFC49-3A5B-4EF4-A0E5-59AFD23A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4AD42-0B3E-4AD4-B780-6F086342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28834-C43E-498B-81CE-E6A2481B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AF347-1FA3-4D1A-9179-525B25DD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213F4-0F79-4643-97A1-84C0498A6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3FFA-F802-4C35-8F87-09FDFC35E6B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40302-130C-4A03-A539-41F6A2A13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94F8D-529C-41D2-9997-A5CE993AE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24FF-573E-4E59-B9DC-7BA3AB5AF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541E-D1A5-4A0A-B985-530B28807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D088B-A1A1-4B50-A621-3F2975D7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ECB8A-61BD-4BDA-9A45-6D762DBD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명설</dc:creator>
  <cp:lastModifiedBy>김 명설</cp:lastModifiedBy>
  <cp:revision>1</cp:revision>
  <dcterms:created xsi:type="dcterms:W3CDTF">2020-09-07T21:50:44Z</dcterms:created>
  <dcterms:modified xsi:type="dcterms:W3CDTF">2020-09-07T21:52:10Z</dcterms:modified>
</cp:coreProperties>
</file>