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1866" r:id="rId5"/>
    <p:sldId id="1903" r:id="rId6"/>
    <p:sldId id="1890" r:id="rId7"/>
    <p:sldId id="1869" r:id="rId8"/>
    <p:sldId id="1900" r:id="rId9"/>
    <p:sldId id="1901" r:id="rId10"/>
    <p:sldId id="1897" r:id="rId11"/>
    <p:sldId id="1895" r:id="rId12"/>
    <p:sldId id="1902" r:id="rId13"/>
    <p:sldId id="1893" r:id="rId14"/>
    <p:sldId id="1894" r:id="rId15"/>
    <p:sldId id="1899" r:id="rId16"/>
    <p:sldId id="1876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903"/>
            <p14:sldId id="1890"/>
            <p14:sldId id="1869"/>
            <p14:sldId id="1900"/>
            <p14:sldId id="1901"/>
            <p14:sldId id="1897"/>
            <p14:sldId id="1895"/>
            <p14:sldId id="1902"/>
            <p14:sldId id="1893"/>
            <p14:sldId id="1894"/>
            <p14:sldId id="1899"/>
            <p14:sldId id="187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3702E-2803-4AAF-A603-EFD64FF40707}" v="597" dt="2025-01-15T17:53:36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0" d="100"/>
          <a:sy n="70" d="100"/>
        </p:scale>
        <p:origin x="-744" y="-90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KHA GUPTA" userId="7047adde785d2597" providerId="LiveId" clId="{13D3702E-2803-4AAF-A603-EFD64FF40707}"/>
    <pc:docChg chg="undo redo custSel addSld delSld modSld sldOrd modSection">
      <pc:chgData name="SHIKHA GUPTA" userId="7047adde785d2597" providerId="LiveId" clId="{13D3702E-2803-4AAF-A603-EFD64FF40707}" dt="2025-01-15T17:53:36.834" v="2202" actId="208"/>
      <pc:docMkLst>
        <pc:docMk/>
      </pc:docMkLst>
      <pc:sldChg chg="modSp mod">
        <pc:chgData name="SHIKHA GUPTA" userId="7047adde785d2597" providerId="LiveId" clId="{13D3702E-2803-4AAF-A603-EFD64FF40707}" dt="2025-01-14T10:44:11.589" v="1" actId="6549"/>
        <pc:sldMkLst>
          <pc:docMk/>
          <pc:sldMk cId="4152393503" sldId="1866"/>
        </pc:sldMkLst>
        <pc:spChg chg="mod">
          <ac:chgData name="SHIKHA GUPTA" userId="7047adde785d2597" providerId="LiveId" clId="{13D3702E-2803-4AAF-A603-EFD64FF40707}" dt="2025-01-14T10:44:11.589" v="1" actId="6549"/>
          <ac:spMkLst>
            <pc:docMk/>
            <pc:sldMk cId="4152393503" sldId="1866"/>
            <ac:spMk id="6" creationId="{F168E5CF-FC82-40DA-8E6D-0BFF887BD80E}"/>
          </ac:spMkLst>
        </pc:spChg>
      </pc:sldChg>
      <pc:sldChg chg="addSp modSp mod">
        <pc:chgData name="SHIKHA GUPTA" userId="7047adde785d2597" providerId="LiveId" clId="{13D3702E-2803-4AAF-A603-EFD64FF40707}" dt="2025-01-14T10:53:13.171" v="49" actId="1076"/>
        <pc:sldMkLst>
          <pc:docMk/>
          <pc:sldMk cId="3174066405" sldId="1867"/>
        </pc:sldMkLst>
        <pc:spChg chg="mod">
          <ac:chgData name="SHIKHA GUPTA" userId="7047adde785d2597" providerId="LiveId" clId="{13D3702E-2803-4AAF-A603-EFD64FF40707}" dt="2025-01-14T10:51:36.031" v="45" actId="27636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SHIKHA GUPTA" userId="7047adde785d2597" providerId="LiveId" clId="{13D3702E-2803-4AAF-A603-EFD64FF40707}" dt="2025-01-14T10:50:25.995" v="40" actId="20577"/>
          <ac:spMkLst>
            <pc:docMk/>
            <pc:sldMk cId="3174066405" sldId="1867"/>
            <ac:spMk id="5" creationId="{E8C5EA60-12FC-4FB7-9CED-CDC28177F4B1}"/>
          </ac:spMkLst>
        </pc:spChg>
        <pc:picChg chg="add mod">
          <ac:chgData name="SHIKHA GUPTA" userId="7047adde785d2597" providerId="LiveId" clId="{13D3702E-2803-4AAF-A603-EFD64FF40707}" dt="2025-01-14T10:53:13.171" v="49" actId="1076"/>
          <ac:picMkLst>
            <pc:docMk/>
            <pc:sldMk cId="3174066405" sldId="1867"/>
            <ac:picMk id="1026" creationId="{4C81FE60-8AAD-969E-3E20-82CE0CE72FD8}"/>
          </ac:picMkLst>
        </pc:picChg>
      </pc:sldChg>
      <pc:sldChg chg="addSp delSp modSp mod">
        <pc:chgData name="SHIKHA GUPTA" userId="7047adde785d2597" providerId="LiveId" clId="{13D3702E-2803-4AAF-A603-EFD64FF40707}" dt="2025-01-14T17:06:42.178" v="1251" actId="478"/>
        <pc:sldMkLst>
          <pc:docMk/>
          <pc:sldMk cId="85230843" sldId="1868"/>
        </pc:sldMkLst>
        <pc:spChg chg="add del mod">
          <ac:chgData name="SHIKHA GUPTA" userId="7047adde785d2597" providerId="LiveId" clId="{13D3702E-2803-4AAF-A603-EFD64FF40707}" dt="2025-01-14T17:06:42.178" v="1251" actId="478"/>
          <ac:spMkLst>
            <pc:docMk/>
            <pc:sldMk cId="85230843" sldId="1868"/>
            <ac:spMk id="3" creationId="{CAECB4AB-0599-8D78-D6FC-8C0D5EC57C11}"/>
          </ac:spMkLst>
        </pc:spChg>
        <pc:spChg chg="mod">
          <ac:chgData name="SHIKHA GUPTA" userId="7047adde785d2597" providerId="LiveId" clId="{13D3702E-2803-4AAF-A603-EFD64FF40707}" dt="2025-01-14T17:06:33.323" v="1249" actId="20577"/>
          <ac:spMkLst>
            <pc:docMk/>
            <pc:sldMk cId="85230843" sldId="1868"/>
            <ac:spMk id="4" creationId="{FD9E38B3-4686-8247-9625-49018D29F408}"/>
          </ac:spMkLst>
        </pc:spChg>
        <pc:spChg chg="del">
          <ac:chgData name="SHIKHA GUPTA" userId="7047adde785d2597" providerId="LiveId" clId="{13D3702E-2803-4AAF-A603-EFD64FF40707}" dt="2025-01-14T17:06:37.383" v="1250" actId="478"/>
          <ac:spMkLst>
            <pc:docMk/>
            <pc:sldMk cId="85230843" sldId="1868"/>
            <ac:spMk id="6" creationId="{7DCBA01B-ECA4-4938-872A-B38BEB13AC06}"/>
          </ac:spMkLst>
        </pc:spChg>
      </pc:sldChg>
      <pc:sldChg chg="addSp delSp modSp mod ord">
        <pc:chgData name="SHIKHA GUPTA" userId="7047adde785d2597" providerId="LiveId" clId="{13D3702E-2803-4AAF-A603-EFD64FF40707}" dt="2025-01-15T17:53:36.834" v="2202" actId="208"/>
        <pc:sldMkLst>
          <pc:docMk/>
          <pc:sldMk cId="551686880" sldId="1869"/>
        </pc:sldMkLst>
        <pc:spChg chg="add del mod">
          <ac:chgData name="SHIKHA GUPTA" userId="7047adde785d2597" providerId="LiveId" clId="{13D3702E-2803-4AAF-A603-EFD64FF40707}" dt="2025-01-14T17:07:54.821" v="1258" actId="478"/>
          <ac:spMkLst>
            <pc:docMk/>
            <pc:sldMk cId="551686880" sldId="1869"/>
            <ac:spMk id="3" creationId="{A0D20B31-5DAC-B7BC-5642-B4BD3E2EB4E1}"/>
          </ac:spMkLst>
        </pc:spChg>
        <pc:spChg chg="mod">
          <ac:chgData name="SHIKHA GUPTA" userId="7047adde785d2597" providerId="LiveId" clId="{13D3702E-2803-4AAF-A603-EFD64FF40707}" dt="2025-01-14T17:38:48.004" v="1517" actId="1076"/>
          <ac:spMkLst>
            <pc:docMk/>
            <pc:sldMk cId="551686880" sldId="1869"/>
            <ac:spMk id="4" creationId="{048FBE6B-DC67-4E64-80F4-CADE978D2FE3}"/>
          </ac:spMkLst>
        </pc:spChg>
        <pc:spChg chg="del">
          <ac:chgData name="SHIKHA GUPTA" userId="7047adde785d2597" providerId="LiveId" clId="{13D3702E-2803-4AAF-A603-EFD64FF40707}" dt="2025-01-14T17:07:51.355" v="1257" actId="478"/>
          <ac:spMkLst>
            <pc:docMk/>
            <pc:sldMk cId="551686880" sldId="1869"/>
            <ac:spMk id="10" creationId="{3E90A16C-1235-4DE1-9AE7-2F7599C83F90}"/>
          </ac:spMkLst>
        </pc:spChg>
        <pc:graphicFrameChg chg="add mod modGraphic">
          <ac:chgData name="SHIKHA GUPTA" userId="7047adde785d2597" providerId="LiveId" clId="{13D3702E-2803-4AAF-A603-EFD64FF40707}" dt="2025-01-15T17:53:36.834" v="2202" actId="208"/>
          <ac:graphicFrameMkLst>
            <pc:docMk/>
            <pc:sldMk cId="551686880" sldId="1869"/>
            <ac:graphicFrameMk id="5" creationId="{BA3DC880-A902-43F1-BA97-DFF147FFF9A3}"/>
          </ac:graphicFrameMkLst>
        </pc:graphicFrameChg>
        <pc:graphicFrameChg chg="del">
          <ac:chgData name="SHIKHA GUPTA" userId="7047adde785d2597" providerId="LiveId" clId="{13D3702E-2803-4AAF-A603-EFD64FF40707}" dt="2025-01-14T17:07:51.355" v="1257" actId="478"/>
          <ac:graphicFrameMkLst>
            <pc:docMk/>
            <pc:sldMk cId="551686880" sldId="1869"/>
            <ac:graphicFrameMk id="7" creationId="{AD3D3348-39B0-440D-88BE-1A8FA9891931}"/>
          </ac:graphicFrameMkLst>
        </pc:graphicFrameChg>
      </pc:sldChg>
      <pc:sldChg chg="addSp delSp modSp add del mod">
        <pc:chgData name="SHIKHA GUPTA" userId="7047adde785d2597" providerId="LiveId" clId="{13D3702E-2803-4AAF-A603-EFD64FF40707}" dt="2025-01-14T17:48:50.622" v="1577" actId="47"/>
        <pc:sldMkLst>
          <pc:docMk/>
          <pc:sldMk cId="649138968" sldId="1870"/>
        </pc:sldMkLst>
        <pc:spChg chg="add del mod">
          <ac:chgData name="SHIKHA GUPTA" userId="7047adde785d2597" providerId="LiveId" clId="{13D3702E-2803-4AAF-A603-EFD64FF40707}" dt="2025-01-14T10:55:57.427" v="99" actId="478"/>
          <ac:spMkLst>
            <pc:docMk/>
            <pc:sldMk cId="649138968" sldId="1870"/>
            <ac:spMk id="3" creationId="{EF99585A-5E1F-40FA-8E64-BB4F04611657}"/>
          </ac:spMkLst>
        </pc:spChg>
        <pc:spChg chg="mod">
          <ac:chgData name="SHIKHA GUPTA" userId="7047adde785d2597" providerId="LiveId" clId="{13D3702E-2803-4AAF-A603-EFD64FF40707}" dt="2025-01-14T10:54:16.845" v="80" actId="20577"/>
          <ac:spMkLst>
            <pc:docMk/>
            <pc:sldMk cId="649138968" sldId="1870"/>
            <ac:spMk id="5" creationId="{CF037412-7BC5-4AAA-8ED5-FC377A84CB0C}"/>
          </ac:spMkLst>
        </pc:spChg>
        <pc:spChg chg="add del mod">
          <ac:chgData name="SHIKHA GUPTA" userId="7047adde785d2597" providerId="LiveId" clId="{13D3702E-2803-4AAF-A603-EFD64FF40707}" dt="2025-01-14T10:55:57.427" v="99" actId="478"/>
          <ac:spMkLst>
            <pc:docMk/>
            <pc:sldMk cId="649138968" sldId="1870"/>
            <ac:spMk id="6" creationId="{EE6168BD-35D5-97D7-4FAD-684E6F9D71A1}"/>
          </ac:spMkLst>
        </pc:spChg>
        <pc:graphicFrameChg chg="add mod modGraphic">
          <ac:chgData name="SHIKHA GUPTA" userId="7047adde785d2597" providerId="LiveId" clId="{13D3702E-2803-4AAF-A603-EFD64FF40707}" dt="2025-01-14T10:55:50.537" v="97" actId="1076"/>
          <ac:graphicFrameMkLst>
            <pc:docMk/>
            <pc:sldMk cId="649138968" sldId="1870"/>
            <ac:graphicFrameMk id="2" creationId="{0EC2E568-1DF6-9E8D-9A2B-FE2E04C6B599}"/>
          </ac:graphicFrameMkLst>
        </pc:graphicFrameChg>
      </pc:sldChg>
      <pc:sldChg chg="del">
        <pc:chgData name="SHIKHA GUPTA" userId="7047adde785d2597" providerId="LiveId" clId="{13D3702E-2803-4AAF-A603-EFD64FF40707}" dt="2025-01-14T10:53:29.133" v="50" actId="2696"/>
        <pc:sldMkLst>
          <pc:docMk/>
          <pc:sldMk cId="2701910104" sldId="1870"/>
        </pc:sldMkLst>
      </pc:sldChg>
      <pc:sldChg chg="del">
        <pc:chgData name="SHIKHA GUPTA" userId="7047adde785d2597" providerId="LiveId" clId="{13D3702E-2803-4AAF-A603-EFD64FF40707}" dt="2025-01-15T17:45:47.455" v="2175" actId="47"/>
        <pc:sldMkLst>
          <pc:docMk/>
          <pc:sldMk cId="3477364328" sldId="1871"/>
        </pc:sldMkLst>
      </pc:sldChg>
      <pc:sldChg chg="del">
        <pc:chgData name="SHIKHA GUPTA" userId="7047adde785d2597" providerId="LiveId" clId="{13D3702E-2803-4AAF-A603-EFD64FF40707}" dt="2025-01-15T17:45:47.455" v="2175" actId="47"/>
        <pc:sldMkLst>
          <pc:docMk/>
          <pc:sldMk cId="2671048786" sldId="1872"/>
        </pc:sldMkLst>
      </pc:sldChg>
      <pc:sldChg chg="addSp delSp modSp mod">
        <pc:chgData name="SHIKHA GUPTA" userId="7047adde785d2597" providerId="LiveId" clId="{13D3702E-2803-4AAF-A603-EFD64FF40707}" dt="2025-01-15T17:46:04.128" v="2177" actId="478"/>
        <pc:sldMkLst>
          <pc:docMk/>
          <pc:sldMk cId="261615471" sldId="1873"/>
        </pc:sldMkLst>
        <pc:spChg chg="del">
          <ac:chgData name="SHIKHA GUPTA" userId="7047adde785d2597" providerId="LiveId" clId="{13D3702E-2803-4AAF-A603-EFD64FF40707}" dt="2025-01-15T17:46:00.740" v="2176" actId="478"/>
          <ac:spMkLst>
            <pc:docMk/>
            <pc:sldMk cId="261615471" sldId="1873"/>
            <ac:spMk id="2" creationId="{9B8BBDC7-B590-43B7-BBD0-3A247210E1AC}"/>
          </ac:spMkLst>
        </pc:spChg>
        <pc:spChg chg="add del mod">
          <ac:chgData name="SHIKHA GUPTA" userId="7047adde785d2597" providerId="LiveId" clId="{13D3702E-2803-4AAF-A603-EFD64FF40707}" dt="2025-01-15T17:46:04.128" v="2177" actId="478"/>
          <ac:spMkLst>
            <pc:docMk/>
            <pc:sldMk cId="261615471" sldId="1873"/>
            <ac:spMk id="4" creationId="{7A495979-2EA4-D16A-CB4C-988BE6E83EA2}"/>
          </ac:spMkLst>
        </pc:spChg>
        <pc:spChg chg="add del mod">
          <ac:chgData name="SHIKHA GUPTA" userId="7047adde785d2597" providerId="LiveId" clId="{13D3702E-2803-4AAF-A603-EFD64FF40707}" dt="2025-01-15T17:46:04.128" v="2177" actId="478"/>
          <ac:spMkLst>
            <pc:docMk/>
            <pc:sldMk cId="261615471" sldId="1873"/>
            <ac:spMk id="6" creationId="{9422B7B8-48FE-DDBA-CA1C-3DAF6403C0A3}"/>
          </ac:spMkLst>
        </pc:spChg>
        <pc:spChg chg="del">
          <ac:chgData name="SHIKHA GUPTA" userId="7047adde785d2597" providerId="LiveId" clId="{13D3702E-2803-4AAF-A603-EFD64FF40707}" dt="2025-01-15T17:46:00.740" v="2176" actId="478"/>
          <ac:spMkLst>
            <pc:docMk/>
            <pc:sldMk cId="261615471" sldId="1873"/>
            <ac:spMk id="8" creationId="{E70FA737-AD1C-47EE-9777-37A7095BC3B1}"/>
          </ac:spMkLst>
        </pc:spChg>
      </pc:sldChg>
      <pc:sldChg chg="del">
        <pc:chgData name="SHIKHA GUPTA" userId="7047adde785d2597" providerId="LiveId" clId="{13D3702E-2803-4AAF-A603-EFD64FF40707}" dt="2025-01-15T17:46:11.862" v="2178" actId="47"/>
        <pc:sldMkLst>
          <pc:docMk/>
          <pc:sldMk cId="1533608244" sldId="1874"/>
        </pc:sldMkLst>
      </pc:sldChg>
      <pc:sldChg chg="del">
        <pc:chgData name="SHIKHA GUPTA" userId="7047adde785d2597" providerId="LiveId" clId="{13D3702E-2803-4AAF-A603-EFD64FF40707}" dt="2025-01-15T17:46:15.355" v="2179" actId="47"/>
        <pc:sldMkLst>
          <pc:docMk/>
          <pc:sldMk cId="3828224163" sldId="1875"/>
        </pc:sldMkLst>
      </pc:sldChg>
      <pc:sldChg chg="addSp delSp modSp mod">
        <pc:chgData name="SHIKHA GUPTA" userId="7047adde785d2597" providerId="LiveId" clId="{13D3702E-2803-4AAF-A603-EFD64FF40707}" dt="2025-01-15T17:46:48.604" v="2197" actId="20577"/>
        <pc:sldMkLst>
          <pc:docMk/>
          <pc:sldMk cId="1236220360" sldId="1876"/>
        </pc:sldMkLst>
        <pc:spChg chg="del">
          <ac:chgData name="SHIKHA GUPTA" userId="7047adde785d2597" providerId="LiveId" clId="{13D3702E-2803-4AAF-A603-EFD64FF40707}" dt="2025-01-15T17:46:29.940" v="2189" actId="478"/>
          <ac:spMkLst>
            <pc:docMk/>
            <pc:sldMk cId="1236220360" sldId="1876"/>
            <ac:spMk id="3" creationId="{D3316BC9-7937-4417-B232-1B37F4796011}"/>
          </ac:spMkLst>
        </pc:spChg>
        <pc:spChg chg="add del mod">
          <ac:chgData name="SHIKHA GUPTA" userId="7047adde785d2597" providerId="LiveId" clId="{13D3702E-2803-4AAF-A603-EFD64FF40707}" dt="2025-01-15T17:46:33.966" v="2190" actId="478"/>
          <ac:spMkLst>
            <pc:docMk/>
            <pc:sldMk cId="1236220360" sldId="1876"/>
            <ac:spMk id="4" creationId="{58F478B5-0C8B-8B4D-FBF2-7ADAD00ED9D7}"/>
          </ac:spMkLst>
        </pc:spChg>
        <pc:spChg chg="mod">
          <ac:chgData name="SHIKHA GUPTA" userId="7047adde785d2597" providerId="LiveId" clId="{13D3702E-2803-4AAF-A603-EFD64FF40707}" dt="2025-01-15T17:46:48.604" v="2197" actId="20577"/>
          <ac:spMkLst>
            <pc:docMk/>
            <pc:sldMk cId="1236220360" sldId="1876"/>
            <ac:spMk id="5" creationId="{99769EF9-1612-42F9-BB93-658619D321FF}"/>
          </ac:spMkLst>
        </pc:spChg>
      </pc:sldChg>
      <pc:sldChg chg="delSp modSp del mod">
        <pc:chgData name="SHIKHA GUPTA" userId="7047adde785d2597" providerId="LiveId" clId="{13D3702E-2803-4AAF-A603-EFD64FF40707}" dt="2025-01-15T17:45:47.455" v="2175" actId="47"/>
        <pc:sldMkLst>
          <pc:docMk/>
          <pc:sldMk cId="1811410728" sldId="1888"/>
        </pc:sldMkLst>
        <pc:spChg chg="mod">
          <ac:chgData name="SHIKHA GUPTA" userId="7047adde785d2597" providerId="LiveId" clId="{13D3702E-2803-4AAF-A603-EFD64FF40707}" dt="2025-01-14T17:07:38.054" v="1254" actId="1076"/>
          <ac:spMkLst>
            <pc:docMk/>
            <pc:sldMk cId="1811410728" sldId="1888"/>
            <ac:spMk id="3" creationId="{00F984E2-31A5-468B-BDD2-9BF3D346F298}"/>
          </ac:spMkLst>
        </pc:spChg>
        <pc:spChg chg="mod">
          <ac:chgData name="SHIKHA GUPTA" userId="7047adde785d2597" providerId="LiveId" clId="{13D3702E-2803-4AAF-A603-EFD64FF40707}" dt="2025-01-14T17:07:29.654" v="1253" actId="1076"/>
          <ac:spMkLst>
            <pc:docMk/>
            <pc:sldMk cId="1811410728" sldId="1888"/>
            <ac:spMk id="6" creationId="{ECE50E06-E63E-4F56-A2A4-9E76FE39B5A4}"/>
          </ac:spMkLst>
        </pc:spChg>
        <pc:spChg chg="del">
          <ac:chgData name="SHIKHA GUPTA" userId="7047adde785d2597" providerId="LiveId" clId="{13D3702E-2803-4AAF-A603-EFD64FF40707}" dt="2025-01-14T17:07:04.863" v="1252" actId="478"/>
          <ac:spMkLst>
            <pc:docMk/>
            <pc:sldMk cId="1811410728" sldId="1888"/>
            <ac:spMk id="7" creationId="{49FEF8C4-AE09-4BDC-90CD-3B99D7362046}"/>
          </ac:spMkLst>
        </pc:spChg>
      </pc:sldChg>
      <pc:sldChg chg="addSp delSp modSp add mod">
        <pc:chgData name="SHIKHA GUPTA" userId="7047adde785d2597" providerId="LiveId" clId="{13D3702E-2803-4AAF-A603-EFD64FF40707}" dt="2025-01-14T10:56:43.437" v="105" actId="1076"/>
        <pc:sldMkLst>
          <pc:docMk/>
          <pc:sldMk cId="3227980181" sldId="1889"/>
        </pc:sldMkLst>
        <pc:spChg chg="del">
          <ac:chgData name="SHIKHA GUPTA" userId="7047adde785d2597" providerId="LiveId" clId="{13D3702E-2803-4AAF-A603-EFD64FF40707}" dt="2025-01-14T10:56:09.173" v="101" actId="478"/>
          <ac:spMkLst>
            <pc:docMk/>
            <pc:sldMk cId="3227980181" sldId="1889"/>
            <ac:spMk id="3" creationId="{4D536E51-C2B7-0652-C8C3-98D174604D38}"/>
          </ac:spMkLst>
        </pc:spChg>
        <pc:spChg chg="add del mod">
          <ac:chgData name="SHIKHA GUPTA" userId="7047adde785d2597" providerId="LiveId" clId="{13D3702E-2803-4AAF-A603-EFD64FF40707}" dt="2025-01-14T10:56:12.949" v="102" actId="478"/>
          <ac:spMkLst>
            <pc:docMk/>
            <pc:sldMk cId="3227980181" sldId="1889"/>
            <ac:spMk id="6" creationId="{5E590332-6407-4483-3624-0CD2A70B77AB}"/>
          </ac:spMkLst>
        </pc:spChg>
        <pc:graphicFrameChg chg="mod">
          <ac:chgData name="SHIKHA GUPTA" userId="7047adde785d2597" providerId="LiveId" clId="{13D3702E-2803-4AAF-A603-EFD64FF40707}" dt="2025-01-14T10:56:43.437" v="105" actId="1076"/>
          <ac:graphicFrameMkLst>
            <pc:docMk/>
            <pc:sldMk cId="3227980181" sldId="1889"/>
            <ac:graphicFrameMk id="2" creationId="{F835EE97-DF78-8C53-00D7-C3F72219E9DA}"/>
          </ac:graphicFrameMkLst>
        </pc:graphicFrameChg>
      </pc:sldChg>
      <pc:sldChg chg="addSp delSp modSp add mod setBg">
        <pc:chgData name="SHIKHA GUPTA" userId="7047adde785d2597" providerId="LiveId" clId="{13D3702E-2803-4AAF-A603-EFD64FF40707}" dt="2025-01-15T16:39:32.702" v="1763" actId="27918"/>
        <pc:sldMkLst>
          <pc:docMk/>
          <pc:sldMk cId="88602075" sldId="1890"/>
        </pc:sldMkLst>
        <pc:spChg chg="mod">
          <ac:chgData name="SHIKHA GUPTA" userId="7047adde785d2597" providerId="LiveId" clId="{13D3702E-2803-4AAF-A603-EFD64FF40707}" dt="2025-01-14T11:02:23.356" v="182" actId="1076"/>
          <ac:spMkLst>
            <pc:docMk/>
            <pc:sldMk cId="88602075" sldId="1890"/>
            <ac:spMk id="4" creationId="{16166CA0-8B69-E6F1-E78F-9D53D28CDCDB}"/>
          </ac:spMkLst>
        </pc:spChg>
        <pc:spChg chg="mod">
          <ac:chgData name="SHIKHA GUPTA" userId="7047adde785d2597" providerId="LiveId" clId="{13D3702E-2803-4AAF-A603-EFD64FF40707}" dt="2025-01-14T11:04:05.730" v="250" actId="1076"/>
          <ac:spMkLst>
            <pc:docMk/>
            <pc:sldMk cId="88602075" sldId="1890"/>
            <ac:spMk id="10" creationId="{76D70676-0ED9-5BFE-0A4F-A607920B7C7C}"/>
          </ac:spMkLst>
        </pc:spChg>
        <pc:graphicFrameChg chg="add mod">
          <ac:chgData name="SHIKHA GUPTA" userId="7047adde785d2597" providerId="LiveId" clId="{13D3702E-2803-4AAF-A603-EFD64FF40707}" dt="2025-01-14T10:57:49.392" v="109"/>
          <ac:graphicFrameMkLst>
            <pc:docMk/>
            <pc:sldMk cId="88602075" sldId="1890"/>
            <ac:graphicFrameMk id="2" creationId="{0535E965-0B3A-3497-F12B-61DBAB8D47E0}"/>
          </ac:graphicFrameMkLst>
        </pc:graphicFrameChg>
        <pc:graphicFrameChg chg="add del mod">
          <ac:chgData name="SHIKHA GUPTA" userId="7047adde785d2597" providerId="LiveId" clId="{13D3702E-2803-4AAF-A603-EFD64FF40707}" dt="2025-01-14T10:59:42.318" v="154" actId="478"/>
          <ac:graphicFrameMkLst>
            <pc:docMk/>
            <pc:sldMk cId="88602075" sldId="1890"/>
            <ac:graphicFrameMk id="3" creationId="{C653FD5A-0DF4-B3B0-16A1-16E9BAD30528}"/>
          </ac:graphicFrameMkLst>
        </pc:graphicFrameChg>
        <pc:graphicFrameChg chg="mod modGraphic">
          <ac:chgData name="SHIKHA GUPTA" userId="7047adde785d2597" providerId="LiveId" clId="{13D3702E-2803-4AAF-A603-EFD64FF40707}" dt="2025-01-15T16:39:09.304" v="1760" actId="255"/>
          <ac:graphicFrameMkLst>
            <pc:docMk/>
            <pc:sldMk cId="88602075" sldId="1890"/>
            <ac:graphicFrameMk id="7" creationId="{2C606FF8-01EB-A6C4-35DB-A357E9085C55}"/>
          </ac:graphicFrameMkLst>
        </pc:graphicFrameChg>
        <pc:graphicFrameChg chg="add mod">
          <ac:chgData name="SHIKHA GUPTA" userId="7047adde785d2597" providerId="LiveId" clId="{13D3702E-2803-4AAF-A603-EFD64FF40707}" dt="2025-01-14T11:04:40.071" v="255" actId="1076"/>
          <ac:graphicFrameMkLst>
            <pc:docMk/>
            <pc:sldMk cId="88602075" sldId="1890"/>
            <ac:graphicFrameMk id="8" creationId="{A7B49852-6569-B405-DF8E-CF623D841A2E}"/>
          </ac:graphicFrameMkLst>
        </pc:graphicFrameChg>
      </pc:sldChg>
      <pc:sldChg chg="addSp delSp modSp add mod setBg">
        <pc:chgData name="SHIKHA GUPTA" userId="7047adde785d2597" providerId="LiveId" clId="{13D3702E-2803-4AAF-A603-EFD64FF40707}" dt="2025-01-15T17:11:07.288" v="2042"/>
        <pc:sldMkLst>
          <pc:docMk/>
          <pc:sldMk cId="323147280" sldId="1891"/>
        </pc:sldMkLst>
        <pc:spChg chg="mod">
          <ac:chgData name="SHIKHA GUPTA" userId="7047adde785d2597" providerId="LiveId" clId="{13D3702E-2803-4AAF-A603-EFD64FF40707}" dt="2025-01-14T11:06:19.694" v="259" actId="1076"/>
          <ac:spMkLst>
            <pc:docMk/>
            <pc:sldMk cId="323147280" sldId="1891"/>
            <ac:spMk id="2" creationId="{DED2ABD9-FC1B-F384-3C94-AD95EDD9AAE0}"/>
          </ac:spMkLst>
        </pc:spChg>
        <pc:spChg chg="add mod">
          <ac:chgData name="SHIKHA GUPTA" userId="7047adde785d2597" providerId="LiveId" clId="{13D3702E-2803-4AAF-A603-EFD64FF40707}" dt="2025-01-14T11:13:29.012" v="447" actId="14100"/>
          <ac:spMkLst>
            <pc:docMk/>
            <pc:sldMk cId="323147280" sldId="1891"/>
            <ac:spMk id="7" creationId="{34F812E3-0DF1-D618-5DF7-7D325A3DCC8D}"/>
          </ac:spMkLst>
        </pc:spChg>
        <pc:spChg chg="mod">
          <ac:chgData name="SHIKHA GUPTA" userId="7047adde785d2597" providerId="LiveId" clId="{13D3702E-2803-4AAF-A603-EFD64FF40707}" dt="2025-01-15T17:07:58.142" v="2040" actId="1076"/>
          <ac:spMkLst>
            <pc:docMk/>
            <pc:sldMk cId="323147280" sldId="1891"/>
            <ac:spMk id="16" creationId="{24D2547E-F5CF-72CF-8320-05E196785412}"/>
          </ac:spMkLst>
        </pc:spChg>
        <pc:graphicFrameChg chg="add mod modGraphic">
          <ac:chgData name="SHIKHA GUPTA" userId="7047adde785d2597" providerId="LiveId" clId="{13D3702E-2803-4AAF-A603-EFD64FF40707}" dt="2025-01-14T11:06:58.461" v="262" actId="14100"/>
          <ac:graphicFrameMkLst>
            <pc:docMk/>
            <pc:sldMk cId="323147280" sldId="1891"/>
            <ac:graphicFrameMk id="3" creationId="{9FCB733A-CD07-8741-4A8B-2E86D227D7A1}"/>
          </ac:graphicFrameMkLst>
        </pc:graphicFrameChg>
        <pc:graphicFrameChg chg="add mod">
          <ac:chgData name="SHIKHA GUPTA" userId="7047adde785d2597" providerId="LiveId" clId="{13D3702E-2803-4AAF-A603-EFD64FF40707}" dt="2025-01-14T11:08:17.700" v="265"/>
          <ac:graphicFrameMkLst>
            <pc:docMk/>
            <pc:sldMk cId="323147280" sldId="1891"/>
            <ac:graphicFrameMk id="4" creationId="{8DF3C945-29AA-692F-8F90-3B059E0C1CD8}"/>
          </ac:graphicFrameMkLst>
        </pc:graphicFrameChg>
        <pc:graphicFrameChg chg="add mod modGraphic">
          <ac:chgData name="SHIKHA GUPTA" userId="7047adde785d2597" providerId="LiveId" clId="{13D3702E-2803-4AAF-A603-EFD64FF40707}" dt="2025-01-15T17:08:47.006" v="2041"/>
          <ac:graphicFrameMkLst>
            <pc:docMk/>
            <pc:sldMk cId="323147280" sldId="1891"/>
            <ac:graphicFrameMk id="5" creationId="{32214984-0A0A-B3F4-DE41-E22D3A2D92DB}"/>
          </ac:graphicFrameMkLst>
        </pc:graphicFrameChg>
        <pc:graphicFrameChg chg="add del mod modGraphic">
          <ac:chgData name="SHIKHA GUPTA" userId="7047adde785d2597" providerId="LiveId" clId="{13D3702E-2803-4AAF-A603-EFD64FF40707}" dt="2025-01-14T11:10:15.395" v="281" actId="478"/>
          <ac:graphicFrameMkLst>
            <pc:docMk/>
            <pc:sldMk cId="323147280" sldId="1891"/>
            <ac:graphicFrameMk id="5" creationId="{80891120-EE97-3A11-26F1-BDEE6CABE8B0}"/>
          </ac:graphicFrameMkLst>
        </pc:graphicFrameChg>
        <pc:graphicFrameChg chg="add mod modGraphic">
          <ac:chgData name="SHIKHA GUPTA" userId="7047adde785d2597" providerId="LiveId" clId="{13D3702E-2803-4AAF-A603-EFD64FF40707}" dt="2025-01-15T17:11:07.288" v="2042"/>
          <ac:graphicFrameMkLst>
            <pc:docMk/>
            <pc:sldMk cId="323147280" sldId="1891"/>
            <ac:graphicFrameMk id="6" creationId="{C03AAD0F-350A-5D0E-857D-1C4A0772A71E}"/>
          </ac:graphicFrameMkLst>
        </pc:graphicFrameChg>
        <pc:graphicFrameChg chg="del">
          <ac:chgData name="SHIKHA GUPTA" userId="7047adde785d2597" providerId="LiveId" clId="{13D3702E-2803-4AAF-A603-EFD64FF40707}" dt="2025-01-14T11:08:16.328" v="264" actId="478"/>
          <ac:graphicFrameMkLst>
            <pc:docMk/>
            <pc:sldMk cId="323147280" sldId="1891"/>
            <ac:graphicFrameMk id="9" creationId="{2BFB713F-42B1-8D3E-6B76-C5E5B4749DA3}"/>
          </ac:graphicFrameMkLst>
        </pc:graphicFrameChg>
      </pc:sldChg>
      <pc:sldChg chg="addSp delSp modSp add mod setBg">
        <pc:chgData name="SHIKHA GUPTA" userId="7047adde785d2597" providerId="LiveId" clId="{13D3702E-2803-4AAF-A603-EFD64FF40707}" dt="2025-01-15T17:11:44.066" v="2047" actId="1076"/>
        <pc:sldMkLst>
          <pc:docMk/>
          <pc:sldMk cId="2294901141" sldId="1892"/>
        </pc:sldMkLst>
        <pc:spChg chg="del">
          <ac:chgData name="SHIKHA GUPTA" userId="7047adde785d2597" providerId="LiveId" clId="{13D3702E-2803-4AAF-A603-EFD64FF40707}" dt="2025-01-14T11:14:31.454" v="448" actId="478"/>
          <ac:spMkLst>
            <pc:docMk/>
            <pc:sldMk cId="2294901141" sldId="1892"/>
            <ac:spMk id="3" creationId="{BCDD87C2-D58D-DCF3-342E-D2F036CD9BCC}"/>
          </ac:spMkLst>
        </pc:spChg>
        <pc:spChg chg="add del mod">
          <ac:chgData name="SHIKHA GUPTA" userId="7047adde785d2597" providerId="LiveId" clId="{13D3702E-2803-4AAF-A603-EFD64FF40707}" dt="2025-01-14T11:14:35.574" v="449" actId="478"/>
          <ac:spMkLst>
            <pc:docMk/>
            <pc:sldMk cId="2294901141" sldId="1892"/>
            <ac:spMk id="4" creationId="{71952F1B-12BA-311D-E71F-C5DDAFD9677B}"/>
          </ac:spMkLst>
        </pc:spChg>
        <pc:spChg chg="del">
          <ac:chgData name="SHIKHA GUPTA" userId="7047adde785d2597" providerId="LiveId" clId="{13D3702E-2803-4AAF-A603-EFD64FF40707}" dt="2025-01-14T11:14:31.454" v="448" actId="478"/>
          <ac:spMkLst>
            <pc:docMk/>
            <pc:sldMk cId="2294901141" sldId="1892"/>
            <ac:spMk id="6" creationId="{44052387-D48A-A995-3166-38B2737BE00A}"/>
          </ac:spMkLst>
        </pc:spChg>
        <pc:spChg chg="del">
          <ac:chgData name="SHIKHA GUPTA" userId="7047adde785d2597" providerId="LiveId" clId="{13D3702E-2803-4AAF-A603-EFD64FF40707}" dt="2025-01-14T11:14:31.454" v="448" actId="478"/>
          <ac:spMkLst>
            <pc:docMk/>
            <pc:sldMk cId="2294901141" sldId="1892"/>
            <ac:spMk id="7" creationId="{5AA606D7-0647-C8E8-4A2A-F025443B36FD}"/>
          </ac:spMkLst>
        </pc:spChg>
        <pc:spChg chg="add del mod">
          <ac:chgData name="SHIKHA GUPTA" userId="7047adde785d2597" providerId="LiveId" clId="{13D3702E-2803-4AAF-A603-EFD64FF40707}" dt="2025-01-14T11:14:35.574" v="449" actId="478"/>
          <ac:spMkLst>
            <pc:docMk/>
            <pc:sldMk cId="2294901141" sldId="1892"/>
            <ac:spMk id="8" creationId="{AF38ABA3-FD67-E848-9BFF-556F2FBE5409}"/>
          </ac:spMkLst>
        </pc:spChg>
        <pc:spChg chg="add mod">
          <ac:chgData name="SHIKHA GUPTA" userId="7047adde785d2597" providerId="LiveId" clId="{13D3702E-2803-4AAF-A603-EFD64FF40707}" dt="2025-01-14T11:14:49.993" v="461" actId="20577"/>
          <ac:spMkLst>
            <pc:docMk/>
            <pc:sldMk cId="2294901141" sldId="1892"/>
            <ac:spMk id="9" creationId="{F6FD43B7-BC7E-585E-3CAD-68A39579D6AE}"/>
          </ac:spMkLst>
        </pc:spChg>
        <pc:spChg chg="add mod">
          <ac:chgData name="SHIKHA GUPTA" userId="7047adde785d2597" providerId="LiveId" clId="{13D3702E-2803-4AAF-A603-EFD64FF40707}" dt="2025-01-15T17:11:23.533" v="2044" actId="1076"/>
          <ac:spMkLst>
            <pc:docMk/>
            <pc:sldMk cId="2294901141" sldId="1892"/>
            <ac:spMk id="10" creationId="{1BD3876D-4DD7-FAF8-5AC5-E92634DC21BF}"/>
          </ac:spMkLst>
        </pc:spChg>
        <pc:spChg chg="add mod">
          <ac:chgData name="SHIKHA GUPTA" userId="7047adde785d2597" providerId="LiveId" clId="{13D3702E-2803-4AAF-A603-EFD64FF40707}" dt="2025-01-15T17:11:44.066" v="2047" actId="1076"/>
          <ac:spMkLst>
            <pc:docMk/>
            <pc:sldMk cId="2294901141" sldId="1892"/>
            <ac:spMk id="12" creationId="{6AEFC761-7DA7-327C-75DC-C5F52DC0033E}"/>
          </ac:spMkLst>
        </pc:spChg>
        <pc:spChg chg="del">
          <ac:chgData name="SHIKHA GUPTA" userId="7047adde785d2597" providerId="LiveId" clId="{13D3702E-2803-4AAF-A603-EFD64FF40707}" dt="2025-01-14T11:14:31.454" v="448" actId="478"/>
          <ac:spMkLst>
            <pc:docMk/>
            <pc:sldMk cId="2294901141" sldId="1892"/>
            <ac:spMk id="9219" creationId="{AE16498C-023C-BE01-1DE2-1D1DE47E8D9F}"/>
          </ac:spMkLst>
        </pc:spChg>
        <pc:graphicFrameChg chg="add mod modGraphic">
          <ac:chgData name="SHIKHA GUPTA" userId="7047adde785d2597" providerId="LiveId" clId="{13D3702E-2803-4AAF-A603-EFD64FF40707}" dt="2025-01-15T17:11:44.066" v="2047" actId="1076"/>
          <ac:graphicFrameMkLst>
            <pc:docMk/>
            <pc:sldMk cId="2294901141" sldId="1892"/>
            <ac:graphicFrameMk id="11" creationId="{32BE77EC-57C4-626D-4A34-BA46773569C0}"/>
          </ac:graphicFrameMkLst>
        </pc:graphicFrameChg>
      </pc:sldChg>
      <pc:sldChg chg="addSp delSp modSp add mod">
        <pc:chgData name="SHIKHA GUPTA" userId="7047adde785d2597" providerId="LiveId" clId="{13D3702E-2803-4AAF-A603-EFD64FF40707}" dt="2025-01-14T11:30:52.842" v="1004" actId="1076"/>
        <pc:sldMkLst>
          <pc:docMk/>
          <pc:sldMk cId="3216013292" sldId="1893"/>
        </pc:sldMkLst>
        <pc:spChg chg="add mod">
          <ac:chgData name="SHIKHA GUPTA" userId="7047adde785d2597" providerId="LiveId" clId="{13D3702E-2803-4AAF-A603-EFD64FF40707}" dt="2025-01-14T11:19:20.520" v="667" actId="20577"/>
          <ac:spMkLst>
            <pc:docMk/>
            <pc:sldMk cId="3216013292" sldId="1893"/>
            <ac:spMk id="2" creationId="{6C9C7866-CFA1-372D-9749-9C8017C6A506}"/>
          </ac:spMkLst>
        </pc:spChg>
        <pc:spChg chg="del">
          <ac:chgData name="SHIKHA GUPTA" userId="7047adde785d2597" providerId="LiveId" clId="{13D3702E-2803-4AAF-A603-EFD64FF40707}" dt="2025-01-14T11:19:31.450" v="670" actId="478"/>
          <ac:spMkLst>
            <pc:docMk/>
            <pc:sldMk cId="3216013292" sldId="1893"/>
            <ac:spMk id="3" creationId="{1B75303A-0572-82DD-F1C3-2916381E5CBD}"/>
          </ac:spMkLst>
        </pc:spChg>
        <pc:spChg chg="add del mod">
          <ac:chgData name="SHIKHA GUPTA" userId="7047adde785d2597" providerId="LiveId" clId="{13D3702E-2803-4AAF-A603-EFD64FF40707}" dt="2025-01-14T11:19:28.771" v="669" actId="478"/>
          <ac:spMkLst>
            <pc:docMk/>
            <pc:sldMk cId="3216013292" sldId="1893"/>
            <ac:spMk id="5" creationId="{37E79DF6-908F-6241-5175-11E807C55860}"/>
          </ac:spMkLst>
        </pc:spChg>
        <pc:spChg chg="del">
          <ac:chgData name="SHIKHA GUPTA" userId="7047adde785d2597" providerId="LiveId" clId="{13D3702E-2803-4AAF-A603-EFD64FF40707}" dt="2025-01-14T11:19:25.305" v="668" actId="478"/>
          <ac:spMkLst>
            <pc:docMk/>
            <pc:sldMk cId="3216013292" sldId="1893"/>
            <ac:spMk id="6" creationId="{1394857D-F2DF-8FC2-E203-DB28590B2DB4}"/>
          </ac:spMkLst>
        </pc:spChg>
        <pc:spChg chg="del">
          <ac:chgData name="SHIKHA GUPTA" userId="7047adde785d2597" providerId="LiveId" clId="{13D3702E-2803-4AAF-A603-EFD64FF40707}" dt="2025-01-14T11:19:31.450" v="670" actId="478"/>
          <ac:spMkLst>
            <pc:docMk/>
            <pc:sldMk cId="3216013292" sldId="1893"/>
            <ac:spMk id="7" creationId="{D381A2E2-A77C-F76C-D3EA-640CE28046DD}"/>
          </ac:spMkLst>
        </pc:spChg>
        <pc:spChg chg="add del mod">
          <ac:chgData name="SHIKHA GUPTA" userId="7047adde785d2597" providerId="LiveId" clId="{13D3702E-2803-4AAF-A603-EFD64FF40707}" dt="2025-01-14T11:19:33.993" v="671" actId="478"/>
          <ac:spMkLst>
            <pc:docMk/>
            <pc:sldMk cId="3216013292" sldId="1893"/>
            <ac:spMk id="9" creationId="{954DAD89-31F6-2718-68D4-4F3D81531DC4}"/>
          </ac:spMkLst>
        </pc:spChg>
        <pc:spChg chg="add mod">
          <ac:chgData name="SHIKHA GUPTA" userId="7047adde785d2597" providerId="LiveId" clId="{13D3702E-2803-4AAF-A603-EFD64FF40707}" dt="2025-01-14T11:30:52.842" v="1004" actId="1076"/>
          <ac:spMkLst>
            <pc:docMk/>
            <pc:sldMk cId="3216013292" sldId="1893"/>
            <ac:spMk id="18" creationId="{BF305BF6-813A-30ED-56B9-A60E10350F03}"/>
          </ac:spMkLst>
        </pc:spChg>
        <pc:graphicFrameChg chg="add mod">
          <ac:chgData name="SHIKHA GUPTA" userId="7047adde785d2597" providerId="LiveId" clId="{13D3702E-2803-4AAF-A603-EFD64FF40707}" dt="2025-01-14T11:19:44.525" v="672"/>
          <ac:graphicFrameMkLst>
            <pc:docMk/>
            <pc:sldMk cId="3216013292" sldId="1893"/>
            <ac:graphicFrameMk id="10" creationId="{A996636F-D09D-90A8-FF9C-5FCC70005CEC}"/>
          </ac:graphicFrameMkLst>
        </pc:graphicFrameChg>
        <pc:graphicFrameChg chg="add mod">
          <ac:chgData name="SHIKHA GUPTA" userId="7047adde785d2597" providerId="LiveId" clId="{13D3702E-2803-4AAF-A603-EFD64FF40707}" dt="2025-01-14T11:20:47.894" v="679" actId="1076"/>
          <ac:graphicFrameMkLst>
            <pc:docMk/>
            <pc:sldMk cId="3216013292" sldId="1893"/>
            <ac:graphicFrameMk id="11" creationId="{B8119A99-2AE3-98DA-08F8-A781D47D1C1D}"/>
          </ac:graphicFrameMkLst>
        </pc:graphicFrameChg>
        <pc:graphicFrameChg chg="add del mod">
          <ac:chgData name="SHIKHA GUPTA" userId="7047adde785d2597" providerId="LiveId" clId="{13D3702E-2803-4AAF-A603-EFD64FF40707}" dt="2025-01-14T11:23:05.726" v="694" actId="478"/>
          <ac:graphicFrameMkLst>
            <pc:docMk/>
            <pc:sldMk cId="3216013292" sldId="1893"/>
            <ac:graphicFrameMk id="14" creationId="{F0C15A61-A028-AE00-B44D-18AD713C6C15}"/>
          </ac:graphicFrameMkLst>
        </pc:graphicFrameChg>
        <pc:graphicFrameChg chg="add mod">
          <ac:chgData name="SHIKHA GUPTA" userId="7047adde785d2597" providerId="LiveId" clId="{13D3702E-2803-4AAF-A603-EFD64FF40707}" dt="2025-01-14T11:24:55.009" v="746"/>
          <ac:graphicFrameMkLst>
            <pc:docMk/>
            <pc:sldMk cId="3216013292" sldId="1893"/>
            <ac:graphicFrameMk id="17" creationId="{E95F7B38-2A2C-8709-1A63-2FBE594931A8}"/>
          </ac:graphicFrameMkLst>
        </pc:graphicFrameChg>
      </pc:sldChg>
      <pc:sldChg chg="addSp delSp modSp add mod">
        <pc:chgData name="SHIKHA GUPTA" userId="7047adde785d2597" providerId="LiveId" clId="{13D3702E-2803-4AAF-A603-EFD64FF40707}" dt="2025-01-14T11:37:35.565" v="1201"/>
        <pc:sldMkLst>
          <pc:docMk/>
          <pc:sldMk cId="3429785186" sldId="1894"/>
        </pc:sldMkLst>
        <pc:spChg chg="mod">
          <ac:chgData name="SHIKHA GUPTA" userId="7047adde785d2597" providerId="LiveId" clId="{13D3702E-2803-4AAF-A603-EFD64FF40707}" dt="2025-01-14T11:31:55.455" v="1026" actId="20577"/>
          <ac:spMkLst>
            <pc:docMk/>
            <pc:sldMk cId="3429785186" sldId="1894"/>
            <ac:spMk id="2" creationId="{2E9B5176-7A9E-5969-B5C5-48717567EB25}"/>
          </ac:spMkLst>
        </pc:spChg>
        <pc:spChg chg="mod">
          <ac:chgData name="SHIKHA GUPTA" userId="7047adde785d2597" providerId="LiveId" clId="{13D3702E-2803-4AAF-A603-EFD64FF40707}" dt="2025-01-14T11:37:35.565" v="1201"/>
          <ac:spMkLst>
            <pc:docMk/>
            <pc:sldMk cId="3429785186" sldId="1894"/>
            <ac:spMk id="18" creationId="{498CB0EA-604E-3E6F-0AEA-AEB6D352A32F}"/>
          </ac:spMkLst>
        </pc:spChg>
        <pc:graphicFrameChg chg="add mod">
          <ac:chgData name="SHIKHA GUPTA" userId="7047adde785d2597" providerId="LiveId" clId="{13D3702E-2803-4AAF-A603-EFD64FF40707}" dt="2025-01-14T11:31:24.602" v="1007"/>
          <ac:graphicFrameMkLst>
            <pc:docMk/>
            <pc:sldMk cId="3429785186" sldId="1894"/>
            <ac:graphicFrameMk id="3" creationId="{C348CE81-3F35-2D1F-F103-BE5EB6C197B5}"/>
          </ac:graphicFrameMkLst>
        </pc:graphicFrameChg>
        <pc:graphicFrameChg chg="add mod modGraphic">
          <ac:chgData name="SHIKHA GUPTA" userId="7047adde785d2597" providerId="LiveId" clId="{13D3702E-2803-4AAF-A603-EFD64FF40707}" dt="2025-01-14T11:32:03.982" v="1027" actId="1076"/>
          <ac:graphicFrameMkLst>
            <pc:docMk/>
            <pc:sldMk cId="3429785186" sldId="1894"/>
            <ac:graphicFrameMk id="4" creationId="{011BA351-6A72-BA30-22A3-49BC02CD89F8}"/>
          </ac:graphicFrameMkLst>
        </pc:graphicFrameChg>
        <pc:graphicFrameChg chg="del">
          <ac:chgData name="SHIKHA GUPTA" userId="7047adde785d2597" providerId="LiveId" clId="{13D3702E-2803-4AAF-A603-EFD64FF40707}" dt="2025-01-14T11:31:23.473" v="1006" actId="478"/>
          <ac:graphicFrameMkLst>
            <pc:docMk/>
            <pc:sldMk cId="3429785186" sldId="1894"/>
            <ac:graphicFrameMk id="11" creationId="{27374176-8E95-4AF3-1896-67F1776327D4}"/>
          </ac:graphicFrameMkLst>
        </pc:graphicFrameChg>
        <pc:graphicFrameChg chg="mod">
          <ac:chgData name="SHIKHA GUPTA" userId="7047adde785d2597" providerId="LiveId" clId="{13D3702E-2803-4AAF-A603-EFD64FF40707}" dt="2025-01-14T11:35:46.947" v="1061" actId="14100"/>
          <ac:graphicFrameMkLst>
            <pc:docMk/>
            <pc:sldMk cId="3429785186" sldId="1894"/>
            <ac:graphicFrameMk id="17" creationId="{A355ABCE-18FC-B609-DDA0-E69486F82894}"/>
          </ac:graphicFrameMkLst>
        </pc:graphicFrameChg>
      </pc:sldChg>
      <pc:sldChg chg="addSp delSp modSp add mod">
        <pc:chgData name="SHIKHA GUPTA" userId="7047adde785d2597" providerId="LiveId" clId="{13D3702E-2803-4AAF-A603-EFD64FF40707}" dt="2025-01-15T16:15:33.008" v="1752" actId="1076"/>
        <pc:sldMkLst>
          <pc:docMk/>
          <pc:sldMk cId="2670645624" sldId="1895"/>
        </pc:sldMkLst>
        <pc:spChg chg="mod">
          <ac:chgData name="SHIKHA GUPTA" userId="7047adde785d2597" providerId="LiveId" clId="{13D3702E-2803-4AAF-A603-EFD64FF40707}" dt="2025-01-15T16:15:33.008" v="1752" actId="1076"/>
          <ac:spMkLst>
            <pc:docMk/>
            <pc:sldMk cId="2670645624" sldId="1895"/>
            <ac:spMk id="2" creationId="{9AEF1AFA-AF29-50A7-57DD-4C73B4B085D4}"/>
          </ac:spMkLst>
        </pc:spChg>
        <pc:spChg chg="add mod">
          <ac:chgData name="SHIKHA GUPTA" userId="7047adde785d2597" providerId="LiveId" clId="{13D3702E-2803-4AAF-A603-EFD64FF40707}" dt="2025-01-15T16:11:02.459" v="1711" actId="571"/>
          <ac:spMkLst>
            <pc:docMk/>
            <pc:sldMk cId="2670645624" sldId="1895"/>
            <ac:spMk id="3" creationId="{8F3E84BE-F9B8-4087-5C31-D7A7F9DA18FE}"/>
          </ac:spMkLst>
        </pc:spChg>
        <pc:spChg chg="add mod">
          <ac:chgData name="SHIKHA GUPTA" userId="7047adde785d2597" providerId="LiveId" clId="{13D3702E-2803-4AAF-A603-EFD64FF40707}" dt="2025-01-15T16:14:11.529" v="1735" actId="20577"/>
          <ac:spMkLst>
            <pc:docMk/>
            <pc:sldMk cId="2670645624" sldId="1895"/>
            <ac:spMk id="5" creationId="{EECEAAB6-EF17-119B-790E-DE7184BDBE00}"/>
          </ac:spMkLst>
        </pc:spChg>
        <pc:spChg chg="mod">
          <ac:chgData name="SHIKHA GUPTA" userId="7047adde785d2597" providerId="LiveId" clId="{13D3702E-2803-4AAF-A603-EFD64FF40707}" dt="2025-01-15T16:10:31.369" v="1677" actId="20577"/>
          <ac:spMkLst>
            <pc:docMk/>
            <pc:sldMk cId="2670645624" sldId="1895"/>
            <ac:spMk id="7" creationId="{092B730F-458F-AAB2-2FDA-BF3510D33899}"/>
          </ac:spMkLst>
        </pc:spChg>
        <pc:spChg chg="add del mod">
          <ac:chgData name="SHIKHA GUPTA" userId="7047adde785d2597" providerId="LiveId" clId="{13D3702E-2803-4AAF-A603-EFD64FF40707}" dt="2025-01-15T16:11:19.260" v="1715" actId="478"/>
          <ac:spMkLst>
            <pc:docMk/>
            <pc:sldMk cId="2670645624" sldId="1895"/>
            <ac:spMk id="9" creationId="{5A6ED96B-E809-5332-C816-24D20E015996}"/>
          </ac:spMkLst>
        </pc:spChg>
        <pc:spChg chg="del mod">
          <ac:chgData name="SHIKHA GUPTA" userId="7047adde785d2597" providerId="LiveId" clId="{13D3702E-2803-4AAF-A603-EFD64FF40707}" dt="2025-01-15T16:11:15.942" v="1714" actId="478"/>
          <ac:spMkLst>
            <pc:docMk/>
            <pc:sldMk cId="2670645624" sldId="1895"/>
            <ac:spMk id="16" creationId="{B509C14E-2B96-EBD4-3111-E608D38EB796}"/>
          </ac:spMkLst>
        </pc:spChg>
        <pc:graphicFrameChg chg="add mod modGraphic">
          <ac:chgData name="SHIKHA GUPTA" userId="7047adde785d2597" providerId="LiveId" clId="{13D3702E-2803-4AAF-A603-EFD64FF40707}" dt="2025-01-15T16:15:10.036" v="1750"/>
          <ac:graphicFrameMkLst>
            <pc:docMk/>
            <pc:sldMk cId="2670645624" sldId="1895"/>
            <ac:graphicFrameMk id="4" creationId="{A97584F1-2CE4-93FD-A685-B86CC297ABEB}"/>
          </ac:graphicFrameMkLst>
        </pc:graphicFrameChg>
        <pc:graphicFrameChg chg="mod modGraphic">
          <ac:chgData name="SHIKHA GUPTA" userId="7047adde785d2597" providerId="LiveId" clId="{13D3702E-2803-4AAF-A603-EFD64FF40707}" dt="2025-01-15T16:15:05.862" v="1749"/>
          <ac:graphicFrameMkLst>
            <pc:docMk/>
            <pc:sldMk cId="2670645624" sldId="1895"/>
            <ac:graphicFrameMk id="6" creationId="{19D9C3C8-35F2-F0F1-DC2E-F87005456AE9}"/>
          </ac:graphicFrameMkLst>
        </pc:graphicFrameChg>
      </pc:sldChg>
      <pc:sldChg chg="add del setBg">
        <pc:chgData name="SHIKHA GUPTA" userId="7047adde785d2597" providerId="LiveId" clId="{13D3702E-2803-4AAF-A603-EFD64FF40707}" dt="2025-01-15T15:56:43.143" v="1579"/>
        <pc:sldMkLst>
          <pc:docMk/>
          <pc:sldMk cId="4003191476" sldId="1895"/>
        </pc:sldMkLst>
      </pc:sldChg>
      <pc:sldChg chg="addSp delSp modSp add mod setBg">
        <pc:chgData name="SHIKHA GUPTA" userId="7047adde785d2597" providerId="LiveId" clId="{13D3702E-2803-4AAF-A603-EFD64FF40707}" dt="2025-01-15T17:44:38.836" v="2174" actId="208"/>
        <pc:sldMkLst>
          <pc:docMk/>
          <pc:sldMk cId="353945512" sldId="1896"/>
        </pc:sldMkLst>
        <pc:spChg chg="mod">
          <ac:chgData name="SHIKHA GUPTA" userId="7047adde785d2597" providerId="LiveId" clId="{13D3702E-2803-4AAF-A603-EFD64FF40707}" dt="2025-01-15T17:42:48.198" v="2155" actId="20577"/>
          <ac:spMkLst>
            <pc:docMk/>
            <pc:sldMk cId="353945512" sldId="1896"/>
            <ac:spMk id="4" creationId="{FFFE1755-F221-567F-F65E-50CA8BEDCA53}"/>
          </ac:spMkLst>
        </pc:spChg>
        <pc:spChg chg="add del mod">
          <ac:chgData name="SHIKHA GUPTA" userId="7047adde785d2597" providerId="LiveId" clId="{13D3702E-2803-4AAF-A603-EFD64FF40707}" dt="2025-01-15T17:27:24.828" v="2089" actId="478"/>
          <ac:spMkLst>
            <pc:docMk/>
            <pc:sldMk cId="353945512" sldId="1896"/>
            <ac:spMk id="7" creationId="{2B57151C-1EA8-B6A5-2F0F-AE470E2AB836}"/>
          </ac:spMkLst>
        </pc:spChg>
        <pc:graphicFrameChg chg="del">
          <ac:chgData name="SHIKHA GUPTA" userId="7047adde785d2597" providerId="LiveId" clId="{13D3702E-2803-4AAF-A603-EFD64FF40707}" dt="2025-01-15T17:21:50.696" v="2048" actId="478"/>
          <ac:graphicFrameMkLst>
            <pc:docMk/>
            <pc:sldMk cId="353945512" sldId="1896"/>
            <ac:graphicFrameMk id="5" creationId="{C7FBD4AC-95EF-CF45-D74C-C52C65F35C7F}"/>
          </ac:graphicFrameMkLst>
        </pc:graphicFrameChg>
        <pc:graphicFrameChg chg="add del mod">
          <ac:chgData name="SHIKHA GUPTA" userId="7047adde785d2597" providerId="LiveId" clId="{13D3702E-2803-4AAF-A603-EFD64FF40707}" dt="2025-01-15T17:35:25.143" v="2100" actId="478"/>
          <ac:graphicFrameMkLst>
            <pc:docMk/>
            <pc:sldMk cId="353945512" sldId="1896"/>
            <ac:graphicFrameMk id="6" creationId="{8B62B664-1D80-5214-2734-6234F91EC3F9}"/>
          </ac:graphicFrameMkLst>
        </pc:graphicFrameChg>
        <pc:graphicFrameChg chg="add del mod">
          <ac:chgData name="SHIKHA GUPTA" userId="7047adde785d2597" providerId="LiveId" clId="{13D3702E-2803-4AAF-A603-EFD64FF40707}" dt="2025-01-15T17:36:29.012" v="2105" actId="478"/>
          <ac:graphicFrameMkLst>
            <pc:docMk/>
            <pc:sldMk cId="353945512" sldId="1896"/>
            <ac:graphicFrameMk id="10" creationId="{EB2B9F80-DDE3-7106-340A-52D8BC428F21}"/>
          </ac:graphicFrameMkLst>
        </pc:graphicFrameChg>
        <pc:graphicFrameChg chg="add del mod">
          <ac:chgData name="SHIKHA GUPTA" userId="7047adde785d2597" providerId="LiveId" clId="{13D3702E-2803-4AAF-A603-EFD64FF40707}" dt="2025-01-15T17:42:52.260" v="2156" actId="478"/>
          <ac:graphicFrameMkLst>
            <pc:docMk/>
            <pc:sldMk cId="353945512" sldId="1896"/>
            <ac:graphicFrameMk id="14" creationId="{08429F09-3FB3-6FD6-7253-3F305B1A211A}"/>
          </ac:graphicFrameMkLst>
        </pc:graphicFrameChg>
        <pc:graphicFrameChg chg="add mod">
          <ac:chgData name="SHIKHA GUPTA" userId="7047adde785d2597" providerId="LiveId" clId="{13D3702E-2803-4AAF-A603-EFD64FF40707}" dt="2025-01-15T17:44:38.836" v="2174" actId="208"/>
          <ac:graphicFrameMkLst>
            <pc:docMk/>
            <pc:sldMk cId="353945512" sldId="1896"/>
            <ac:graphicFrameMk id="17" creationId="{2ADB41D3-003D-E20D-7D1A-41B9DBBE40C9}"/>
          </ac:graphicFrameMkLst>
        </pc:graphicFrameChg>
      </pc:sldChg>
      <pc:sldChg chg="add del">
        <pc:chgData name="SHIKHA GUPTA" userId="7047adde785d2597" providerId="LiveId" clId="{13D3702E-2803-4AAF-A603-EFD64FF40707}" dt="2025-01-15T16:48:19.149" v="1775" actId="2890"/>
        <pc:sldMkLst>
          <pc:docMk/>
          <pc:sldMk cId="189202685" sldId="1897"/>
        </pc:sldMkLst>
      </pc:sldChg>
      <pc:sldChg chg="addSp delSp modSp add mod setBg">
        <pc:chgData name="SHIKHA GUPTA" userId="7047adde785d2597" providerId="LiveId" clId="{13D3702E-2803-4AAF-A603-EFD64FF40707}" dt="2025-01-15T17:02:56.584" v="2015" actId="255"/>
        <pc:sldMkLst>
          <pc:docMk/>
          <pc:sldMk cId="1532128455" sldId="1897"/>
        </pc:sldMkLst>
        <pc:spChg chg="del">
          <ac:chgData name="SHIKHA GUPTA" userId="7047adde785d2597" providerId="LiveId" clId="{13D3702E-2803-4AAF-A603-EFD64FF40707}" dt="2025-01-15T16:48:40.511" v="1777" actId="478"/>
          <ac:spMkLst>
            <pc:docMk/>
            <pc:sldMk cId="1532128455" sldId="1897"/>
            <ac:spMk id="3" creationId="{7890A1AB-0C48-E3F1-6F5A-7062FF74EAC9}"/>
          </ac:spMkLst>
        </pc:spChg>
        <pc:spChg chg="add del mod">
          <ac:chgData name="SHIKHA GUPTA" userId="7047adde785d2597" providerId="LiveId" clId="{13D3702E-2803-4AAF-A603-EFD64FF40707}" dt="2025-01-15T16:48:43.878" v="1778" actId="478"/>
          <ac:spMkLst>
            <pc:docMk/>
            <pc:sldMk cId="1532128455" sldId="1897"/>
            <ac:spMk id="4" creationId="{3DF720E7-97A8-C9CA-FEF9-7B560824F22D}"/>
          </ac:spMkLst>
        </pc:spChg>
        <pc:spChg chg="del">
          <ac:chgData name="SHIKHA GUPTA" userId="7047adde785d2597" providerId="LiveId" clId="{13D3702E-2803-4AAF-A603-EFD64FF40707}" dt="2025-01-15T16:48:40.511" v="1777" actId="478"/>
          <ac:spMkLst>
            <pc:docMk/>
            <pc:sldMk cId="1532128455" sldId="1897"/>
            <ac:spMk id="6" creationId="{571D81CB-FA83-C217-1531-48142600EB46}"/>
          </ac:spMkLst>
        </pc:spChg>
        <pc:spChg chg="del">
          <ac:chgData name="SHIKHA GUPTA" userId="7047adde785d2597" providerId="LiveId" clId="{13D3702E-2803-4AAF-A603-EFD64FF40707}" dt="2025-01-15T16:48:40.511" v="1777" actId="478"/>
          <ac:spMkLst>
            <pc:docMk/>
            <pc:sldMk cId="1532128455" sldId="1897"/>
            <ac:spMk id="7" creationId="{29C5E98B-BF28-117E-7A0F-86254D8422E2}"/>
          </ac:spMkLst>
        </pc:spChg>
        <pc:spChg chg="add del mod">
          <ac:chgData name="SHIKHA GUPTA" userId="7047adde785d2597" providerId="LiveId" clId="{13D3702E-2803-4AAF-A603-EFD64FF40707}" dt="2025-01-15T16:48:43.878" v="1778" actId="478"/>
          <ac:spMkLst>
            <pc:docMk/>
            <pc:sldMk cId="1532128455" sldId="1897"/>
            <ac:spMk id="8" creationId="{5D03EE9E-7D5F-6566-5E71-35088C76AA22}"/>
          </ac:spMkLst>
        </pc:spChg>
        <pc:spChg chg="add mod">
          <ac:chgData name="SHIKHA GUPTA" userId="7047adde785d2597" providerId="LiveId" clId="{13D3702E-2803-4AAF-A603-EFD64FF40707}" dt="2025-01-15T16:49:13.202" v="1827" actId="20577"/>
          <ac:spMkLst>
            <pc:docMk/>
            <pc:sldMk cId="1532128455" sldId="1897"/>
            <ac:spMk id="9" creationId="{D6AAE31D-1149-A8B5-0DA2-44BAE1BE190C}"/>
          </ac:spMkLst>
        </pc:spChg>
        <pc:spChg chg="add del mod">
          <ac:chgData name="SHIKHA GUPTA" userId="7047adde785d2597" providerId="LiveId" clId="{13D3702E-2803-4AAF-A603-EFD64FF40707}" dt="2025-01-15T17:01:18.664" v="1963" actId="478"/>
          <ac:spMkLst>
            <pc:docMk/>
            <pc:sldMk cId="1532128455" sldId="1897"/>
            <ac:spMk id="11" creationId="{A31E6FA5-EB5E-05B7-BEE7-62444C895559}"/>
          </ac:spMkLst>
        </pc:spChg>
        <pc:spChg chg="add del mod">
          <ac:chgData name="SHIKHA GUPTA" userId="7047adde785d2597" providerId="LiveId" clId="{13D3702E-2803-4AAF-A603-EFD64FF40707}" dt="2025-01-15T16:51:51.453" v="1869" actId="478"/>
          <ac:spMkLst>
            <pc:docMk/>
            <pc:sldMk cId="1532128455" sldId="1897"/>
            <ac:spMk id="13" creationId="{123464E4-2988-06FA-45EA-4998AF83C1CD}"/>
          </ac:spMkLst>
        </pc:spChg>
        <pc:spChg chg="del">
          <ac:chgData name="SHIKHA GUPTA" userId="7047adde785d2597" providerId="LiveId" clId="{13D3702E-2803-4AAF-A603-EFD64FF40707}" dt="2025-01-15T16:48:40.511" v="1777" actId="478"/>
          <ac:spMkLst>
            <pc:docMk/>
            <pc:sldMk cId="1532128455" sldId="1897"/>
            <ac:spMk id="9219" creationId="{43C44E53-666A-9933-5095-794705726543}"/>
          </ac:spMkLst>
        </pc:spChg>
        <pc:graphicFrameChg chg="add del mod modGraphic">
          <ac:chgData name="SHIKHA GUPTA" userId="7047adde785d2597" providerId="LiveId" clId="{13D3702E-2803-4AAF-A603-EFD64FF40707}" dt="2025-01-15T17:00:50.684" v="1957" actId="478"/>
          <ac:graphicFrameMkLst>
            <pc:docMk/>
            <pc:sldMk cId="1532128455" sldId="1897"/>
            <ac:graphicFrameMk id="10" creationId="{26396BB6-8F36-5E9C-084A-2E3AE8F639A9}"/>
          </ac:graphicFrameMkLst>
        </pc:graphicFrameChg>
        <pc:graphicFrameChg chg="add del mod">
          <ac:chgData name="SHIKHA GUPTA" userId="7047adde785d2597" providerId="LiveId" clId="{13D3702E-2803-4AAF-A603-EFD64FF40707}" dt="2025-01-15T16:51:45.944" v="1868" actId="478"/>
          <ac:graphicFrameMkLst>
            <pc:docMk/>
            <pc:sldMk cId="1532128455" sldId="1897"/>
            <ac:graphicFrameMk id="12" creationId="{770842EC-29D1-8A17-B3D9-EC318E7C51A6}"/>
          </ac:graphicFrameMkLst>
        </pc:graphicFrameChg>
        <pc:graphicFrameChg chg="add mod topLvl modGraphic">
          <ac:chgData name="SHIKHA GUPTA" userId="7047adde785d2597" providerId="LiveId" clId="{13D3702E-2803-4AAF-A603-EFD64FF40707}" dt="2025-01-15T17:02:56.584" v="2015" actId="255"/>
          <ac:graphicFrameMkLst>
            <pc:docMk/>
            <pc:sldMk cId="1532128455" sldId="1897"/>
            <ac:graphicFrameMk id="16" creationId="{ACD7EBFC-A476-20C0-50C7-249AE9570C3B}"/>
          </ac:graphicFrameMkLst>
        </pc:graphicFrameChg>
      </pc:sldChg>
      <pc:sldChg chg="add del mod">
        <pc:chgData name="SHIKHA GUPTA" userId="7047adde785d2597" providerId="LiveId" clId="{13D3702E-2803-4AAF-A603-EFD64FF40707}" dt="2025-01-15T17:34:30.452" v="2095" actId="2890"/>
        <pc:sldMkLst>
          <pc:docMk/>
          <pc:sldMk cId="1941514226" sldId="1898"/>
        </pc:sldMkLst>
      </pc:sldChg>
      <pc:sldChg chg="add">
        <pc:chgData name="SHIKHA GUPTA" userId="7047adde785d2597" providerId="LiveId" clId="{13D3702E-2803-4AAF-A603-EFD64FF40707}" dt="2025-01-15T17:42:42.149" v="2150"/>
        <pc:sldMkLst>
          <pc:docMk/>
          <pc:sldMk cId="3650836231" sldId="189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8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No. of Projects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A978-4AC4-AF84-FA0CE50D38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978-4AC4-AF84-FA0CE50D38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978-4AC4-AF84-FA0CE50D38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A978-4AC4-AF84-FA0CE50D38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978-4AC4-AF84-FA0CE50D385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978-4AC4-AF84-FA0CE50D385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B7581A7-5B24-422B-BCD5-836263B034FC}" type="CATEGORYNAME">
                      <a:rPr lang="en-US" sz="1600"/>
                      <a:pPr>
                        <a:defRPr sz="1197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600" baseline="0" dirty="0"/>
                      <a:t>, </a:t>
                    </a:r>
                    <a:fld id="{A3536566-5F7B-4A1E-BD77-443E97C368D6}" type="VALUE">
                      <a:rPr lang="en-US" sz="1600" baseline="0"/>
                      <a:pPr>
                        <a:defRPr sz="1197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600" baseline="0" dirty="0"/>
                      <a:t>, </a:t>
                    </a:r>
                    <a:fld id="{924EE32B-D083-465B-B494-4389B3802515}" type="PERCENTAGE">
                      <a:rPr lang="en-US" sz="1600" baseline="0"/>
                      <a:pPr>
                        <a:defRPr sz="1197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978-4AC4-AF84-FA0CE50D3857}"/>
                </c:ext>
              </c:extLst>
            </c:dLbl>
            <c:dLbl>
              <c:idx val="2"/>
              <c:layout>
                <c:manualLayout>
                  <c:x val="-1.2110724993770946E-2"/>
                  <c:y val="-2.34374985582247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78-4AC4-AF84-FA0CE50D3857}"/>
                </c:ext>
              </c:extLst>
            </c:dLbl>
            <c:dLbl>
              <c:idx val="3"/>
              <c:layout>
                <c:manualLayout>
                  <c:x val="-0.13667818207255789"/>
                  <c:y val="-0.13124999192605857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78-4AC4-AF84-FA0CE50D3857}"/>
                </c:ext>
              </c:extLst>
            </c:dLbl>
            <c:dLbl>
              <c:idx val="4"/>
              <c:layout>
                <c:manualLayout>
                  <c:x val="0.11072662851447716"/>
                  <c:y val="-0.15042205029391914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78-4AC4-AF84-FA0CE50D3857}"/>
                </c:ext>
              </c:extLst>
            </c:dLbl>
            <c:dLbl>
              <c:idx val="5"/>
              <c:layout>
                <c:manualLayout>
                  <c:x val="0.23356398202272527"/>
                  <c:y val="-9.6093744088721456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78-4AC4-AF84-FA0CE50D385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failed</c:v>
                </c:pt>
                <c:pt idx="1">
                  <c:v>successful</c:v>
                </c:pt>
                <c:pt idx="2">
                  <c:v>canceled</c:v>
                </c:pt>
                <c:pt idx="3">
                  <c:v>live</c:v>
                </c:pt>
                <c:pt idx="4">
                  <c:v>suspended</c:v>
                </c:pt>
                <c:pt idx="5">
                  <c:v>purged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188221</c:v>
                </c:pt>
                <c:pt idx="1">
                  <c:v>140293</c:v>
                </c:pt>
                <c:pt idx="2">
                  <c:v>32491</c:v>
                </c:pt>
                <c:pt idx="3">
                  <c:v>3163</c:v>
                </c:pt>
                <c:pt idx="4">
                  <c:v>1500</c:v>
                </c:pt>
                <c:pt idx="5">
                  <c:v>178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78-4AC4-AF84-FA0CE50D3857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Projects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Sheet1!$A$2:$A$21</c:f>
              <c:strCache>
                <c:ptCount val="20"/>
                <c:pt idx="0">
                  <c:v>US</c:v>
                </c:pt>
                <c:pt idx="1">
                  <c:v>GB</c:v>
                </c:pt>
                <c:pt idx="2">
                  <c:v>CA</c:v>
                </c:pt>
                <c:pt idx="3">
                  <c:v>AU</c:v>
                </c:pt>
                <c:pt idx="4">
                  <c:v>DE</c:v>
                </c:pt>
                <c:pt idx="5">
                  <c:v>FR</c:v>
                </c:pt>
                <c:pt idx="6">
                  <c:v>IT</c:v>
                </c:pt>
                <c:pt idx="7">
                  <c:v>NL</c:v>
                </c:pt>
                <c:pt idx="8">
                  <c:v>ES</c:v>
                </c:pt>
                <c:pt idx="9">
                  <c:v>MX</c:v>
                </c:pt>
                <c:pt idx="10">
                  <c:v>SE</c:v>
                </c:pt>
                <c:pt idx="11">
                  <c:v>NZ</c:v>
                </c:pt>
                <c:pt idx="12">
                  <c:v>HK</c:v>
                </c:pt>
                <c:pt idx="13">
                  <c:v>DK</c:v>
                </c:pt>
                <c:pt idx="14">
                  <c:v>SG</c:v>
                </c:pt>
                <c:pt idx="15">
                  <c:v>CH</c:v>
                </c:pt>
                <c:pt idx="16">
                  <c:v>IE</c:v>
                </c:pt>
                <c:pt idx="17">
                  <c:v>BE</c:v>
                </c:pt>
                <c:pt idx="18">
                  <c:v>AT</c:v>
                </c:pt>
                <c:pt idx="19">
                  <c:v>NO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278484</c:v>
                </c:pt>
                <c:pt idx="1">
                  <c:v>34071</c:v>
                </c:pt>
                <c:pt idx="2">
                  <c:v>14769</c:v>
                </c:pt>
                <c:pt idx="3">
                  <c:v>7754</c:v>
                </c:pt>
                <c:pt idx="4">
                  <c:v>4711</c:v>
                </c:pt>
                <c:pt idx="5">
                  <c:v>3530</c:v>
                </c:pt>
                <c:pt idx="6">
                  <c:v>3373</c:v>
                </c:pt>
                <c:pt idx="7">
                  <c:v>2834</c:v>
                </c:pt>
                <c:pt idx="8">
                  <c:v>2731</c:v>
                </c:pt>
                <c:pt idx="9">
                  <c:v>2675</c:v>
                </c:pt>
                <c:pt idx="10">
                  <c:v>1904</c:v>
                </c:pt>
                <c:pt idx="11">
                  <c:v>1454</c:v>
                </c:pt>
                <c:pt idx="12">
                  <c:v>1227</c:v>
                </c:pt>
                <c:pt idx="13">
                  <c:v>1172</c:v>
                </c:pt>
                <c:pt idx="14">
                  <c:v>895</c:v>
                </c:pt>
                <c:pt idx="15">
                  <c:v>882</c:v>
                </c:pt>
                <c:pt idx="16">
                  <c:v>877</c:v>
                </c:pt>
                <c:pt idx="17">
                  <c:v>723</c:v>
                </c:pt>
                <c:pt idx="18">
                  <c:v>697</c:v>
                </c:pt>
                <c:pt idx="19">
                  <c:v>682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A4-497F-8804-B51CEFCE4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1416832"/>
        <c:axId val="150262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% of Successful Projects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US</c:v>
                </c:pt>
                <c:pt idx="1">
                  <c:v>GB</c:v>
                </c:pt>
                <c:pt idx="2">
                  <c:v>CA</c:v>
                </c:pt>
                <c:pt idx="3">
                  <c:v>AU</c:v>
                </c:pt>
                <c:pt idx="4">
                  <c:v>DE</c:v>
                </c:pt>
                <c:pt idx="5">
                  <c:v>FR</c:v>
                </c:pt>
                <c:pt idx="6">
                  <c:v>IT</c:v>
                </c:pt>
                <c:pt idx="7">
                  <c:v>NL</c:v>
                </c:pt>
                <c:pt idx="8">
                  <c:v>ES</c:v>
                </c:pt>
                <c:pt idx="9">
                  <c:v>MX</c:v>
                </c:pt>
                <c:pt idx="10">
                  <c:v>SE</c:v>
                </c:pt>
                <c:pt idx="11">
                  <c:v>NZ</c:v>
                </c:pt>
                <c:pt idx="12">
                  <c:v>HK</c:v>
                </c:pt>
                <c:pt idx="13">
                  <c:v>DK</c:v>
                </c:pt>
                <c:pt idx="14">
                  <c:v>SG</c:v>
                </c:pt>
                <c:pt idx="15">
                  <c:v>CH</c:v>
                </c:pt>
                <c:pt idx="16">
                  <c:v>IE</c:v>
                </c:pt>
                <c:pt idx="17">
                  <c:v>BE</c:v>
                </c:pt>
                <c:pt idx="18">
                  <c:v>AT</c:v>
                </c:pt>
                <c:pt idx="19">
                  <c:v>NO</c:v>
                </c:pt>
              </c:strCache>
            </c:strRef>
          </c:cat>
          <c:val>
            <c:numRef>
              <c:f>Sheet1!$C$2:$C$21</c:f>
              <c:numCache>
                <c:formatCode>0.0%</c:formatCode>
                <c:ptCount val="20"/>
                <c:pt idx="0">
                  <c:v>0.39612329613191422</c:v>
                </c:pt>
                <c:pt idx="1">
                  <c:v>0.39960670364826389</c:v>
                </c:pt>
                <c:pt idx="2">
                  <c:v>0.32988015437741214</c:v>
                </c:pt>
                <c:pt idx="3">
                  <c:v>0.30049006964147534</c:v>
                </c:pt>
                <c:pt idx="4">
                  <c:v>0.27892167268095946</c:v>
                </c:pt>
                <c:pt idx="5">
                  <c:v>0.35269121813031162</c:v>
                </c:pt>
                <c:pt idx="6">
                  <c:v>0.19241031722502225</c:v>
                </c:pt>
                <c:pt idx="7">
                  <c:v>0.25582215949188425</c:v>
                </c:pt>
                <c:pt idx="8">
                  <c:v>0.26839985353350421</c:v>
                </c:pt>
                <c:pt idx="9">
                  <c:v>0.27214953271028036</c:v>
                </c:pt>
                <c:pt idx="10">
                  <c:v>0.33718487394957986</c:v>
                </c:pt>
                <c:pt idx="11">
                  <c:v>0.35832187070151306</c:v>
                </c:pt>
                <c:pt idx="12">
                  <c:v>0.44580277098614507</c:v>
                </c:pt>
                <c:pt idx="13">
                  <c:v>0.37883959044368598</c:v>
                </c:pt>
                <c:pt idx="14">
                  <c:v>0.376536312849162</c:v>
                </c:pt>
                <c:pt idx="15">
                  <c:v>0.29591836734693877</c:v>
                </c:pt>
                <c:pt idx="16">
                  <c:v>0.30900798175598632</c:v>
                </c:pt>
                <c:pt idx="17">
                  <c:v>0.28077455048409405</c:v>
                </c:pt>
                <c:pt idx="18">
                  <c:v>0.24964131994261118</c:v>
                </c:pt>
                <c:pt idx="19">
                  <c:v>0.28445747800586513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EA4-497F-8804-B51CEFCE4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419392"/>
        <c:axId val="150258816"/>
      </c:lineChart>
      <c:catAx>
        <c:axId val="15141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62848"/>
        <c:crosses val="autoZero"/>
        <c:auto val="1"/>
        <c:lblAlgn val="ctr"/>
        <c:lblOffset val="100"/>
        <c:noMultiLvlLbl val="0"/>
      </c:catAx>
      <c:valAx>
        <c:axId val="15026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16832"/>
        <c:crosses val="autoZero"/>
        <c:crossBetween val="between"/>
      </c:valAx>
      <c:valAx>
        <c:axId val="150258816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19392"/>
        <c:crosses val="max"/>
        <c:crossBetween val="between"/>
      </c:valAx>
      <c:catAx>
        <c:axId val="151419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258816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Projects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Sheet1!$A$2:$A$21</c:f>
              <c:strCache>
                <c:ptCount val="20"/>
                <c:pt idx="0">
                  <c:v>Product Design</c:v>
                </c:pt>
                <c:pt idx="1">
                  <c:v>Tabletop Games</c:v>
                </c:pt>
                <c:pt idx="2">
                  <c:v>Documentary</c:v>
                </c:pt>
                <c:pt idx="3">
                  <c:v>Video Games</c:v>
                </c:pt>
                <c:pt idx="4">
                  <c:v>Shorts</c:v>
                </c:pt>
                <c:pt idx="5">
                  <c:v>Fiction</c:v>
                </c:pt>
                <c:pt idx="6">
                  <c:v>Nonfiction</c:v>
                </c:pt>
                <c:pt idx="7">
                  <c:v>Apparel</c:v>
                </c:pt>
                <c:pt idx="8">
                  <c:v>Children's Books</c:v>
                </c:pt>
                <c:pt idx="9">
                  <c:v>Apps</c:v>
                </c:pt>
                <c:pt idx="10">
                  <c:v>Rock</c:v>
                </c:pt>
                <c:pt idx="11">
                  <c:v>Webseries</c:v>
                </c:pt>
                <c:pt idx="12">
                  <c:v>Indie Rock</c:v>
                </c:pt>
                <c:pt idx="13">
                  <c:v>Web</c:v>
                </c:pt>
                <c:pt idx="14">
                  <c:v>Narrative Film</c:v>
                </c:pt>
                <c:pt idx="15">
                  <c:v>Country &amp; Folk</c:v>
                </c:pt>
                <c:pt idx="16">
                  <c:v>Accessories</c:v>
                </c:pt>
                <c:pt idx="17">
                  <c:v>Illustration</c:v>
                </c:pt>
                <c:pt idx="18">
                  <c:v>Hip-Hop</c:v>
                </c:pt>
                <c:pt idx="19">
                  <c:v>Hardware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22270</c:v>
                </c:pt>
                <c:pt idx="1">
                  <c:v>15618</c:v>
                </c:pt>
                <c:pt idx="2">
                  <c:v>14075</c:v>
                </c:pt>
                <c:pt idx="3">
                  <c:v>11280</c:v>
                </c:pt>
                <c:pt idx="4">
                  <c:v>10957</c:v>
                </c:pt>
                <c:pt idx="5">
                  <c:v>8304</c:v>
                </c:pt>
                <c:pt idx="6">
                  <c:v>7622</c:v>
                </c:pt>
                <c:pt idx="7">
                  <c:v>7501</c:v>
                </c:pt>
                <c:pt idx="8">
                  <c:v>6658</c:v>
                </c:pt>
                <c:pt idx="9">
                  <c:v>6454</c:v>
                </c:pt>
                <c:pt idx="10">
                  <c:v>6056</c:v>
                </c:pt>
                <c:pt idx="11">
                  <c:v>5170</c:v>
                </c:pt>
                <c:pt idx="12">
                  <c:v>5076</c:v>
                </c:pt>
                <c:pt idx="13">
                  <c:v>5031</c:v>
                </c:pt>
                <c:pt idx="14">
                  <c:v>4661</c:v>
                </c:pt>
                <c:pt idx="15">
                  <c:v>4245</c:v>
                </c:pt>
                <c:pt idx="16">
                  <c:v>4221</c:v>
                </c:pt>
                <c:pt idx="17">
                  <c:v>3718</c:v>
                </c:pt>
                <c:pt idx="18">
                  <c:v>3640</c:v>
                </c:pt>
                <c:pt idx="19">
                  <c:v>3611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A4-497F-8804-B51CEFCE4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3878656"/>
        <c:axId val="1827991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% of Successful Projects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Product Design</c:v>
                </c:pt>
                <c:pt idx="1">
                  <c:v>Tabletop Games</c:v>
                </c:pt>
                <c:pt idx="2">
                  <c:v>Documentary</c:v>
                </c:pt>
                <c:pt idx="3">
                  <c:v>Video Games</c:v>
                </c:pt>
                <c:pt idx="4">
                  <c:v>Shorts</c:v>
                </c:pt>
                <c:pt idx="5">
                  <c:v>Fiction</c:v>
                </c:pt>
                <c:pt idx="6">
                  <c:v>Nonfiction</c:v>
                </c:pt>
                <c:pt idx="7">
                  <c:v>Apparel</c:v>
                </c:pt>
                <c:pt idx="8">
                  <c:v>Children's Books</c:v>
                </c:pt>
                <c:pt idx="9">
                  <c:v>Apps</c:v>
                </c:pt>
                <c:pt idx="10">
                  <c:v>Rock</c:v>
                </c:pt>
                <c:pt idx="11">
                  <c:v>Webseries</c:v>
                </c:pt>
                <c:pt idx="12">
                  <c:v>Indie Rock</c:v>
                </c:pt>
                <c:pt idx="13">
                  <c:v>Web</c:v>
                </c:pt>
                <c:pt idx="14">
                  <c:v>Narrative Film</c:v>
                </c:pt>
                <c:pt idx="15">
                  <c:v>Country &amp; Folk</c:v>
                </c:pt>
                <c:pt idx="16">
                  <c:v>Accessories</c:v>
                </c:pt>
                <c:pt idx="17">
                  <c:v>Illustration</c:v>
                </c:pt>
                <c:pt idx="18">
                  <c:v>Hip-Hop</c:v>
                </c:pt>
                <c:pt idx="19">
                  <c:v>Hardware</c:v>
                </c:pt>
              </c:strCache>
            </c:strRef>
          </c:cat>
          <c:val>
            <c:numRef>
              <c:f>Sheet1!$C$2:$C$21</c:f>
              <c:numCache>
                <c:formatCode>0.0%</c:formatCode>
                <c:ptCount val="20"/>
                <c:pt idx="0">
                  <c:v>0.41845532105972161</c:v>
                </c:pt>
                <c:pt idx="1">
                  <c:v>0.62421564861057754</c:v>
                </c:pt>
                <c:pt idx="2">
                  <c:v>0.39751332149200713</c:v>
                </c:pt>
                <c:pt idx="3">
                  <c:v>0.22757092198581561</c:v>
                </c:pt>
                <c:pt idx="4">
                  <c:v>0.56146755498767908</c:v>
                </c:pt>
                <c:pt idx="5">
                  <c:v>0.25927263969171482</c:v>
                </c:pt>
                <c:pt idx="6">
                  <c:v>0.29375491996851222</c:v>
                </c:pt>
                <c:pt idx="7">
                  <c:v>0.2190374616717771</c:v>
                </c:pt>
                <c:pt idx="8">
                  <c:v>0.38104535896665664</c:v>
                </c:pt>
                <c:pt idx="9">
                  <c:v>6.1977068484660676E-2</c:v>
                </c:pt>
                <c:pt idx="10">
                  <c:v>0.52377807133421406</c:v>
                </c:pt>
                <c:pt idx="11">
                  <c:v>0.30425531914893617</c:v>
                </c:pt>
                <c:pt idx="12">
                  <c:v>0.65228526398739162</c:v>
                </c:pt>
                <c:pt idx="13">
                  <c:v>9.1234347048300538E-2</c:v>
                </c:pt>
                <c:pt idx="14">
                  <c:v>0.40205964385325038</c:v>
                </c:pt>
                <c:pt idx="15">
                  <c:v>0.63604240282685509</c:v>
                </c:pt>
                <c:pt idx="16">
                  <c:v>0.41435678749111587</c:v>
                </c:pt>
                <c:pt idx="17">
                  <c:v>0.54276492738031201</c:v>
                </c:pt>
                <c:pt idx="18">
                  <c:v>0.15934065934065933</c:v>
                </c:pt>
                <c:pt idx="19">
                  <c:v>0.34090279700913872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EA4-497F-8804-B51CEFCE4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81216"/>
        <c:axId val="182800896"/>
      </c:lineChart>
      <c:catAx>
        <c:axId val="18387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99168"/>
        <c:crosses val="autoZero"/>
        <c:auto val="1"/>
        <c:lblAlgn val="ctr"/>
        <c:lblOffset val="100"/>
        <c:noMultiLvlLbl val="0"/>
      </c:catAx>
      <c:valAx>
        <c:axId val="18279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78656"/>
        <c:crosses val="autoZero"/>
        <c:crossBetween val="between"/>
      </c:valAx>
      <c:valAx>
        <c:axId val="182800896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81216"/>
        <c:crosses val="max"/>
        <c:crossBetween val="between"/>
      </c:valAx>
      <c:catAx>
        <c:axId val="183881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800896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en-US" sz="2000" u="sng" dirty="0"/>
              <a:t>Top 20 Categories based on the % of Successful Projects</a:t>
            </a:r>
            <a:endParaRPr lang="en-US" sz="2000" u="sng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Successful Projects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006-4C52-A991-0D5BA1660678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006-4C52-A991-0D5BA1660678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006-4C52-A991-0D5BA1660678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006-4C52-A991-0D5BA1660678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006-4C52-A991-0D5BA1660678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006-4C52-A991-0D5BA1660678}"/>
              </c:ext>
            </c:extLst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006-4C52-A991-0D5BA1660678}"/>
              </c:ext>
            </c:extLst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006-4C52-A991-0D5BA1660678}"/>
              </c:ext>
            </c:extLst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1006-4C52-A991-0D5BA1660678}"/>
              </c:ext>
            </c:extLst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1006-4C52-A991-0D5BA1660678}"/>
              </c:ext>
            </c:extLst>
          </c:dPt>
          <c:dPt>
            <c:idx val="10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1006-4C52-A991-0D5BA1660678}"/>
              </c:ext>
            </c:extLst>
          </c:dPt>
          <c:dPt>
            <c:idx val="11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1006-4C52-A991-0D5BA1660678}"/>
              </c:ext>
            </c:extLst>
          </c:dPt>
          <c:dPt>
            <c:idx val="12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1006-4C52-A991-0D5BA1660678}"/>
              </c:ext>
            </c:extLst>
          </c:dPt>
          <c:dPt>
            <c:idx val="13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1006-4C52-A991-0D5BA1660678}"/>
              </c:ext>
            </c:extLst>
          </c:dPt>
          <c:dPt>
            <c:idx val="14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1006-4C52-A991-0D5BA1660678}"/>
              </c:ext>
            </c:extLst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1006-4C52-A991-0D5BA1660678}"/>
              </c:ext>
            </c:extLst>
          </c:dPt>
          <c:dPt>
            <c:idx val="16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1006-4C52-A991-0D5BA1660678}"/>
              </c:ext>
            </c:extLst>
          </c:dPt>
          <c:dPt>
            <c:idx val="17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1006-4C52-A991-0D5BA1660678}"/>
              </c:ext>
            </c:extLst>
          </c:dPt>
          <c:dPt>
            <c:idx val="18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1006-4C52-A991-0D5BA1660678}"/>
              </c:ext>
            </c:extLst>
          </c:dPt>
          <c:dPt>
            <c:idx val="19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1006-4C52-A991-0D5BA16606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baseline="0">
                    <a:solidFill>
                      <a:schemeClr val="lt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Literary Spaces</c:v>
                </c:pt>
                <c:pt idx="1">
                  <c:v>Festivals</c:v>
                </c:pt>
                <c:pt idx="2">
                  <c:v>Illustration</c:v>
                </c:pt>
                <c:pt idx="3">
                  <c:v>Shorts</c:v>
                </c:pt>
                <c:pt idx="4">
                  <c:v>Plays</c:v>
                </c:pt>
                <c:pt idx="5">
                  <c:v>Webcomics</c:v>
                </c:pt>
                <c:pt idx="6">
                  <c:v>Graphic Novels</c:v>
                </c:pt>
                <c:pt idx="7">
                  <c:v>Typography</c:v>
                </c:pt>
                <c:pt idx="8">
                  <c:v>Jazz</c:v>
                </c:pt>
                <c:pt idx="9">
                  <c:v>Comic Books</c:v>
                </c:pt>
                <c:pt idx="10">
                  <c:v>Tabletop Games</c:v>
                </c:pt>
                <c:pt idx="11">
                  <c:v>Theater</c:v>
                </c:pt>
                <c:pt idx="12">
                  <c:v>Performances</c:v>
                </c:pt>
                <c:pt idx="13">
                  <c:v>Classical Music</c:v>
                </c:pt>
                <c:pt idx="14">
                  <c:v>Country &amp; Folk</c:v>
                </c:pt>
                <c:pt idx="15">
                  <c:v>Indie Rock</c:v>
                </c:pt>
                <c:pt idx="16">
                  <c:v>Dance</c:v>
                </c:pt>
                <c:pt idx="17">
                  <c:v>Anthologies</c:v>
                </c:pt>
                <c:pt idx="18">
                  <c:v>Residencies</c:v>
                </c:pt>
                <c:pt idx="19">
                  <c:v>Chiptune</c:v>
                </c:pt>
              </c:strCache>
            </c:strRef>
          </c:cat>
          <c:val>
            <c:numRef>
              <c:f>Sheet1!$B$2:$B$21</c:f>
              <c:numCache>
                <c:formatCode>0%</c:formatCode>
                <c:ptCount val="20"/>
                <c:pt idx="0">
                  <c:v>0.53623188405797106</c:v>
                </c:pt>
                <c:pt idx="1">
                  <c:v>0.53801169590643272</c:v>
                </c:pt>
                <c:pt idx="2">
                  <c:v>0.54276492738031201</c:v>
                </c:pt>
                <c:pt idx="3">
                  <c:v>0.56146755498767908</c:v>
                </c:pt>
                <c:pt idx="4">
                  <c:v>0.58097312999273787</c:v>
                </c:pt>
                <c:pt idx="5">
                  <c:v>0.58602846054333768</c:v>
                </c:pt>
                <c:pt idx="6">
                  <c:v>0.59348121321865099</c:v>
                </c:pt>
                <c:pt idx="7">
                  <c:v>0.59523809523809523</c:v>
                </c:pt>
                <c:pt idx="8">
                  <c:v>0.61171119954519615</c:v>
                </c:pt>
                <c:pt idx="9">
                  <c:v>0.62347117064647639</c:v>
                </c:pt>
                <c:pt idx="10">
                  <c:v>0.62421564861057754</c:v>
                </c:pt>
                <c:pt idx="11">
                  <c:v>0.62967121090617484</c:v>
                </c:pt>
                <c:pt idx="12">
                  <c:v>0.63163064833005889</c:v>
                </c:pt>
                <c:pt idx="13">
                  <c:v>0.63528932355338219</c:v>
                </c:pt>
                <c:pt idx="14">
                  <c:v>0.63604240282685509</c:v>
                </c:pt>
                <c:pt idx="15">
                  <c:v>0.65242221346987006</c:v>
                </c:pt>
                <c:pt idx="16">
                  <c:v>0.6549904030710173</c:v>
                </c:pt>
                <c:pt idx="17">
                  <c:v>0.70177267987486969</c:v>
                </c:pt>
                <c:pt idx="18">
                  <c:v>0.73972602739726023</c:v>
                </c:pt>
                <c:pt idx="19">
                  <c:v>0.76315789473684215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49-4CB3-A9F1-847471698C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84003072"/>
        <c:axId val="183813824"/>
      </c:barChart>
      <c:catAx>
        <c:axId val="1840030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baseline="0">
                    <a:solidFill>
                      <a:schemeClr val="lt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/>
                  <a:t>Categories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lt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13824"/>
        <c:crosses val="autoZero"/>
        <c:auto val="1"/>
        <c:lblAlgn val="ctr"/>
        <c:lblOffset val="100"/>
        <c:noMultiLvlLbl val="0"/>
      </c:catAx>
      <c:valAx>
        <c:axId val="18381382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baseline="0">
                    <a:solidFill>
                      <a:schemeClr val="lt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/>
                  <a:t>Successful</a:t>
                </a:r>
                <a:r>
                  <a:rPr lang="en-IN" sz="1800" baseline="0" dirty="0"/>
                  <a:t> Projects</a:t>
                </a:r>
                <a:endParaRPr lang="en-IN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crossAx val="18400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Projects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1308</c:v>
                </c:pt>
                <c:pt idx="1">
                  <c:v>9827</c:v>
                </c:pt>
                <c:pt idx="2">
                  <c:v>24349</c:v>
                </c:pt>
                <c:pt idx="3">
                  <c:v>39207</c:v>
                </c:pt>
                <c:pt idx="4">
                  <c:v>41530</c:v>
                </c:pt>
                <c:pt idx="5">
                  <c:v>59139</c:v>
                </c:pt>
                <c:pt idx="6">
                  <c:v>58105</c:v>
                </c:pt>
                <c:pt idx="7">
                  <c:v>46152</c:v>
                </c:pt>
                <c:pt idx="8">
                  <c:v>47255</c:v>
                </c:pt>
                <c:pt idx="9">
                  <c:v>37409</c:v>
                </c:pt>
                <c:pt idx="10">
                  <c:v>1539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A4-497F-8804-B51CEFCE4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297408"/>
        <c:axId val="183814400"/>
      </c:area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% of Successful Projects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0%</c:formatCode>
                <c:ptCount val="11"/>
                <c:pt idx="0">
                  <c:v>0.44036697247706424</c:v>
                </c:pt>
                <c:pt idx="1">
                  <c:v>0.43451714663681695</c:v>
                </c:pt>
                <c:pt idx="2">
                  <c:v>0.45389954412912237</c:v>
                </c:pt>
                <c:pt idx="3">
                  <c:v>0.43114749917106637</c:v>
                </c:pt>
                <c:pt idx="4">
                  <c:v>0.43339754394413676</c:v>
                </c:pt>
                <c:pt idx="5">
                  <c:v>0.32552122964541164</c:v>
                </c:pt>
                <c:pt idx="6">
                  <c:v>0.31611737371998966</c:v>
                </c:pt>
                <c:pt idx="7">
                  <c:v>0.35911769804125498</c:v>
                </c:pt>
                <c:pt idx="8">
                  <c:v>0.39536556978097553</c:v>
                </c:pt>
                <c:pt idx="9">
                  <c:v>0.44256729663984601</c:v>
                </c:pt>
                <c:pt idx="10">
                  <c:v>3.1838856400259907E-2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A4-497F-8804-B51CEFCE4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1298944"/>
        <c:axId val="183819008"/>
      </c:barChart>
      <c:catAx>
        <c:axId val="24129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14400"/>
        <c:crosses val="autoZero"/>
        <c:auto val="1"/>
        <c:lblAlgn val="ctr"/>
        <c:lblOffset val="100"/>
        <c:noMultiLvlLbl val="0"/>
      </c:catAx>
      <c:valAx>
        <c:axId val="18381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97408"/>
        <c:crosses val="autoZero"/>
        <c:crossBetween val="between"/>
      </c:valAx>
      <c:valAx>
        <c:axId val="183819008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98944"/>
        <c:crosses val="max"/>
        <c:crossBetween val="between"/>
      </c:valAx>
      <c:catAx>
        <c:axId val="241298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81900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2009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3">
                  <c:v>27</c:v>
                </c:pt>
                <c:pt idx="4">
                  <c:v>71</c:v>
                </c:pt>
                <c:pt idx="5">
                  <c:v>74</c:v>
                </c:pt>
                <c:pt idx="6">
                  <c:v>86</c:v>
                </c:pt>
                <c:pt idx="7">
                  <c:v>125</c:v>
                </c:pt>
                <c:pt idx="8">
                  <c:v>310</c:v>
                </c:pt>
                <c:pt idx="9">
                  <c:v>193</c:v>
                </c:pt>
                <c:pt idx="10">
                  <c:v>231</c:v>
                </c:pt>
                <c:pt idx="11">
                  <c:v>195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D45-40B3-8732-6B8F9180E14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2010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284</c:v>
                </c:pt>
                <c:pt idx="1">
                  <c:v>345</c:v>
                </c:pt>
                <c:pt idx="2">
                  <c:v>505</c:v>
                </c:pt>
                <c:pt idx="3">
                  <c:v>667</c:v>
                </c:pt>
                <c:pt idx="4">
                  <c:v>743</c:v>
                </c:pt>
                <c:pt idx="5">
                  <c:v>985</c:v>
                </c:pt>
                <c:pt idx="6">
                  <c:v>962</c:v>
                </c:pt>
                <c:pt idx="7">
                  <c:v>836</c:v>
                </c:pt>
                <c:pt idx="8">
                  <c:v>1023</c:v>
                </c:pt>
                <c:pt idx="9">
                  <c:v>1125</c:v>
                </c:pt>
                <c:pt idx="10">
                  <c:v>1177</c:v>
                </c:pt>
                <c:pt idx="11">
                  <c:v>1182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D45-40B3-8732-6B8F9180E14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2011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1500</c:v>
                </c:pt>
                <c:pt idx="1">
                  <c:v>1725</c:v>
                </c:pt>
                <c:pt idx="2">
                  <c:v>1958</c:v>
                </c:pt>
                <c:pt idx="3">
                  <c:v>2035</c:v>
                </c:pt>
                <c:pt idx="4">
                  <c:v>2111</c:v>
                </c:pt>
                <c:pt idx="5">
                  <c:v>2185</c:v>
                </c:pt>
                <c:pt idx="6">
                  <c:v>2036</c:v>
                </c:pt>
                <c:pt idx="7">
                  <c:v>2099</c:v>
                </c:pt>
                <c:pt idx="8">
                  <c:v>1955</c:v>
                </c:pt>
                <c:pt idx="9">
                  <c:v>2154</c:v>
                </c:pt>
                <c:pt idx="10">
                  <c:v>2451</c:v>
                </c:pt>
                <c:pt idx="11">
                  <c:v>2154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D45-40B3-8732-6B8F9180E14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2012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3061</c:v>
                </c:pt>
                <c:pt idx="1">
                  <c:v>3360</c:v>
                </c:pt>
                <c:pt idx="2">
                  <c:v>4529</c:v>
                </c:pt>
                <c:pt idx="3">
                  <c:v>3796</c:v>
                </c:pt>
                <c:pt idx="4">
                  <c:v>3857</c:v>
                </c:pt>
                <c:pt idx="5">
                  <c:v>3266</c:v>
                </c:pt>
                <c:pt idx="6">
                  <c:v>3322</c:v>
                </c:pt>
                <c:pt idx="7">
                  <c:v>3108</c:v>
                </c:pt>
                <c:pt idx="8">
                  <c:v>2920</c:v>
                </c:pt>
                <c:pt idx="9">
                  <c:v>3040</c:v>
                </c:pt>
                <c:pt idx="10">
                  <c:v>2674</c:v>
                </c:pt>
                <c:pt idx="11">
                  <c:v>2285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9D45-40B3-8732-6B8F9180E14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3473</c:v>
                </c:pt>
                <c:pt idx="1">
                  <c:v>3129</c:v>
                </c:pt>
                <c:pt idx="2">
                  <c:v>3758</c:v>
                </c:pt>
                <c:pt idx="3">
                  <c:v>3725</c:v>
                </c:pt>
                <c:pt idx="4">
                  <c:v>3805</c:v>
                </c:pt>
                <c:pt idx="5">
                  <c:v>3376</c:v>
                </c:pt>
                <c:pt idx="6">
                  <c:v>3413</c:v>
                </c:pt>
                <c:pt idx="7">
                  <c:v>3465</c:v>
                </c:pt>
                <c:pt idx="8">
                  <c:v>3393</c:v>
                </c:pt>
                <c:pt idx="9">
                  <c:v>3770</c:v>
                </c:pt>
                <c:pt idx="10">
                  <c:v>3523</c:v>
                </c:pt>
                <c:pt idx="11">
                  <c:v>2724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9D45-40B3-8732-6B8F9180E14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3872</c:v>
                </c:pt>
                <c:pt idx="1">
                  <c:v>3554</c:v>
                </c:pt>
                <c:pt idx="2">
                  <c:v>4260</c:v>
                </c:pt>
                <c:pt idx="3">
                  <c:v>4304</c:v>
                </c:pt>
                <c:pt idx="4">
                  <c:v>4132</c:v>
                </c:pt>
                <c:pt idx="5">
                  <c:v>4260</c:v>
                </c:pt>
                <c:pt idx="6">
                  <c:v>10433</c:v>
                </c:pt>
                <c:pt idx="7">
                  <c:v>6085</c:v>
                </c:pt>
                <c:pt idx="8">
                  <c:v>5291</c:v>
                </c:pt>
                <c:pt idx="9">
                  <c:v>5429</c:v>
                </c:pt>
                <c:pt idx="10">
                  <c:v>4534</c:v>
                </c:pt>
                <c:pt idx="11">
                  <c:v>3011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9D45-40B3-8732-6B8F9180E14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5228</c:v>
                </c:pt>
                <c:pt idx="1">
                  <c:v>5577</c:v>
                </c:pt>
                <c:pt idx="2">
                  <c:v>6241</c:v>
                </c:pt>
                <c:pt idx="3">
                  <c:v>5109</c:v>
                </c:pt>
                <c:pt idx="4">
                  <c:v>5335</c:v>
                </c:pt>
                <c:pt idx="5">
                  <c:v>4881</c:v>
                </c:pt>
                <c:pt idx="6">
                  <c:v>4865</c:v>
                </c:pt>
                <c:pt idx="7">
                  <c:v>4759</c:v>
                </c:pt>
                <c:pt idx="8">
                  <c:v>4543</c:v>
                </c:pt>
                <c:pt idx="9">
                  <c:v>4621</c:v>
                </c:pt>
                <c:pt idx="10">
                  <c:v>3914</c:v>
                </c:pt>
                <c:pt idx="11">
                  <c:v>3025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8-9D45-40B3-8732-6B8F9180E14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4220</c:v>
                </c:pt>
                <c:pt idx="1">
                  <c:v>4254</c:v>
                </c:pt>
                <c:pt idx="2">
                  <c:v>4356</c:v>
                </c:pt>
                <c:pt idx="3">
                  <c:v>4018</c:v>
                </c:pt>
                <c:pt idx="4">
                  <c:v>4275</c:v>
                </c:pt>
                <c:pt idx="5">
                  <c:v>3785</c:v>
                </c:pt>
                <c:pt idx="6">
                  <c:v>3741</c:v>
                </c:pt>
                <c:pt idx="7">
                  <c:v>3741</c:v>
                </c:pt>
                <c:pt idx="8">
                  <c:v>3776</c:v>
                </c:pt>
                <c:pt idx="9">
                  <c:v>3571</c:v>
                </c:pt>
                <c:pt idx="10">
                  <c:v>3552</c:v>
                </c:pt>
                <c:pt idx="11">
                  <c:v>2873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9-9D45-40B3-8732-6B8F9180E14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4228</c:v>
                </c:pt>
                <c:pt idx="1">
                  <c:v>3834</c:v>
                </c:pt>
                <c:pt idx="2">
                  <c:v>4566</c:v>
                </c:pt>
                <c:pt idx="3">
                  <c:v>4092</c:v>
                </c:pt>
                <c:pt idx="4">
                  <c:v>4447</c:v>
                </c:pt>
                <c:pt idx="5">
                  <c:v>3969</c:v>
                </c:pt>
                <c:pt idx="6">
                  <c:v>3970</c:v>
                </c:pt>
                <c:pt idx="7">
                  <c:v>4047</c:v>
                </c:pt>
                <c:pt idx="8">
                  <c:v>3784</c:v>
                </c:pt>
                <c:pt idx="9">
                  <c:v>4039</c:v>
                </c:pt>
                <c:pt idx="10">
                  <c:v>3623</c:v>
                </c:pt>
                <c:pt idx="11">
                  <c:v>2674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9D45-40B3-8732-6B8F9180E141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3945</c:v>
                </c:pt>
                <c:pt idx="1">
                  <c:v>3094</c:v>
                </c:pt>
                <c:pt idx="2">
                  <c:v>3144</c:v>
                </c:pt>
                <c:pt idx="3">
                  <c:v>3211</c:v>
                </c:pt>
                <c:pt idx="4">
                  <c:v>3303</c:v>
                </c:pt>
                <c:pt idx="5">
                  <c:v>2921</c:v>
                </c:pt>
                <c:pt idx="6">
                  <c:v>3275</c:v>
                </c:pt>
                <c:pt idx="7">
                  <c:v>3401</c:v>
                </c:pt>
                <c:pt idx="8">
                  <c:v>3321</c:v>
                </c:pt>
                <c:pt idx="9">
                  <c:v>3391</c:v>
                </c:pt>
                <c:pt idx="10">
                  <c:v>2666</c:v>
                </c:pt>
                <c:pt idx="11">
                  <c:v>1734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9D45-40B3-8732-6B8F9180E141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1507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9D45-40B3-8732-6B8F9180E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579648"/>
        <c:axId val="164358400"/>
      </c:barChart>
      <c:catAx>
        <c:axId val="15157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58400"/>
        <c:crosses val="autoZero"/>
        <c:auto val="1"/>
        <c:lblAlgn val="ctr"/>
        <c:lblOffset val="100"/>
        <c:noMultiLvlLbl val="0"/>
      </c:catAx>
      <c:valAx>
        <c:axId val="16435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7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Numbers of Projects Quarter-wise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Q1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Sheet1!$B$1:$L$1</c:f>
              <c:strCach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1">
                  <c:v>1134</c:v>
                </c:pt>
                <c:pt idx="2">
                  <c:v>5183</c:v>
                </c:pt>
                <c:pt idx="3">
                  <c:v>10950</c:v>
                </c:pt>
                <c:pt idx="4">
                  <c:v>10360</c:v>
                </c:pt>
                <c:pt idx="5">
                  <c:v>11686</c:v>
                </c:pt>
                <c:pt idx="6">
                  <c:v>17046</c:v>
                </c:pt>
                <c:pt idx="7">
                  <c:v>12830</c:v>
                </c:pt>
                <c:pt idx="8">
                  <c:v>12628</c:v>
                </c:pt>
                <c:pt idx="9">
                  <c:v>10183</c:v>
                </c:pt>
                <c:pt idx="10">
                  <c:v>1507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E62-4D3D-A5C6-BF9564A3684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Q2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Sheet1!$B$1:$L$1</c:f>
              <c:strCach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172</c:v>
                </c:pt>
                <c:pt idx="1">
                  <c:v>2395</c:v>
                </c:pt>
                <c:pt idx="2">
                  <c:v>6331</c:v>
                </c:pt>
                <c:pt idx="3">
                  <c:v>10919</c:v>
                </c:pt>
                <c:pt idx="4">
                  <c:v>10906</c:v>
                </c:pt>
                <c:pt idx="5">
                  <c:v>12696</c:v>
                </c:pt>
                <c:pt idx="6">
                  <c:v>15325</c:v>
                </c:pt>
                <c:pt idx="7">
                  <c:v>12078</c:v>
                </c:pt>
                <c:pt idx="8">
                  <c:v>12508</c:v>
                </c:pt>
                <c:pt idx="9">
                  <c:v>9435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EB-499D-A5E8-7D2AB7BE080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Q3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Sheet1!$B$1:$L$1</c:f>
              <c:strCach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521</c:v>
                </c:pt>
                <c:pt idx="1">
                  <c:v>2821</c:v>
                </c:pt>
                <c:pt idx="2">
                  <c:v>6090</c:v>
                </c:pt>
                <c:pt idx="3">
                  <c:v>9350</c:v>
                </c:pt>
                <c:pt idx="4">
                  <c:v>10271</c:v>
                </c:pt>
                <c:pt idx="5">
                  <c:v>21809</c:v>
                </c:pt>
                <c:pt idx="6">
                  <c:v>14167</c:v>
                </c:pt>
                <c:pt idx="7">
                  <c:v>11258</c:v>
                </c:pt>
                <c:pt idx="8">
                  <c:v>11801</c:v>
                </c:pt>
                <c:pt idx="9">
                  <c:v>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EB-499D-A5E8-7D2AB7BE080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Q4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Sheet1!$B$1:$L$1</c:f>
              <c:strCach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strCache>
            </c:strRef>
          </c:cat>
          <c:val>
            <c:numRef>
              <c:f>Sheet1!$B$5:$L$5</c:f>
              <c:numCache>
                <c:formatCode>General</c:formatCode>
                <c:ptCount val="11"/>
                <c:pt idx="0">
                  <c:v>619</c:v>
                </c:pt>
                <c:pt idx="1">
                  <c:v>3484</c:v>
                </c:pt>
                <c:pt idx="2">
                  <c:v>6759</c:v>
                </c:pt>
                <c:pt idx="3">
                  <c:v>7999</c:v>
                </c:pt>
                <c:pt idx="4">
                  <c:v>10017</c:v>
                </c:pt>
                <c:pt idx="5">
                  <c:v>12974</c:v>
                </c:pt>
                <c:pt idx="6">
                  <c:v>11560</c:v>
                </c:pt>
                <c:pt idx="7">
                  <c:v>9996</c:v>
                </c:pt>
                <c:pt idx="8">
                  <c:v>10336</c:v>
                </c:pt>
                <c:pt idx="9">
                  <c:v>7791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EB-499D-A5E8-7D2AB7BE0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52102656"/>
        <c:axId val="241029056"/>
      </c:barChart>
      <c:catAx>
        <c:axId val="2521026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029056"/>
        <c:crosses val="autoZero"/>
        <c:auto val="1"/>
        <c:lblAlgn val="ctr"/>
        <c:lblOffset val="100"/>
        <c:noMultiLvlLbl val="0"/>
      </c:catAx>
      <c:valAx>
        <c:axId val="2410290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10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Success Rate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EA-42C3-8A00-3EC3182A25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EA-42C3-8A00-3EC3182A25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9EA-42C3-8A00-3EC3182A25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9EA-42C3-8A00-3EC3182A25E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9EA-42C3-8A00-3EC3182A25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&lt;5000</c:v>
                </c:pt>
                <c:pt idx="1">
                  <c:v>5000-20000</c:v>
                </c:pt>
                <c:pt idx="2">
                  <c:v>20000-50000</c:v>
                </c:pt>
                <c:pt idx="3">
                  <c:v>50000-100000</c:v>
                </c:pt>
                <c:pt idx="4">
                  <c:v>&gt;100000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18601</c:v>
                </c:pt>
                <c:pt idx="1">
                  <c:v>8710</c:v>
                </c:pt>
                <c:pt idx="2">
                  <c:v>2626</c:v>
                </c:pt>
                <c:pt idx="3">
                  <c:v>713</c:v>
                </c:pt>
                <c:pt idx="4">
                  <c:v>299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48-4007-A14B-594B5FC7D8B0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11.png"/><Relationship Id="rId6" Type="http://schemas.openxmlformats.org/officeDocument/2006/relationships/image" Target="../media/image25.svg"/><Relationship Id="rId5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11.png"/><Relationship Id="rId6" Type="http://schemas.openxmlformats.org/officeDocument/2006/relationships/image" Target="../media/image25.svg"/><Relationship Id="rId5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2653B-F015-4515-96EA-F10D3030CD7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94B94A9B-4A30-425C-9E73-BC52A483A32E}">
      <dgm:prSet phldrT="[Text]"/>
      <dgm:spPr/>
      <dgm:t>
        <a:bodyPr/>
        <a:lstStyle/>
        <a:p>
          <a:r>
            <a:rPr lang="en-US" b="1" dirty="0"/>
            <a:t>Amount Raised</a:t>
          </a:r>
          <a:endParaRPr lang="en-IN" b="1" dirty="0"/>
        </a:p>
      </dgm:t>
    </dgm:pt>
    <dgm:pt modelId="{064B529C-1D9A-4A5D-A01E-9BB887792980}" type="parTrans" cxnId="{825E173C-7F34-4E1E-9C46-FC4726BB3FA0}">
      <dgm:prSet/>
      <dgm:spPr/>
      <dgm:t>
        <a:bodyPr/>
        <a:lstStyle/>
        <a:p>
          <a:endParaRPr lang="en-IN"/>
        </a:p>
      </dgm:t>
    </dgm:pt>
    <dgm:pt modelId="{2C53C186-8781-479D-9E41-9C2F23948E32}" type="sibTrans" cxnId="{825E173C-7F34-4E1E-9C46-FC4726BB3FA0}">
      <dgm:prSet/>
      <dgm:spPr/>
      <dgm:t>
        <a:bodyPr/>
        <a:lstStyle/>
        <a:p>
          <a:endParaRPr lang="en-IN"/>
        </a:p>
      </dgm:t>
    </dgm:pt>
    <dgm:pt modelId="{AFA1B880-31E6-47ED-9A14-0F8433AE5B4D}">
      <dgm:prSet phldrT="[Text]"/>
      <dgm:spPr/>
      <dgm:t>
        <a:bodyPr/>
        <a:lstStyle/>
        <a:p>
          <a:r>
            <a:rPr lang="en-US" b="1" dirty="0"/>
            <a:t>Backers</a:t>
          </a:r>
          <a:endParaRPr lang="en-IN" b="1" dirty="0"/>
        </a:p>
      </dgm:t>
    </dgm:pt>
    <dgm:pt modelId="{97E240DE-9EA1-4AFF-99DD-0782D8241E28}" type="parTrans" cxnId="{766696CC-135F-4E87-A31B-18B062F6F489}">
      <dgm:prSet/>
      <dgm:spPr/>
      <dgm:t>
        <a:bodyPr/>
        <a:lstStyle/>
        <a:p>
          <a:endParaRPr lang="en-IN"/>
        </a:p>
      </dgm:t>
    </dgm:pt>
    <dgm:pt modelId="{36388570-8EB2-4C1C-AAC8-126CB8F449FE}" type="sibTrans" cxnId="{766696CC-135F-4E87-A31B-18B062F6F489}">
      <dgm:prSet/>
      <dgm:spPr/>
      <dgm:t>
        <a:bodyPr/>
        <a:lstStyle/>
        <a:p>
          <a:endParaRPr lang="en-IN"/>
        </a:p>
      </dgm:t>
    </dgm:pt>
    <dgm:pt modelId="{52AFA6EE-E5FD-49AA-B6C9-57477A08E2AC}">
      <dgm:prSet phldrT="[Text]"/>
      <dgm:spPr/>
      <dgm:t>
        <a:bodyPr/>
        <a:lstStyle/>
        <a:p>
          <a:r>
            <a:rPr lang="en-US" b="1" dirty="0"/>
            <a:t>Avg. Days</a:t>
          </a:r>
          <a:endParaRPr lang="en-IN" b="1" dirty="0"/>
        </a:p>
      </dgm:t>
    </dgm:pt>
    <dgm:pt modelId="{C65CF0F3-4364-4637-8EC2-95B128F6EA84}" type="parTrans" cxnId="{AC78CE3B-090A-4523-90E8-13A4BCFC2424}">
      <dgm:prSet/>
      <dgm:spPr/>
      <dgm:t>
        <a:bodyPr/>
        <a:lstStyle/>
        <a:p>
          <a:endParaRPr lang="en-IN"/>
        </a:p>
      </dgm:t>
    </dgm:pt>
    <dgm:pt modelId="{A7942BD0-D1CC-4B6A-9B0E-F44EFB10AA5B}" type="sibTrans" cxnId="{AC78CE3B-090A-4523-90E8-13A4BCFC2424}">
      <dgm:prSet/>
      <dgm:spPr/>
      <dgm:t>
        <a:bodyPr/>
        <a:lstStyle/>
        <a:p>
          <a:endParaRPr lang="en-IN"/>
        </a:p>
      </dgm:t>
    </dgm:pt>
    <dgm:pt modelId="{65FC2DCC-A5B5-4E63-AFAC-F991C3EC06AF}">
      <dgm:prSet/>
      <dgm:spPr/>
      <dgm:t>
        <a:bodyPr/>
        <a:lstStyle/>
        <a:p>
          <a:pPr algn="ctr">
            <a:buNone/>
          </a:pPr>
          <a:r>
            <a:rPr lang="en-IN" sz="1900" b="1" dirty="0"/>
            <a:t>$ </a:t>
          </a:r>
          <a:r>
            <a:rPr lang="en-IN" sz="1900" b="1" i="0" u="none" dirty="0"/>
            <a:t>1,35,16,17,085.93</a:t>
          </a:r>
          <a:endParaRPr lang="en-IN" sz="1900" dirty="0"/>
        </a:p>
      </dgm:t>
    </dgm:pt>
    <dgm:pt modelId="{63C46D3E-BA4A-4815-8A21-D05DABAA65CF}" type="parTrans" cxnId="{44090506-FB0E-415B-93C9-B0D05EE1BF95}">
      <dgm:prSet/>
      <dgm:spPr/>
      <dgm:t>
        <a:bodyPr/>
        <a:lstStyle/>
        <a:p>
          <a:endParaRPr lang="en-IN"/>
        </a:p>
      </dgm:t>
    </dgm:pt>
    <dgm:pt modelId="{B9C8E058-F271-4AE0-8198-FCAA645FC31C}" type="sibTrans" cxnId="{44090506-FB0E-415B-93C9-B0D05EE1BF95}">
      <dgm:prSet/>
      <dgm:spPr/>
      <dgm:t>
        <a:bodyPr/>
        <a:lstStyle/>
        <a:p>
          <a:endParaRPr lang="en-IN"/>
        </a:p>
      </dgm:t>
    </dgm:pt>
    <dgm:pt modelId="{B8245640-67B5-44ED-B9EB-81B915D7D581}">
      <dgm:prSet custT="1"/>
      <dgm:spPr/>
      <dgm:t>
        <a:bodyPr/>
        <a:lstStyle/>
        <a:p>
          <a:pPr algn="ctr">
            <a:buNone/>
          </a:pPr>
          <a:r>
            <a:rPr lang="en-IN" sz="2000" b="1" i="0" u="none" dirty="0">
              <a:solidFill>
                <a:srgbClr val="00B050"/>
              </a:solidFill>
            </a:rPr>
            <a:t>($1.35 Billions)</a:t>
          </a:r>
          <a:endParaRPr lang="en-IN" sz="1900" b="1" dirty="0">
            <a:solidFill>
              <a:srgbClr val="00B050"/>
            </a:solidFill>
          </a:endParaRPr>
        </a:p>
      </dgm:t>
    </dgm:pt>
    <dgm:pt modelId="{D82DAF3A-44CA-4469-8C2F-21F8D670EACA}" type="parTrans" cxnId="{8EFE9F18-306B-4EAD-BDCA-F4FED8B4403E}">
      <dgm:prSet/>
      <dgm:spPr/>
      <dgm:t>
        <a:bodyPr/>
        <a:lstStyle/>
        <a:p>
          <a:endParaRPr lang="en-IN"/>
        </a:p>
      </dgm:t>
    </dgm:pt>
    <dgm:pt modelId="{C649CDA0-1788-439B-A493-0684B432A9B9}" type="sibTrans" cxnId="{8EFE9F18-306B-4EAD-BDCA-F4FED8B4403E}">
      <dgm:prSet/>
      <dgm:spPr/>
      <dgm:t>
        <a:bodyPr/>
        <a:lstStyle/>
        <a:p>
          <a:endParaRPr lang="en-IN"/>
        </a:p>
      </dgm:t>
    </dgm:pt>
    <dgm:pt modelId="{787F5D4E-D166-44FA-86B4-9953CABD235C}">
      <dgm:prSet/>
      <dgm:spPr/>
      <dgm:t>
        <a:bodyPr/>
        <a:lstStyle/>
        <a:p>
          <a:pPr algn="ctr">
            <a:buNone/>
          </a:pPr>
          <a:r>
            <a:rPr lang="en-IN" sz="1900" b="0" i="0" u="none" dirty="0"/>
            <a:t>Amount Raised by</a:t>
          </a:r>
          <a:endParaRPr lang="en-IN" sz="1900" dirty="0"/>
        </a:p>
      </dgm:t>
    </dgm:pt>
    <dgm:pt modelId="{6ED2B67C-E995-4A84-BE09-35BB1696FBDF}" type="parTrans" cxnId="{DD6D5274-C1EF-4F95-BF12-DF4299963691}">
      <dgm:prSet/>
      <dgm:spPr/>
      <dgm:t>
        <a:bodyPr/>
        <a:lstStyle/>
        <a:p>
          <a:endParaRPr lang="en-IN"/>
        </a:p>
      </dgm:t>
    </dgm:pt>
    <dgm:pt modelId="{0DB8CCF8-8137-4DD6-B7C3-0BE3B0462245}" type="sibTrans" cxnId="{DD6D5274-C1EF-4F95-BF12-DF4299963691}">
      <dgm:prSet/>
      <dgm:spPr/>
      <dgm:t>
        <a:bodyPr/>
        <a:lstStyle/>
        <a:p>
          <a:endParaRPr lang="en-IN"/>
        </a:p>
      </dgm:t>
    </dgm:pt>
    <dgm:pt modelId="{85251765-E470-4588-9C03-4EB3B5F85E52}">
      <dgm:prSet/>
      <dgm:spPr/>
      <dgm:t>
        <a:bodyPr/>
        <a:lstStyle/>
        <a:p>
          <a:pPr algn="ctr">
            <a:buNone/>
          </a:pPr>
          <a:r>
            <a:rPr lang="en-IN" sz="1900" b="0" i="0" u="none" dirty="0"/>
            <a:t>Successful Projects</a:t>
          </a:r>
          <a:endParaRPr lang="en-IN" sz="1900" dirty="0"/>
        </a:p>
      </dgm:t>
    </dgm:pt>
    <dgm:pt modelId="{A1CBBD00-2402-499B-94DD-0A12EA20A1A0}" type="parTrans" cxnId="{9D1F8989-F738-46E5-90A3-E26214727631}">
      <dgm:prSet/>
      <dgm:spPr/>
      <dgm:t>
        <a:bodyPr/>
        <a:lstStyle/>
        <a:p>
          <a:endParaRPr lang="en-IN"/>
        </a:p>
      </dgm:t>
    </dgm:pt>
    <dgm:pt modelId="{883280E7-75F4-4BDC-AD78-E5E1728E548E}" type="sibTrans" cxnId="{9D1F8989-F738-46E5-90A3-E26214727631}">
      <dgm:prSet/>
      <dgm:spPr/>
      <dgm:t>
        <a:bodyPr/>
        <a:lstStyle/>
        <a:p>
          <a:endParaRPr lang="en-IN"/>
        </a:p>
      </dgm:t>
    </dgm:pt>
    <dgm:pt modelId="{89011E93-1E67-4058-8623-E87FD4231FC5}">
      <dgm:prSet custT="1"/>
      <dgm:spPr/>
      <dgm:t>
        <a:bodyPr/>
        <a:lstStyle/>
        <a:p>
          <a:pPr algn="ctr">
            <a:buNone/>
          </a:pPr>
          <a:r>
            <a:rPr lang="en-IN" sz="1900" b="1" i="0" u="none" dirty="0"/>
            <a:t>3,99,65,853</a:t>
          </a:r>
          <a:endParaRPr lang="en-IN" sz="1900" dirty="0"/>
        </a:p>
      </dgm:t>
    </dgm:pt>
    <dgm:pt modelId="{C84AA154-DDA5-43B1-982D-8536F054F8F6}" type="parTrans" cxnId="{AC15D760-D476-4E1C-BC15-48F6572BBFA0}">
      <dgm:prSet/>
      <dgm:spPr/>
      <dgm:t>
        <a:bodyPr/>
        <a:lstStyle/>
        <a:p>
          <a:endParaRPr lang="en-IN"/>
        </a:p>
      </dgm:t>
    </dgm:pt>
    <dgm:pt modelId="{2E35F0FD-4E16-43E0-ABFB-B49260C5C60E}" type="sibTrans" cxnId="{AC15D760-D476-4E1C-BC15-48F6572BBFA0}">
      <dgm:prSet/>
      <dgm:spPr/>
      <dgm:t>
        <a:bodyPr/>
        <a:lstStyle/>
        <a:p>
          <a:endParaRPr lang="en-IN"/>
        </a:p>
      </dgm:t>
    </dgm:pt>
    <dgm:pt modelId="{21990030-CB12-4755-8F58-9B5886D1251D}">
      <dgm:prSet custT="1"/>
      <dgm:spPr/>
      <dgm:t>
        <a:bodyPr/>
        <a:lstStyle/>
        <a:p>
          <a:pPr algn="ctr">
            <a:buNone/>
          </a:pPr>
          <a:r>
            <a:rPr lang="en-IN" sz="2000" b="1" i="0" u="none" dirty="0">
              <a:solidFill>
                <a:srgbClr val="00B050"/>
              </a:solidFill>
            </a:rPr>
            <a:t>(~40 Millions)</a:t>
          </a:r>
          <a:endParaRPr lang="en-IN" sz="2000" b="1" dirty="0">
            <a:solidFill>
              <a:srgbClr val="00B050"/>
            </a:solidFill>
          </a:endParaRPr>
        </a:p>
      </dgm:t>
    </dgm:pt>
    <dgm:pt modelId="{9ECC6405-CD26-4A5B-86D6-596A29C6C07A}" type="parTrans" cxnId="{BC925ED1-77D9-4071-B2F3-8EABA16CEF55}">
      <dgm:prSet/>
      <dgm:spPr/>
      <dgm:t>
        <a:bodyPr/>
        <a:lstStyle/>
        <a:p>
          <a:endParaRPr lang="en-IN"/>
        </a:p>
      </dgm:t>
    </dgm:pt>
    <dgm:pt modelId="{0B72D940-36CB-45F0-9676-C09E7A5F2502}" type="sibTrans" cxnId="{BC925ED1-77D9-4071-B2F3-8EABA16CEF55}">
      <dgm:prSet/>
      <dgm:spPr/>
      <dgm:t>
        <a:bodyPr/>
        <a:lstStyle/>
        <a:p>
          <a:endParaRPr lang="en-IN"/>
        </a:p>
      </dgm:t>
    </dgm:pt>
    <dgm:pt modelId="{1235D9A0-3B1A-4A3D-8B64-8C8A5EB9C0D1}">
      <dgm:prSet custT="1"/>
      <dgm:spPr/>
      <dgm:t>
        <a:bodyPr/>
        <a:lstStyle/>
        <a:p>
          <a:pPr algn="ctr">
            <a:buNone/>
          </a:pPr>
          <a:r>
            <a:rPr lang="en-IN" sz="1900" b="0" i="0" u="none" dirty="0"/>
            <a:t>Backers Contributed</a:t>
          </a:r>
          <a:endParaRPr lang="en-IN" sz="1900" dirty="0"/>
        </a:p>
      </dgm:t>
    </dgm:pt>
    <dgm:pt modelId="{25E0A913-F4F3-4DFB-A1AB-F2B090AFB59C}" type="parTrans" cxnId="{3CE07FA1-F62A-4D70-B1BD-498FB62D6FF9}">
      <dgm:prSet/>
      <dgm:spPr/>
      <dgm:t>
        <a:bodyPr/>
        <a:lstStyle/>
        <a:p>
          <a:endParaRPr lang="en-IN"/>
        </a:p>
      </dgm:t>
    </dgm:pt>
    <dgm:pt modelId="{7A6DD9EF-A7E4-4D8D-BDDB-966144D74C9A}" type="sibTrans" cxnId="{3CE07FA1-F62A-4D70-B1BD-498FB62D6FF9}">
      <dgm:prSet/>
      <dgm:spPr/>
      <dgm:t>
        <a:bodyPr/>
        <a:lstStyle/>
        <a:p>
          <a:endParaRPr lang="en-IN"/>
        </a:p>
      </dgm:t>
    </dgm:pt>
    <dgm:pt modelId="{41960CB0-48A5-4EB2-BA3A-26EF5127F349}">
      <dgm:prSet custT="1"/>
      <dgm:spPr/>
      <dgm:t>
        <a:bodyPr/>
        <a:lstStyle/>
        <a:p>
          <a:pPr algn="ctr">
            <a:buNone/>
          </a:pPr>
          <a:r>
            <a:rPr lang="en-IN" sz="1900" b="0" i="0" u="none" dirty="0"/>
            <a:t>in Successful</a:t>
          </a:r>
          <a:endParaRPr lang="en-IN" sz="1900" dirty="0"/>
        </a:p>
      </dgm:t>
    </dgm:pt>
    <dgm:pt modelId="{1552AB5C-C390-4B46-B5C3-7F7C57C61DDF}" type="parTrans" cxnId="{F1E38E92-EA46-4F15-8448-8860A330CB09}">
      <dgm:prSet/>
      <dgm:spPr/>
      <dgm:t>
        <a:bodyPr/>
        <a:lstStyle/>
        <a:p>
          <a:endParaRPr lang="en-IN"/>
        </a:p>
      </dgm:t>
    </dgm:pt>
    <dgm:pt modelId="{C4F5392B-D3FF-4BD6-AB59-125BFD078DE9}" type="sibTrans" cxnId="{F1E38E92-EA46-4F15-8448-8860A330CB09}">
      <dgm:prSet/>
      <dgm:spPr/>
      <dgm:t>
        <a:bodyPr/>
        <a:lstStyle/>
        <a:p>
          <a:endParaRPr lang="en-IN"/>
        </a:p>
      </dgm:t>
    </dgm:pt>
    <dgm:pt modelId="{7EBBD49A-9800-4C99-9A7F-E61B2CC2AF8F}">
      <dgm:prSet custT="1"/>
      <dgm:spPr/>
      <dgm:t>
        <a:bodyPr/>
        <a:lstStyle/>
        <a:p>
          <a:pPr algn="ctr">
            <a:buNone/>
          </a:pPr>
          <a:r>
            <a:rPr lang="en-IN" sz="1900" b="0" i="0" u="none" dirty="0"/>
            <a:t>Projects</a:t>
          </a:r>
          <a:endParaRPr lang="en-IN" sz="1900" dirty="0"/>
        </a:p>
      </dgm:t>
    </dgm:pt>
    <dgm:pt modelId="{1E966892-7F67-445A-8C4B-796F5FD09101}" type="parTrans" cxnId="{64CBA5F7-ECF9-4FBE-9DAF-DFAF1A0992F6}">
      <dgm:prSet/>
      <dgm:spPr/>
      <dgm:t>
        <a:bodyPr/>
        <a:lstStyle/>
        <a:p>
          <a:endParaRPr lang="en-IN"/>
        </a:p>
      </dgm:t>
    </dgm:pt>
    <dgm:pt modelId="{1C05048D-9C9B-460E-9D21-D994A4391E1C}" type="sibTrans" cxnId="{64CBA5F7-ECF9-4FBE-9DAF-DFAF1A0992F6}">
      <dgm:prSet/>
      <dgm:spPr/>
      <dgm:t>
        <a:bodyPr/>
        <a:lstStyle/>
        <a:p>
          <a:endParaRPr lang="en-IN"/>
        </a:p>
      </dgm:t>
    </dgm:pt>
    <dgm:pt modelId="{E8A9428A-762C-4774-99F2-BB7FB267D022}">
      <dgm:prSet phldrT="[Text]" custT="1"/>
      <dgm:spPr/>
      <dgm:t>
        <a:bodyPr/>
        <a:lstStyle/>
        <a:p>
          <a:pPr algn="ctr">
            <a:buNone/>
          </a:pPr>
          <a:r>
            <a:rPr lang="en-IN" sz="1900" dirty="0"/>
            <a:t>It took average of </a:t>
          </a:r>
          <a:r>
            <a:rPr lang="en-IN" sz="2000" b="1" dirty="0">
              <a:solidFill>
                <a:srgbClr val="00B050"/>
              </a:solidFill>
            </a:rPr>
            <a:t>81</a:t>
          </a:r>
          <a:r>
            <a:rPr lang="en-IN" sz="2200" dirty="0"/>
            <a:t> </a:t>
          </a:r>
          <a:r>
            <a:rPr lang="en-IN" sz="1900" dirty="0"/>
            <a:t>Days for the Projects to be Successful</a:t>
          </a:r>
          <a:endParaRPr lang="en-IN" sz="1900" b="1" dirty="0"/>
        </a:p>
      </dgm:t>
    </dgm:pt>
    <dgm:pt modelId="{7347B2AD-EBEF-4F8A-AE18-822A8F0686CF}" type="parTrans" cxnId="{5CA42736-0078-4282-89E1-4725E14D795E}">
      <dgm:prSet/>
      <dgm:spPr/>
      <dgm:t>
        <a:bodyPr/>
        <a:lstStyle/>
        <a:p>
          <a:endParaRPr lang="en-IN"/>
        </a:p>
      </dgm:t>
    </dgm:pt>
    <dgm:pt modelId="{7F6D1447-A799-47DA-A74B-B3EAEB7F3B8F}" type="sibTrans" cxnId="{5CA42736-0078-4282-89E1-4725E14D795E}">
      <dgm:prSet/>
      <dgm:spPr/>
      <dgm:t>
        <a:bodyPr/>
        <a:lstStyle/>
        <a:p>
          <a:endParaRPr lang="en-IN"/>
        </a:p>
      </dgm:t>
    </dgm:pt>
    <dgm:pt modelId="{C1EFEC26-A8C1-44D1-9727-41879332C473}" type="pres">
      <dgm:prSet presAssocID="{92A2653B-F015-4515-96EA-F10D3030CD7C}" presName="diagram" presStyleCnt="0">
        <dgm:presLayoutVars>
          <dgm:dir/>
          <dgm:animLvl val="lvl"/>
          <dgm:resizeHandles val="exact"/>
        </dgm:presLayoutVars>
      </dgm:prSet>
      <dgm:spPr/>
    </dgm:pt>
    <dgm:pt modelId="{621BB97A-74AB-4575-AEE4-0CCEF412F012}" type="pres">
      <dgm:prSet presAssocID="{94B94A9B-4A30-425C-9E73-BC52A483A32E}" presName="compNode" presStyleCnt="0"/>
      <dgm:spPr/>
    </dgm:pt>
    <dgm:pt modelId="{D59F8645-CBB3-4C3A-AA82-2BE88D179A24}" type="pres">
      <dgm:prSet presAssocID="{94B94A9B-4A30-425C-9E73-BC52A483A32E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E9C399-9AE9-4AFE-83EA-ECB7B1D32E59}" type="pres">
      <dgm:prSet presAssocID="{94B94A9B-4A30-425C-9E73-BC52A483A32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672871-15BF-40E8-B8F4-71790E07AB8F}" type="pres">
      <dgm:prSet presAssocID="{94B94A9B-4A30-425C-9E73-BC52A483A32E}" presName="parentRect" presStyleLbl="alignNode1" presStyleIdx="0" presStyleCnt="3"/>
      <dgm:spPr/>
      <dgm:t>
        <a:bodyPr/>
        <a:lstStyle/>
        <a:p>
          <a:endParaRPr lang="en-IN"/>
        </a:p>
      </dgm:t>
    </dgm:pt>
    <dgm:pt modelId="{B043613C-3D53-466C-9583-E2AD4CD49CC3}" type="pres">
      <dgm:prSet presAssocID="{94B94A9B-4A30-425C-9E73-BC52A483A32E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DE0A7F8E-CE31-486C-8CB9-E061118C780A}" type="pres">
      <dgm:prSet presAssocID="{2C53C186-8781-479D-9E41-9C2F23948E32}" presName="sibTrans" presStyleLbl="sibTrans2D1" presStyleIdx="0" presStyleCnt="0"/>
      <dgm:spPr/>
      <dgm:t>
        <a:bodyPr/>
        <a:lstStyle/>
        <a:p>
          <a:endParaRPr lang="en-IN"/>
        </a:p>
      </dgm:t>
    </dgm:pt>
    <dgm:pt modelId="{E6A42FEC-88E1-422C-AD62-AD400163DE73}" type="pres">
      <dgm:prSet presAssocID="{AFA1B880-31E6-47ED-9A14-0F8433AE5B4D}" presName="compNode" presStyleCnt="0"/>
      <dgm:spPr/>
    </dgm:pt>
    <dgm:pt modelId="{E85F6CFA-ED4A-4B76-AE2B-6A3D84594369}" type="pres">
      <dgm:prSet presAssocID="{AFA1B880-31E6-47ED-9A14-0F8433AE5B4D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75CE21-84FC-4C7F-B0A7-2EC48AB5AD46}" type="pres">
      <dgm:prSet presAssocID="{AFA1B880-31E6-47ED-9A14-0F8433AE5B4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65DB1E-1986-49F4-8D4A-8A371084C8C7}" type="pres">
      <dgm:prSet presAssocID="{AFA1B880-31E6-47ED-9A14-0F8433AE5B4D}" presName="parentRect" presStyleLbl="alignNode1" presStyleIdx="1" presStyleCnt="3"/>
      <dgm:spPr/>
      <dgm:t>
        <a:bodyPr/>
        <a:lstStyle/>
        <a:p>
          <a:endParaRPr lang="en-IN"/>
        </a:p>
      </dgm:t>
    </dgm:pt>
    <dgm:pt modelId="{778BFBF9-D69D-4C6E-AB60-B2A53352267E}" type="pres">
      <dgm:prSet presAssocID="{AFA1B880-31E6-47ED-9A14-0F8433AE5B4D}" presName="adorn" presStyleLbl="fgAccFollow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E0A32CEC-4535-46E1-9C8E-138A0D44C4AD}" type="pres">
      <dgm:prSet presAssocID="{36388570-8EB2-4C1C-AAC8-126CB8F449FE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EA46C17-3283-4514-BAB7-58040BA0272E}" type="pres">
      <dgm:prSet presAssocID="{52AFA6EE-E5FD-49AA-B6C9-57477A08E2AC}" presName="compNode" presStyleCnt="0"/>
      <dgm:spPr/>
    </dgm:pt>
    <dgm:pt modelId="{E4EC7CAB-8B31-41F6-A787-CF0391EDE62B}" type="pres">
      <dgm:prSet presAssocID="{52AFA6EE-E5FD-49AA-B6C9-57477A08E2AC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3C5EB2-5961-4F09-ACE3-87B6A6FDF124}" type="pres">
      <dgm:prSet presAssocID="{52AFA6EE-E5FD-49AA-B6C9-57477A08E2A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8D5AC4-E2D1-45AB-A9C1-DDD5B8DC6A94}" type="pres">
      <dgm:prSet presAssocID="{52AFA6EE-E5FD-49AA-B6C9-57477A08E2AC}" presName="parentRect" presStyleLbl="alignNode1" presStyleIdx="2" presStyleCnt="3"/>
      <dgm:spPr/>
      <dgm:t>
        <a:bodyPr/>
        <a:lstStyle/>
        <a:p>
          <a:endParaRPr lang="en-IN"/>
        </a:p>
      </dgm:t>
    </dgm:pt>
    <dgm:pt modelId="{68F759FB-30CD-4410-BEB9-1378BF577E80}" type="pres">
      <dgm:prSet presAssocID="{52AFA6EE-E5FD-49AA-B6C9-57477A08E2AC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</dgm:ptLst>
  <dgm:cxnLst>
    <dgm:cxn modelId="{1E543F1A-F0DD-4E84-B864-020C7391CD59}" type="presOf" srcId="{89011E93-1E67-4058-8623-E87FD4231FC5}" destId="{E85F6CFA-ED4A-4B76-AE2B-6A3D84594369}" srcOrd="0" destOrd="0" presId="urn:microsoft.com/office/officeart/2005/8/layout/bList2"/>
    <dgm:cxn modelId="{8E1D743C-1879-4FAA-8F05-FFCE057A2389}" type="presOf" srcId="{52AFA6EE-E5FD-49AA-B6C9-57477A08E2AC}" destId="{BF3C5EB2-5961-4F09-ACE3-87B6A6FDF124}" srcOrd="0" destOrd="0" presId="urn:microsoft.com/office/officeart/2005/8/layout/bList2"/>
    <dgm:cxn modelId="{F81FC54D-3221-414A-A2B9-167FC53BEF11}" type="presOf" srcId="{21990030-CB12-4755-8F58-9B5886D1251D}" destId="{E85F6CFA-ED4A-4B76-AE2B-6A3D84594369}" srcOrd="0" destOrd="1" presId="urn:microsoft.com/office/officeart/2005/8/layout/bList2"/>
    <dgm:cxn modelId="{8EFE9F18-306B-4EAD-BDCA-F4FED8B4403E}" srcId="{94B94A9B-4A30-425C-9E73-BC52A483A32E}" destId="{B8245640-67B5-44ED-B9EB-81B915D7D581}" srcOrd="1" destOrd="0" parTransId="{D82DAF3A-44CA-4469-8C2F-21F8D670EACA}" sibTransId="{C649CDA0-1788-439B-A493-0684B432A9B9}"/>
    <dgm:cxn modelId="{C48C172A-042F-4036-A681-AA46F9FFCB7A}" type="presOf" srcId="{1235D9A0-3B1A-4A3D-8B64-8C8A5EB9C0D1}" destId="{E85F6CFA-ED4A-4B76-AE2B-6A3D84594369}" srcOrd="0" destOrd="2" presId="urn:microsoft.com/office/officeart/2005/8/layout/bList2"/>
    <dgm:cxn modelId="{C6BDAAD0-27EB-48CE-8674-47F52B55E2A7}" type="presOf" srcId="{787F5D4E-D166-44FA-86B4-9953CABD235C}" destId="{D59F8645-CBB3-4C3A-AA82-2BE88D179A24}" srcOrd="0" destOrd="2" presId="urn:microsoft.com/office/officeart/2005/8/layout/bList2"/>
    <dgm:cxn modelId="{BC925ED1-77D9-4071-B2F3-8EABA16CEF55}" srcId="{AFA1B880-31E6-47ED-9A14-0F8433AE5B4D}" destId="{21990030-CB12-4755-8F58-9B5886D1251D}" srcOrd="1" destOrd="0" parTransId="{9ECC6405-CD26-4A5B-86D6-596A29C6C07A}" sibTransId="{0B72D940-36CB-45F0-9676-C09E7A5F2502}"/>
    <dgm:cxn modelId="{DD6D5274-C1EF-4F95-BF12-DF4299963691}" srcId="{94B94A9B-4A30-425C-9E73-BC52A483A32E}" destId="{787F5D4E-D166-44FA-86B4-9953CABD235C}" srcOrd="2" destOrd="0" parTransId="{6ED2B67C-E995-4A84-BE09-35BB1696FBDF}" sibTransId="{0DB8CCF8-8137-4DD6-B7C3-0BE3B0462245}"/>
    <dgm:cxn modelId="{8FDAB6C6-4314-4F8C-87FE-610BF528FD5F}" type="presOf" srcId="{65FC2DCC-A5B5-4E63-AFAC-F991C3EC06AF}" destId="{D59F8645-CBB3-4C3A-AA82-2BE88D179A24}" srcOrd="0" destOrd="0" presId="urn:microsoft.com/office/officeart/2005/8/layout/bList2"/>
    <dgm:cxn modelId="{22AF7D21-0B9E-4E51-BFE3-E00043BA3B0E}" type="presOf" srcId="{E8A9428A-762C-4774-99F2-BB7FB267D022}" destId="{E4EC7CAB-8B31-41F6-A787-CF0391EDE62B}" srcOrd="0" destOrd="0" presId="urn:microsoft.com/office/officeart/2005/8/layout/bList2"/>
    <dgm:cxn modelId="{64EE6C1A-424D-4EF6-9360-B3BD956E94F1}" type="presOf" srcId="{52AFA6EE-E5FD-49AA-B6C9-57477A08E2AC}" destId="{808D5AC4-E2D1-45AB-A9C1-DDD5B8DC6A94}" srcOrd="1" destOrd="0" presId="urn:microsoft.com/office/officeart/2005/8/layout/bList2"/>
    <dgm:cxn modelId="{AC78CE3B-090A-4523-90E8-13A4BCFC2424}" srcId="{92A2653B-F015-4515-96EA-F10D3030CD7C}" destId="{52AFA6EE-E5FD-49AA-B6C9-57477A08E2AC}" srcOrd="2" destOrd="0" parTransId="{C65CF0F3-4364-4637-8EC2-95B128F6EA84}" sibTransId="{A7942BD0-D1CC-4B6A-9B0E-F44EFB10AA5B}"/>
    <dgm:cxn modelId="{5CA42736-0078-4282-89E1-4725E14D795E}" srcId="{52AFA6EE-E5FD-49AA-B6C9-57477A08E2AC}" destId="{E8A9428A-762C-4774-99F2-BB7FB267D022}" srcOrd="0" destOrd="0" parTransId="{7347B2AD-EBEF-4F8A-AE18-822A8F0686CF}" sibTransId="{7F6D1447-A799-47DA-A74B-B3EAEB7F3B8F}"/>
    <dgm:cxn modelId="{49F1A4C2-84C1-4BC6-867E-DA8EFE464B07}" type="presOf" srcId="{7EBBD49A-9800-4C99-9A7F-E61B2CC2AF8F}" destId="{E85F6CFA-ED4A-4B76-AE2B-6A3D84594369}" srcOrd="0" destOrd="4" presId="urn:microsoft.com/office/officeart/2005/8/layout/bList2"/>
    <dgm:cxn modelId="{9B18E7C8-26B7-47EE-8AFD-3DADFE6ABC33}" type="presOf" srcId="{41960CB0-48A5-4EB2-BA3A-26EF5127F349}" destId="{E85F6CFA-ED4A-4B76-AE2B-6A3D84594369}" srcOrd="0" destOrd="3" presId="urn:microsoft.com/office/officeart/2005/8/layout/bList2"/>
    <dgm:cxn modelId="{44090506-FB0E-415B-93C9-B0D05EE1BF95}" srcId="{94B94A9B-4A30-425C-9E73-BC52A483A32E}" destId="{65FC2DCC-A5B5-4E63-AFAC-F991C3EC06AF}" srcOrd="0" destOrd="0" parTransId="{63C46D3E-BA4A-4815-8A21-D05DABAA65CF}" sibTransId="{B9C8E058-F271-4AE0-8198-FCAA645FC31C}"/>
    <dgm:cxn modelId="{AC15D760-D476-4E1C-BC15-48F6572BBFA0}" srcId="{AFA1B880-31E6-47ED-9A14-0F8433AE5B4D}" destId="{89011E93-1E67-4058-8623-E87FD4231FC5}" srcOrd="0" destOrd="0" parTransId="{C84AA154-DDA5-43B1-982D-8536F054F8F6}" sibTransId="{2E35F0FD-4E16-43E0-ABFB-B49260C5C60E}"/>
    <dgm:cxn modelId="{FE297500-5845-4B5A-BA85-6FD6059A881A}" type="presOf" srcId="{AFA1B880-31E6-47ED-9A14-0F8433AE5B4D}" destId="{2165DB1E-1986-49F4-8D4A-8A371084C8C7}" srcOrd="1" destOrd="0" presId="urn:microsoft.com/office/officeart/2005/8/layout/bList2"/>
    <dgm:cxn modelId="{6D9A9B8F-D3AF-4501-B6A5-1D47C9C71128}" type="presOf" srcId="{AFA1B880-31E6-47ED-9A14-0F8433AE5B4D}" destId="{4575CE21-84FC-4C7F-B0A7-2EC48AB5AD46}" srcOrd="0" destOrd="0" presId="urn:microsoft.com/office/officeart/2005/8/layout/bList2"/>
    <dgm:cxn modelId="{9D1F8989-F738-46E5-90A3-E26214727631}" srcId="{94B94A9B-4A30-425C-9E73-BC52A483A32E}" destId="{85251765-E470-4588-9C03-4EB3B5F85E52}" srcOrd="3" destOrd="0" parTransId="{A1CBBD00-2402-499B-94DD-0A12EA20A1A0}" sibTransId="{883280E7-75F4-4BDC-AD78-E5E1728E548E}"/>
    <dgm:cxn modelId="{3CE07FA1-F62A-4D70-B1BD-498FB62D6FF9}" srcId="{AFA1B880-31E6-47ED-9A14-0F8433AE5B4D}" destId="{1235D9A0-3B1A-4A3D-8B64-8C8A5EB9C0D1}" srcOrd="2" destOrd="0" parTransId="{25E0A913-F4F3-4DFB-A1AB-F2B090AFB59C}" sibTransId="{7A6DD9EF-A7E4-4D8D-BDDB-966144D74C9A}"/>
    <dgm:cxn modelId="{8BB07E32-6FB5-49B8-9915-18B3E568F66E}" type="presOf" srcId="{94B94A9B-4A30-425C-9E73-BC52A483A32E}" destId="{AA672871-15BF-40E8-B8F4-71790E07AB8F}" srcOrd="1" destOrd="0" presId="urn:microsoft.com/office/officeart/2005/8/layout/bList2"/>
    <dgm:cxn modelId="{385E44CC-BD85-4F1E-A8AE-46B4A0BCA648}" type="presOf" srcId="{2C53C186-8781-479D-9E41-9C2F23948E32}" destId="{DE0A7F8E-CE31-486C-8CB9-E061118C780A}" srcOrd="0" destOrd="0" presId="urn:microsoft.com/office/officeart/2005/8/layout/bList2"/>
    <dgm:cxn modelId="{8EF32F01-38C5-4716-9C37-6F9184950059}" type="presOf" srcId="{94B94A9B-4A30-425C-9E73-BC52A483A32E}" destId="{50E9C399-9AE9-4AFE-83EA-ECB7B1D32E59}" srcOrd="0" destOrd="0" presId="urn:microsoft.com/office/officeart/2005/8/layout/bList2"/>
    <dgm:cxn modelId="{F1E38E92-EA46-4F15-8448-8860A330CB09}" srcId="{AFA1B880-31E6-47ED-9A14-0F8433AE5B4D}" destId="{41960CB0-48A5-4EB2-BA3A-26EF5127F349}" srcOrd="3" destOrd="0" parTransId="{1552AB5C-C390-4B46-B5C3-7F7C57C61DDF}" sibTransId="{C4F5392B-D3FF-4BD6-AB59-125BFD078DE9}"/>
    <dgm:cxn modelId="{64CBA5F7-ECF9-4FBE-9DAF-DFAF1A0992F6}" srcId="{AFA1B880-31E6-47ED-9A14-0F8433AE5B4D}" destId="{7EBBD49A-9800-4C99-9A7F-E61B2CC2AF8F}" srcOrd="4" destOrd="0" parTransId="{1E966892-7F67-445A-8C4B-796F5FD09101}" sibTransId="{1C05048D-9C9B-460E-9D21-D994A4391E1C}"/>
    <dgm:cxn modelId="{E794F20C-6F73-4E12-A44E-FA7A08D1733F}" type="presOf" srcId="{36388570-8EB2-4C1C-AAC8-126CB8F449FE}" destId="{E0A32CEC-4535-46E1-9C8E-138A0D44C4AD}" srcOrd="0" destOrd="0" presId="urn:microsoft.com/office/officeart/2005/8/layout/bList2"/>
    <dgm:cxn modelId="{5A45917C-0F5B-4C88-B8D5-E03BB6673C5C}" type="presOf" srcId="{B8245640-67B5-44ED-B9EB-81B915D7D581}" destId="{D59F8645-CBB3-4C3A-AA82-2BE88D179A24}" srcOrd="0" destOrd="1" presId="urn:microsoft.com/office/officeart/2005/8/layout/bList2"/>
    <dgm:cxn modelId="{825E173C-7F34-4E1E-9C46-FC4726BB3FA0}" srcId="{92A2653B-F015-4515-96EA-F10D3030CD7C}" destId="{94B94A9B-4A30-425C-9E73-BC52A483A32E}" srcOrd="0" destOrd="0" parTransId="{064B529C-1D9A-4A5D-A01E-9BB887792980}" sibTransId="{2C53C186-8781-479D-9E41-9C2F23948E32}"/>
    <dgm:cxn modelId="{766696CC-135F-4E87-A31B-18B062F6F489}" srcId="{92A2653B-F015-4515-96EA-F10D3030CD7C}" destId="{AFA1B880-31E6-47ED-9A14-0F8433AE5B4D}" srcOrd="1" destOrd="0" parTransId="{97E240DE-9EA1-4AFF-99DD-0782D8241E28}" sibTransId="{36388570-8EB2-4C1C-AAC8-126CB8F449FE}"/>
    <dgm:cxn modelId="{8093DABF-ACBC-4E1B-A683-20B16CE2AC86}" type="presOf" srcId="{85251765-E470-4588-9C03-4EB3B5F85E52}" destId="{D59F8645-CBB3-4C3A-AA82-2BE88D179A24}" srcOrd="0" destOrd="3" presId="urn:microsoft.com/office/officeart/2005/8/layout/bList2"/>
    <dgm:cxn modelId="{C809426D-0C69-4943-9DBE-09AF97627EC0}" type="presOf" srcId="{92A2653B-F015-4515-96EA-F10D3030CD7C}" destId="{C1EFEC26-A8C1-44D1-9727-41879332C473}" srcOrd="0" destOrd="0" presId="urn:microsoft.com/office/officeart/2005/8/layout/bList2"/>
    <dgm:cxn modelId="{9D90AF5D-BF14-41AC-AF17-EEDA3CEC6891}" type="presParOf" srcId="{C1EFEC26-A8C1-44D1-9727-41879332C473}" destId="{621BB97A-74AB-4575-AEE4-0CCEF412F012}" srcOrd="0" destOrd="0" presId="urn:microsoft.com/office/officeart/2005/8/layout/bList2"/>
    <dgm:cxn modelId="{52C997AC-2573-4845-B428-1ECE2BE7306C}" type="presParOf" srcId="{621BB97A-74AB-4575-AEE4-0CCEF412F012}" destId="{D59F8645-CBB3-4C3A-AA82-2BE88D179A24}" srcOrd="0" destOrd="0" presId="urn:microsoft.com/office/officeart/2005/8/layout/bList2"/>
    <dgm:cxn modelId="{487B861C-62C8-4D03-A7BC-B6C9AF040E94}" type="presParOf" srcId="{621BB97A-74AB-4575-AEE4-0CCEF412F012}" destId="{50E9C399-9AE9-4AFE-83EA-ECB7B1D32E59}" srcOrd="1" destOrd="0" presId="urn:microsoft.com/office/officeart/2005/8/layout/bList2"/>
    <dgm:cxn modelId="{18FAF051-02E5-489A-8DF8-00831BCEB368}" type="presParOf" srcId="{621BB97A-74AB-4575-AEE4-0CCEF412F012}" destId="{AA672871-15BF-40E8-B8F4-71790E07AB8F}" srcOrd="2" destOrd="0" presId="urn:microsoft.com/office/officeart/2005/8/layout/bList2"/>
    <dgm:cxn modelId="{29528030-30FA-4D02-8D76-1055D2DEB1BA}" type="presParOf" srcId="{621BB97A-74AB-4575-AEE4-0CCEF412F012}" destId="{B043613C-3D53-466C-9583-E2AD4CD49CC3}" srcOrd="3" destOrd="0" presId="urn:microsoft.com/office/officeart/2005/8/layout/bList2"/>
    <dgm:cxn modelId="{B04DA598-BDEF-4D43-8266-76091BA72B06}" type="presParOf" srcId="{C1EFEC26-A8C1-44D1-9727-41879332C473}" destId="{DE0A7F8E-CE31-486C-8CB9-E061118C780A}" srcOrd="1" destOrd="0" presId="urn:microsoft.com/office/officeart/2005/8/layout/bList2"/>
    <dgm:cxn modelId="{579A9A46-4221-4114-A26C-D277EF4D5E70}" type="presParOf" srcId="{C1EFEC26-A8C1-44D1-9727-41879332C473}" destId="{E6A42FEC-88E1-422C-AD62-AD400163DE73}" srcOrd="2" destOrd="0" presId="urn:microsoft.com/office/officeart/2005/8/layout/bList2"/>
    <dgm:cxn modelId="{379570F7-8CB4-4206-8700-EA5FA1A25AB0}" type="presParOf" srcId="{E6A42FEC-88E1-422C-AD62-AD400163DE73}" destId="{E85F6CFA-ED4A-4B76-AE2B-6A3D84594369}" srcOrd="0" destOrd="0" presId="urn:microsoft.com/office/officeart/2005/8/layout/bList2"/>
    <dgm:cxn modelId="{9F816C11-F027-4DEB-AA82-3E703C6795CB}" type="presParOf" srcId="{E6A42FEC-88E1-422C-AD62-AD400163DE73}" destId="{4575CE21-84FC-4C7F-B0A7-2EC48AB5AD46}" srcOrd="1" destOrd="0" presId="urn:microsoft.com/office/officeart/2005/8/layout/bList2"/>
    <dgm:cxn modelId="{4A3E176A-A314-4852-BC19-7A1D9216CC64}" type="presParOf" srcId="{E6A42FEC-88E1-422C-AD62-AD400163DE73}" destId="{2165DB1E-1986-49F4-8D4A-8A371084C8C7}" srcOrd="2" destOrd="0" presId="urn:microsoft.com/office/officeart/2005/8/layout/bList2"/>
    <dgm:cxn modelId="{FA623758-691D-4515-98FE-023F12748FB2}" type="presParOf" srcId="{E6A42FEC-88E1-422C-AD62-AD400163DE73}" destId="{778BFBF9-D69D-4C6E-AB60-B2A53352267E}" srcOrd="3" destOrd="0" presId="urn:microsoft.com/office/officeart/2005/8/layout/bList2"/>
    <dgm:cxn modelId="{2E3E0175-2E9A-46D1-8DF9-007D5F42FD8D}" type="presParOf" srcId="{C1EFEC26-A8C1-44D1-9727-41879332C473}" destId="{E0A32CEC-4535-46E1-9C8E-138A0D44C4AD}" srcOrd="3" destOrd="0" presId="urn:microsoft.com/office/officeart/2005/8/layout/bList2"/>
    <dgm:cxn modelId="{6A4F5029-010E-4D9B-B79A-D525E935A733}" type="presParOf" srcId="{C1EFEC26-A8C1-44D1-9727-41879332C473}" destId="{7EA46C17-3283-4514-BAB7-58040BA0272E}" srcOrd="4" destOrd="0" presId="urn:microsoft.com/office/officeart/2005/8/layout/bList2"/>
    <dgm:cxn modelId="{E4E603D4-9869-4909-822D-A413CD769609}" type="presParOf" srcId="{7EA46C17-3283-4514-BAB7-58040BA0272E}" destId="{E4EC7CAB-8B31-41F6-A787-CF0391EDE62B}" srcOrd="0" destOrd="0" presId="urn:microsoft.com/office/officeart/2005/8/layout/bList2"/>
    <dgm:cxn modelId="{A3DDBC91-91E2-458B-8C40-6C15E5FD8827}" type="presParOf" srcId="{7EA46C17-3283-4514-BAB7-58040BA0272E}" destId="{BF3C5EB2-5961-4F09-ACE3-87B6A6FDF124}" srcOrd="1" destOrd="0" presId="urn:microsoft.com/office/officeart/2005/8/layout/bList2"/>
    <dgm:cxn modelId="{71720BF8-DDC9-4E51-B780-971D5176CE00}" type="presParOf" srcId="{7EA46C17-3283-4514-BAB7-58040BA0272E}" destId="{808D5AC4-E2D1-45AB-A9C1-DDD5B8DC6A94}" srcOrd="2" destOrd="0" presId="urn:microsoft.com/office/officeart/2005/8/layout/bList2"/>
    <dgm:cxn modelId="{1DD1B682-10DE-45E5-A71F-691931232252}" type="presParOf" srcId="{7EA46C17-3283-4514-BAB7-58040BA0272E}" destId="{68F759FB-30CD-4410-BEB9-1378BF577E8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8645-CBB3-4C3A-AA82-2BE88D179A24}">
      <dsp:nvSpPr>
        <dsp:cNvPr id="0" name=""/>
        <dsp:cNvSpPr/>
      </dsp:nvSpPr>
      <dsp:spPr>
        <a:xfrm>
          <a:off x="7511" y="783153"/>
          <a:ext cx="3244493" cy="242194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dirty="0"/>
            <a:t>$ </a:t>
          </a:r>
          <a:r>
            <a:rPr lang="en-IN" sz="1900" b="1" i="0" u="none" kern="1200" dirty="0"/>
            <a:t>1,35,16,17,085.93</a:t>
          </a:r>
          <a:endParaRPr lang="en-IN" sz="19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i="0" u="none" kern="1200" dirty="0">
              <a:solidFill>
                <a:srgbClr val="00B050"/>
              </a:solidFill>
            </a:rPr>
            <a:t>($1.35 Billions)</a:t>
          </a:r>
          <a:endParaRPr lang="en-IN" sz="1900" b="1" kern="1200" dirty="0">
            <a:solidFill>
              <a:srgbClr val="00B050"/>
            </a:solidFill>
          </a:endParaRPr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0" i="0" u="none" kern="1200" dirty="0"/>
            <a:t>Amount Raised by</a:t>
          </a:r>
          <a:endParaRPr lang="en-IN" sz="1900" kern="1200" dirty="0"/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0" i="0" u="none" kern="1200" dirty="0"/>
            <a:t>Successful Projects</a:t>
          </a:r>
          <a:endParaRPr lang="en-IN" sz="1900" kern="1200" dirty="0"/>
        </a:p>
      </dsp:txBody>
      <dsp:txXfrm>
        <a:off x="64260" y="839902"/>
        <a:ext cx="3130995" cy="2365197"/>
      </dsp:txXfrm>
    </dsp:sp>
    <dsp:sp modelId="{AA672871-15BF-40E8-B8F4-71790E07AB8F}">
      <dsp:nvSpPr>
        <dsp:cNvPr id="0" name=""/>
        <dsp:cNvSpPr/>
      </dsp:nvSpPr>
      <dsp:spPr>
        <a:xfrm>
          <a:off x="7511" y="3205099"/>
          <a:ext cx="3244493" cy="1041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/>
            <a:t>Amount Raised</a:t>
          </a:r>
          <a:endParaRPr lang="en-IN" sz="3400" b="1" kern="1200" dirty="0"/>
        </a:p>
      </dsp:txBody>
      <dsp:txXfrm>
        <a:off x="7511" y="3205099"/>
        <a:ext cx="2284854" cy="1041436"/>
      </dsp:txXfrm>
    </dsp:sp>
    <dsp:sp modelId="{B043613C-3D53-466C-9583-E2AD4CD49CC3}">
      <dsp:nvSpPr>
        <dsp:cNvPr id="0" name=""/>
        <dsp:cNvSpPr/>
      </dsp:nvSpPr>
      <dsp:spPr>
        <a:xfrm>
          <a:off x="2384148" y="3370522"/>
          <a:ext cx="1135572" cy="11355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F6CFA-ED4A-4B76-AE2B-6A3D84594369}">
      <dsp:nvSpPr>
        <dsp:cNvPr id="0" name=""/>
        <dsp:cNvSpPr/>
      </dsp:nvSpPr>
      <dsp:spPr>
        <a:xfrm>
          <a:off x="3801052" y="783153"/>
          <a:ext cx="3244493" cy="242194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i="0" u="none" kern="1200" dirty="0"/>
            <a:t>3,99,65,853</a:t>
          </a:r>
          <a:endParaRPr lang="en-IN" sz="19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i="0" u="none" kern="1200" dirty="0">
              <a:solidFill>
                <a:srgbClr val="00B050"/>
              </a:solidFill>
            </a:rPr>
            <a:t>(~40 Millions)</a:t>
          </a:r>
          <a:endParaRPr lang="en-IN" sz="2000" b="1" kern="1200" dirty="0">
            <a:solidFill>
              <a:srgbClr val="00B050"/>
            </a:solidFill>
          </a:endParaRPr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0" i="0" u="none" kern="1200" dirty="0"/>
            <a:t>Backers Contributed</a:t>
          </a:r>
          <a:endParaRPr lang="en-IN" sz="1900" kern="1200" dirty="0"/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0" i="0" u="none" kern="1200" dirty="0"/>
            <a:t>in Successful</a:t>
          </a:r>
          <a:endParaRPr lang="en-IN" sz="1900" kern="1200" dirty="0"/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0" i="0" u="none" kern="1200" dirty="0"/>
            <a:t>Projects</a:t>
          </a:r>
          <a:endParaRPr lang="en-IN" sz="1900" kern="1200" dirty="0"/>
        </a:p>
      </dsp:txBody>
      <dsp:txXfrm>
        <a:off x="3857801" y="839902"/>
        <a:ext cx="3130995" cy="2365197"/>
      </dsp:txXfrm>
    </dsp:sp>
    <dsp:sp modelId="{2165DB1E-1986-49F4-8D4A-8A371084C8C7}">
      <dsp:nvSpPr>
        <dsp:cNvPr id="0" name=""/>
        <dsp:cNvSpPr/>
      </dsp:nvSpPr>
      <dsp:spPr>
        <a:xfrm>
          <a:off x="3801052" y="3205099"/>
          <a:ext cx="3244493" cy="1041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/>
            <a:t>Backers</a:t>
          </a:r>
          <a:endParaRPr lang="en-IN" sz="3400" b="1" kern="1200" dirty="0"/>
        </a:p>
      </dsp:txBody>
      <dsp:txXfrm>
        <a:off x="3801052" y="3205099"/>
        <a:ext cx="2284854" cy="1041436"/>
      </dsp:txXfrm>
    </dsp:sp>
    <dsp:sp modelId="{778BFBF9-D69D-4C6E-AB60-B2A53352267E}">
      <dsp:nvSpPr>
        <dsp:cNvPr id="0" name=""/>
        <dsp:cNvSpPr/>
      </dsp:nvSpPr>
      <dsp:spPr>
        <a:xfrm>
          <a:off x="6177688" y="3370522"/>
          <a:ext cx="1135572" cy="11355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C7CAB-8B31-41F6-A787-CF0391EDE62B}">
      <dsp:nvSpPr>
        <dsp:cNvPr id="0" name=""/>
        <dsp:cNvSpPr/>
      </dsp:nvSpPr>
      <dsp:spPr>
        <a:xfrm>
          <a:off x="7594592" y="783153"/>
          <a:ext cx="3244493" cy="242194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/>
            <a:t>It took average of </a:t>
          </a:r>
          <a:r>
            <a:rPr lang="en-IN" sz="2000" b="1" kern="1200" dirty="0">
              <a:solidFill>
                <a:srgbClr val="00B050"/>
              </a:solidFill>
            </a:rPr>
            <a:t>81</a:t>
          </a:r>
          <a:r>
            <a:rPr lang="en-IN" sz="2200" kern="1200" dirty="0"/>
            <a:t> </a:t>
          </a:r>
          <a:r>
            <a:rPr lang="en-IN" sz="1900" kern="1200" dirty="0"/>
            <a:t>Days for the Projects to be Successful</a:t>
          </a:r>
          <a:endParaRPr lang="en-IN" sz="1900" b="1" kern="1200" dirty="0"/>
        </a:p>
      </dsp:txBody>
      <dsp:txXfrm>
        <a:off x="7651341" y="839902"/>
        <a:ext cx="3130995" cy="2365197"/>
      </dsp:txXfrm>
    </dsp:sp>
    <dsp:sp modelId="{808D5AC4-E2D1-45AB-A9C1-DDD5B8DC6A94}">
      <dsp:nvSpPr>
        <dsp:cNvPr id="0" name=""/>
        <dsp:cNvSpPr/>
      </dsp:nvSpPr>
      <dsp:spPr>
        <a:xfrm>
          <a:off x="7594592" y="3205099"/>
          <a:ext cx="3244493" cy="1041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/>
            <a:t>Avg. Days</a:t>
          </a:r>
          <a:endParaRPr lang="en-IN" sz="3400" b="1" kern="1200" dirty="0"/>
        </a:p>
      </dsp:txBody>
      <dsp:txXfrm>
        <a:off x="7594592" y="3205099"/>
        <a:ext cx="2284854" cy="1041436"/>
      </dsp:txXfrm>
    </dsp:sp>
    <dsp:sp modelId="{68F759FB-30CD-4410-BEB9-1378BF577E80}">
      <dsp:nvSpPr>
        <dsp:cNvPr id="0" name=""/>
        <dsp:cNvSpPr/>
      </dsp:nvSpPr>
      <dsp:spPr>
        <a:xfrm>
          <a:off x="9971229" y="3370522"/>
          <a:ext cx="1135572" cy="113557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0.36716</cdr:x>
      <cdr:y>0.32591</cdr:y>
    </cdr:from>
    <cdr:to>
      <cdr:x>0.63148</cdr:x>
      <cdr:y>0.67576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xmlns="" id="{091ECF8B-8CD2-A6D5-FBBE-54FFE939A2A7}"/>
            </a:ext>
          </a:extLst>
        </cdr:cNvPr>
        <cdr:cNvSpPr/>
      </cdr:nvSpPr>
      <cdr:spPr>
        <a:xfrm xmlns:a="http://schemas.openxmlformats.org/drawingml/2006/main">
          <a:off x="2695144" y="1766000"/>
          <a:ext cx="1940312" cy="1895707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dk1">
            <a:shade val="15000"/>
          </a:schemeClr>
        </a:lnRef>
        <a:fillRef xmlns:a="http://schemas.openxmlformats.org/drawingml/2006/main" idx="1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IN" sz="1400" b="1" i="0" u="none" strike="noStrike" dirty="0">
              <a:solidFill>
                <a:schemeClr val="lt1"/>
              </a:solidFill>
              <a:effectLst/>
            </a:rPr>
            <a:t>Total Projects</a:t>
          </a:r>
        </a:p>
        <a:p xmlns:a="http://schemas.openxmlformats.org/drawingml/2006/main">
          <a:pPr algn="ctr"/>
          <a:r>
            <a:rPr lang="en-IN" sz="2000" b="1" i="0" u="none" strike="noStrike" dirty="0">
              <a:solidFill>
                <a:schemeClr val="lt1"/>
              </a:solidFill>
              <a:effectLst/>
            </a:rPr>
            <a:t>3,65,846</a:t>
          </a:r>
          <a:r>
            <a:rPr lang="en-IN" sz="2000" b="1" dirty="0"/>
            <a:t> </a:t>
          </a:r>
          <a:endParaRPr lang="en-IN" sz="2000" b="1" kern="12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xmlns="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xmlns="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xmlns="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99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xmlns="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3656DD8-06D9-14C1-5BC6-361F8A689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D6CD3CB-1BC1-8F94-054D-1C31D1DE8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A5B7ADE-15E7-FFDB-E1F3-39B607535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228E91-1EB9-0647-E71C-7C855EAF5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956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935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963735C-CE0F-EC3E-3875-E62A2A54E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D6E15EB-6562-5B03-65CA-7A1979586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E777226-796C-9AA1-0657-689E274A7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96E50F-FF77-D540-8055-BB499C442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25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5883D40-8B3D-E798-568D-FCF35D9F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AD0EB0F-8634-FDDB-F200-D3B318FA2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017F3E9-8877-3824-73B7-52FAD4CB2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8F1D21-AF97-E3FC-7952-5ACDBABFD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128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89C614-55F1-E12E-038C-EE9C146CF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9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25DC2B7-BA08-B637-895C-5BDC52420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529EE4-82BE-9CD3-307B-58630244E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32A470F-97CF-B2B3-F642-9CF0F9DE5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E008450-75DE-5C35-1B79-5CCA83FE8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0677A9-0D0B-6F05-A513-47C1F21B2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48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xmlns="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xmlns="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xmlns="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xmlns="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xmlns="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xmlns="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xmlns="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xmlns="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xmlns="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1999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3/13/2025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7.xlsx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713" y="1480457"/>
            <a:ext cx="7756073" cy="46699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/>
              <a:t>Crowdfunding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100" b="0" dirty="0">
                <a:solidFill>
                  <a:schemeClr val="accent5"/>
                </a:solidFill>
              </a:rPr>
              <a:t>https://www.kickstarter.com/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200" b="0" dirty="0"/>
              <a:t/>
            </a:r>
            <a:br>
              <a:rPr lang="en-US" sz="2200" b="0" dirty="0"/>
            </a:br>
            <a:r>
              <a:rPr lang="en-US" sz="2200" b="0" dirty="0" err="1" smtClean="0"/>
              <a:t>Audumbar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Nikat</a:t>
            </a:r>
            <a:endParaRPr lang="en-US" sz="3600" b="0" dirty="0"/>
          </a:p>
        </p:txBody>
      </p:sp>
      <p:pic>
        <p:nvPicPr>
          <p:cNvPr id="1026" name="Picture 2" descr="Kickstarter Logo, symbol, meaning ...">
            <a:extLst>
              <a:ext uri="{FF2B5EF4-FFF2-40B4-BE49-F238E27FC236}">
                <a16:creationId xmlns:a16="http://schemas.microsoft.com/office/drawing/2014/main" xmlns="" id="{3B914EFD-EB2D-51DB-E86C-EAFCACE09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5" b="35034"/>
          <a:stretch/>
        </p:blipFill>
        <p:spPr bwMode="auto">
          <a:xfrm>
            <a:off x="6096000" y="2982685"/>
            <a:ext cx="2857500" cy="44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0525C5-4049-4EE0-6181-9D20D1CF8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C7866-CFA1-372D-9749-9C8017C6A506}"/>
              </a:ext>
            </a:extLst>
          </p:cNvPr>
          <p:cNvSpPr txBox="1">
            <a:spLocks/>
          </p:cNvSpPr>
          <p:nvPr/>
        </p:nvSpPr>
        <p:spPr>
          <a:xfrm>
            <a:off x="762000" y="172291"/>
            <a:ext cx="10668000" cy="6155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Total Number of Projects Created by Year &amp; Month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BF305BF6-813A-30ED-56B9-A60E10350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45229" y="6443859"/>
            <a:ext cx="8557759" cy="483699"/>
          </a:xfrm>
        </p:spPr>
        <p:txBody>
          <a:bodyPr>
            <a:normAutofit fontScale="85000" lnSpcReduction="20000"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July 2014</a:t>
            </a:r>
            <a:r>
              <a:rPr lang="en-US" dirty="0">
                <a:solidFill>
                  <a:srgbClr val="C00000"/>
                </a:solidFill>
              </a:rPr>
              <a:t> recorded the highest number of projects created in a single month.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63EF89BC-54F8-355D-6084-A57759A98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639407"/>
              </p:ext>
            </p:extLst>
          </p:nvPr>
        </p:nvGraphicFramePr>
        <p:xfrm>
          <a:off x="205241" y="719667"/>
          <a:ext cx="11781518" cy="3612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B8119A99-2AE3-98DA-08F8-A781D47D1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843562"/>
              </p:ext>
            </p:extLst>
          </p:nvPr>
        </p:nvGraphicFramePr>
        <p:xfrm>
          <a:off x="205241" y="4332515"/>
          <a:ext cx="11781518" cy="2260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5" imgW="8540713" imgH="2216238" progId="Excel.Sheet.12">
                  <p:embed/>
                </p:oleObj>
              </mc:Choice>
              <mc:Fallback>
                <p:oleObj name="Worksheet" r:id="rId5" imgW="8540713" imgH="2216238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B8119A99-2AE3-98DA-08F8-A781D47D1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241" y="4332515"/>
                        <a:ext cx="11781518" cy="2260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0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8DCE69-BBE6-41DB-03B7-96B4EC16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B5176-7A9E-5969-B5C5-48717567EB25}"/>
              </a:ext>
            </a:extLst>
          </p:cNvPr>
          <p:cNvSpPr txBox="1">
            <a:spLocks/>
          </p:cNvSpPr>
          <p:nvPr/>
        </p:nvSpPr>
        <p:spPr>
          <a:xfrm>
            <a:off x="762000" y="172291"/>
            <a:ext cx="10668000" cy="6155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Total Number of Projects Created by Quarters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xmlns="" id="{A355ABCE-18FC-B609-DDA0-E69486F82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126737"/>
              </p:ext>
            </p:extLst>
          </p:nvPr>
        </p:nvGraphicFramePr>
        <p:xfrm>
          <a:off x="205241" y="982356"/>
          <a:ext cx="8274730" cy="342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498CB0EA-604E-3E6F-0AEA-AEB6D352A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08572" y="1494700"/>
            <a:ext cx="3365273" cy="2401670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Q1 &amp; Q2 </a:t>
            </a:r>
            <a:r>
              <a:rPr lang="en-US" dirty="0"/>
              <a:t>of each year appear to be the major contributors to the total number of projects created in their respective years.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11BA351-6A72-BA30-22A3-49BC02CD8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27674"/>
              </p:ext>
            </p:extLst>
          </p:nvPr>
        </p:nvGraphicFramePr>
        <p:xfrm>
          <a:off x="685005" y="4650054"/>
          <a:ext cx="10668000" cy="149916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64081543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89607938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409349558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47036526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335563104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100325300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164803501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30971959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16953254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31146462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547916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707431179"/>
                    </a:ext>
                  </a:extLst>
                </a:gridCol>
              </a:tblGrid>
              <a:tr h="2998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Quarters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3217736"/>
                  </a:ext>
                </a:extLst>
              </a:tr>
              <a:tr h="2998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425990"/>
                  </a:ext>
                </a:extLst>
              </a:tr>
              <a:tr h="2998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15325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9930810"/>
                  </a:ext>
                </a:extLst>
              </a:tr>
              <a:tr h="2998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21809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8990564"/>
                  </a:ext>
                </a:extLst>
              </a:tr>
              <a:tr h="2998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289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03587B0-8FF6-CA1B-0DA4-B7E92AE19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F6512-00AF-66AB-3EF4-5F512980D04F}"/>
              </a:ext>
            </a:extLst>
          </p:cNvPr>
          <p:cNvSpPr txBox="1">
            <a:spLocks/>
          </p:cNvSpPr>
          <p:nvPr/>
        </p:nvSpPr>
        <p:spPr>
          <a:xfrm>
            <a:off x="762000" y="172291"/>
            <a:ext cx="11430000" cy="6155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Success Rate of Projects According to Goal Range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142FF8C3-6DC6-8CBB-D25F-9DC25859C6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86058" y="2442471"/>
            <a:ext cx="3670074" cy="2401670"/>
          </a:xfrm>
        </p:spPr>
        <p:txBody>
          <a:bodyPr>
            <a:normAutofit fontScale="92500" lnSpcReduction="20000"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The goal range of </a:t>
            </a:r>
            <a:r>
              <a:rPr lang="en-US" sz="2400" b="1" dirty="0">
                <a:solidFill>
                  <a:srgbClr val="C00000"/>
                </a:solidFill>
              </a:rPr>
              <a:t>"&lt;5000</a:t>
            </a:r>
            <a:r>
              <a:rPr lang="en-US" sz="2000" dirty="0">
                <a:solidFill>
                  <a:srgbClr val="C00000"/>
                </a:solidFill>
              </a:rPr>
              <a:t>" represents the most successful projects, with 60% success rate, followed by the goal range "5000-20000" at 28% success rate.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60D00785-7338-DD3D-421A-749806065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18946"/>
              </p:ext>
            </p:extLst>
          </p:nvPr>
        </p:nvGraphicFramePr>
        <p:xfrm>
          <a:off x="762000" y="787843"/>
          <a:ext cx="6716486" cy="5710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48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65" y="4108441"/>
            <a:ext cx="7219043" cy="118903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</a:t>
            </a:r>
            <a:r>
              <a:rPr lang="en-US" sz="5400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1EAE295-37E0-BFEE-80BB-E3E052CA4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6594" y="1681315"/>
            <a:ext cx="7960149" cy="4380271"/>
          </a:xfrm>
        </p:spPr>
        <p:txBody>
          <a:bodyPr/>
          <a:lstStyle/>
          <a:p>
            <a:r>
              <a:rPr lang="en-GB" dirty="0"/>
              <a:t>Crowdfunding is a way of rising money to finance projects &amp; business.</a:t>
            </a:r>
          </a:p>
          <a:p>
            <a:r>
              <a:rPr lang="en-GB" dirty="0"/>
              <a:t>Thousands of projects are funding on Kickstarter at any given moment.</a:t>
            </a:r>
          </a:p>
          <a:p>
            <a:r>
              <a:rPr lang="en-GB" dirty="0"/>
              <a:t>Each project is independently created &amp; </a:t>
            </a:r>
            <a:r>
              <a:rPr lang="en-GB"/>
              <a:t>crafted by </a:t>
            </a:r>
            <a:r>
              <a:rPr lang="en-GB" dirty="0"/>
              <a:t>the person behind it.</a:t>
            </a:r>
          </a:p>
          <a:p>
            <a:r>
              <a:rPr lang="en-GB" dirty="0"/>
              <a:t>Every project creator sets their project’s funding goal &amp; deadline. </a:t>
            </a:r>
          </a:p>
          <a:p>
            <a:r>
              <a:rPr lang="en-GB" dirty="0"/>
              <a:t>If people like the project, they can pledge money to make it happen.</a:t>
            </a:r>
          </a:p>
          <a:p>
            <a:r>
              <a:rPr lang="en-GB" dirty="0"/>
              <a:t>If the project succeeds in reaching its funding goal, all backer’s credit cards are charged when time expires.</a:t>
            </a:r>
          </a:p>
          <a:p>
            <a:r>
              <a:rPr lang="en-GB" dirty="0"/>
              <a:t>If the project falls short, no ne is charged. </a:t>
            </a:r>
          </a:p>
          <a:p>
            <a:r>
              <a:rPr lang="en-GB" dirty="0"/>
              <a:t>Funding on Kickstarter is all-or-nothing.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FB81509-AED3-4C60-ACD7-EBA6923C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506" y="516195"/>
            <a:ext cx="7219043" cy="56043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3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C207A8-5D38-8C74-3ADF-6E8052C0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6D70676-0ED9-5BFE-0A4F-A607920B7C7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68143" y="2769614"/>
            <a:ext cx="5421086" cy="1534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800" b="0" dirty="0">
                <a:solidFill>
                  <a:srgbClr val="C00000"/>
                </a:solidFill>
                <a:latin typeface="+mj-lt"/>
              </a:rPr>
              <a:t>Out of 3.6 Lakhs total projects, </a:t>
            </a:r>
            <a:r>
              <a:rPr lang="en-US" altLang="en-US" sz="3600" b="1" dirty="0">
                <a:solidFill>
                  <a:srgbClr val="C00000"/>
                </a:solidFill>
                <a:latin typeface="+mj-lt"/>
              </a:rPr>
              <a:t>38%</a:t>
            </a:r>
            <a:r>
              <a:rPr lang="en-US" alt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800" b="0" dirty="0">
                <a:solidFill>
                  <a:srgbClr val="C00000"/>
                </a:solidFill>
                <a:latin typeface="+mj-lt"/>
              </a:rPr>
              <a:t>are “Successful”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6166CA0-8B69-E6F1-E78F-9D53D28C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9104"/>
            <a:ext cx="9141397" cy="615553"/>
          </a:xfrm>
        </p:spPr>
        <p:txBody>
          <a:bodyPr/>
          <a:lstStyle/>
          <a:p>
            <a:r>
              <a:rPr lang="en-US" dirty="0"/>
              <a:t>Total Number of Projects - Summary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FAB0056E-54C5-3ACC-D15E-37B2DD040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218453"/>
              </p:ext>
            </p:extLst>
          </p:nvPr>
        </p:nvGraphicFramePr>
        <p:xfrm>
          <a:off x="-141515" y="1260229"/>
          <a:ext cx="734060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6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701" y="155782"/>
            <a:ext cx="9141397" cy="615553"/>
          </a:xfrm>
        </p:spPr>
        <p:txBody>
          <a:bodyPr/>
          <a:lstStyle/>
          <a:p>
            <a:pPr algn="ctr"/>
            <a:r>
              <a:rPr lang="en-US" dirty="0"/>
              <a:t>Summary of Successful Projects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43D52CA2-8B54-9321-66C2-D84756353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546495"/>
              </p:ext>
            </p:extLst>
          </p:nvPr>
        </p:nvGraphicFramePr>
        <p:xfrm>
          <a:off x="674914" y="1013581"/>
          <a:ext cx="11114314" cy="528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97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7A9B3D5-971C-A972-175C-4261B71C8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02286F-C754-84F5-070F-AEE829E0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553998"/>
          </a:xfrm>
        </p:spPr>
        <p:txBody>
          <a:bodyPr/>
          <a:lstStyle/>
          <a:p>
            <a:pPr algn="ctr"/>
            <a:r>
              <a:rPr lang="en-US" sz="3600" dirty="0"/>
              <a:t>Top 20 Countries - Total Projects Vs. Successful Projects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3FC88FF4-878F-F87B-6E0D-C65B47B9A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083027"/>
              </p:ext>
            </p:extLst>
          </p:nvPr>
        </p:nvGraphicFramePr>
        <p:xfrm>
          <a:off x="119744" y="870270"/>
          <a:ext cx="11898086" cy="4528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A4E6612-0038-C924-5089-A9179E53F9E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4044" y="5529943"/>
            <a:ext cx="11669485" cy="59871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US</a:t>
            </a:r>
            <a:r>
              <a:rPr lang="en-US" altLang="en-US" sz="2400" b="0" dirty="0">
                <a:solidFill>
                  <a:srgbClr val="C00000"/>
                </a:solidFill>
                <a:latin typeface="+mj-lt"/>
              </a:rPr>
              <a:t> has created the maximum number of projects i.e. </a:t>
            </a: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2.78 Lakhs</a:t>
            </a:r>
            <a:r>
              <a:rPr lang="en-US" altLang="en-US" sz="2400" b="0" dirty="0">
                <a:solidFill>
                  <a:srgbClr val="C00000"/>
                </a:solidFill>
                <a:latin typeface="+mj-lt"/>
              </a:rPr>
              <a:t> and around </a:t>
            </a: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40%</a:t>
            </a:r>
            <a:r>
              <a:rPr lang="en-US" altLang="en-US" sz="2400" b="0" dirty="0">
                <a:solidFill>
                  <a:srgbClr val="C00000"/>
                </a:solidFill>
                <a:latin typeface="+mj-lt"/>
              </a:rPr>
              <a:t> of them are successful</a:t>
            </a:r>
          </a:p>
        </p:txBody>
      </p:sp>
    </p:spTree>
    <p:extLst>
      <p:ext uri="{BB962C8B-B14F-4D97-AF65-F5344CB8AC3E}">
        <p14:creationId xmlns:p14="http://schemas.microsoft.com/office/powerpoint/2010/main" val="285731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81DA8A8-9852-0D61-9ABC-E4BF1930D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B532B6-16EF-8D30-4FFC-B45123F0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553998"/>
          </a:xfrm>
        </p:spPr>
        <p:txBody>
          <a:bodyPr/>
          <a:lstStyle/>
          <a:p>
            <a:pPr algn="ctr"/>
            <a:r>
              <a:rPr lang="en-US" sz="3600" dirty="0"/>
              <a:t>Top 20 Categories - Total Projects Vs. Successful Projects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80EABF3C-91AE-1552-D6BC-05E2497DE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982805"/>
              </p:ext>
            </p:extLst>
          </p:nvPr>
        </p:nvGraphicFramePr>
        <p:xfrm>
          <a:off x="119744" y="870270"/>
          <a:ext cx="11898086" cy="4528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2DEB454E-330A-9EE5-8D89-8F55FC0297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4044" y="5529943"/>
            <a:ext cx="11669485" cy="59871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Maximum number of projects are created under “</a:t>
            </a: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Product Design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” i.e. </a:t>
            </a: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22.3 Thousand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400" b="0" dirty="0">
                <a:solidFill>
                  <a:srgbClr val="C00000"/>
                </a:solidFill>
                <a:latin typeface="+mj-lt"/>
              </a:rPr>
              <a:t>and around </a:t>
            </a: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42%</a:t>
            </a:r>
            <a:r>
              <a:rPr lang="en-US" altLang="en-US" sz="2400" b="0" dirty="0">
                <a:solidFill>
                  <a:srgbClr val="C00000"/>
                </a:solidFill>
                <a:latin typeface="+mj-lt"/>
              </a:rPr>
              <a:t> of them are successful</a:t>
            </a:r>
          </a:p>
        </p:txBody>
      </p:sp>
    </p:spTree>
    <p:extLst>
      <p:ext uri="{BB962C8B-B14F-4D97-AF65-F5344CB8AC3E}">
        <p14:creationId xmlns:p14="http://schemas.microsoft.com/office/powerpoint/2010/main" val="89962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4B6918D-1748-C2D8-4995-8D1A23173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D6AAE31D-1149-A8B5-0DA2-44BAE1BE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3874"/>
            <a:ext cx="10668000" cy="6155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Percentage of Successful Projects by Category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ACD7EBFC-A476-20C0-50C7-249AE9570C3B}"/>
              </a:ext>
            </a:extLst>
          </p:cNvPr>
          <p:cNvGraphicFramePr/>
          <p:nvPr/>
        </p:nvGraphicFramePr>
        <p:xfrm>
          <a:off x="312056" y="742378"/>
          <a:ext cx="11324773" cy="587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68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C92124-06E4-9FB9-42EA-B27FA93F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xmlns="" id="{19D9C3C8-35F2-F0F1-DC2E-F87005456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081903"/>
              </p:ext>
            </p:extLst>
          </p:nvPr>
        </p:nvGraphicFramePr>
        <p:xfrm>
          <a:off x="315686" y="1197428"/>
          <a:ext cx="5802085" cy="6176219"/>
        </p:xfrm>
        <a:graphic>
          <a:graphicData uri="http://schemas.openxmlformats.org/drawingml/2006/table">
            <a:tbl>
              <a:tblPr firstRow="1"/>
              <a:tblGrid>
                <a:gridCol w="3472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92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Number of Backers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Exploding Kittens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219382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Fidget Cube: A Vinyl Desk Toy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154926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2358568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Bring Reading Rainbow Back for Every Child, Everywhere!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105857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4920604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The Veronica Mars Movie Project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91585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61396284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Double Fine Adventure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87142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4420036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Bears vs Babies - A Card Game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85581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224743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Pebble Time - Awesome Smartwatch, No Compromises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78471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0454608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Torment: Tides of Numenera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74405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502715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 Eternity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73986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6954227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Yooka-Laylee - A 3D Platformer Rare-vival!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73206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754389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ZNAPS -The $9 Magnetic Adapter for your mobile devices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70122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7243414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Shenmue 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69320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8539808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Pebble: E-Paper Watch for iPhone and Android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68929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820793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Mighty No. 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67226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1609799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Pebble 2, Time 2 + All-New Pebble 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66673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7325299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Bloodstained: Ritual of the Night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64867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7026210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Joking Hazard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63758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3782487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OUYA: A New Kind of Video Game Console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63416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3558050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COOLEST COOLER: 21st Century Cooler that's Actually Cooler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62642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4602911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Wasteland 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61290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8232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EF1AFA-AF29-50A7-57DD-4C73B4B0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Successful Projects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xmlns="" id="{092B730F-458F-AAB2-2FDA-BF3510D33899}"/>
              </a:ext>
            </a:extLst>
          </p:cNvPr>
          <p:cNvSpPr txBox="1">
            <a:spLocks/>
          </p:cNvSpPr>
          <p:nvPr/>
        </p:nvSpPr>
        <p:spPr>
          <a:xfrm>
            <a:off x="315686" y="787844"/>
            <a:ext cx="5780313" cy="56198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en-US" u="sng" dirty="0">
                <a:solidFill>
                  <a:srgbClr val="C00000"/>
                </a:solidFill>
              </a:rPr>
              <a:t>Top 20 Successful Projects Based on Number of Backers</a:t>
            </a:r>
            <a:endParaRPr lang="en-US" u="sng" dirty="0">
              <a:solidFill>
                <a:srgbClr val="C00000"/>
              </a:solidFill>
            </a:endParaRPr>
          </a:p>
        </p:txBody>
      </p:sp>
      <p:graphicFrame>
        <p:nvGraphicFramePr>
          <p:cNvPr id="4" name="Group 85">
            <a:extLst>
              <a:ext uri="{FF2B5EF4-FFF2-40B4-BE49-F238E27FC236}">
                <a16:creationId xmlns:a16="http://schemas.microsoft.com/office/drawing/2014/main" xmlns="" id="{A97584F1-2CE4-93FD-A685-B86CC297A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733151"/>
              </p:ext>
            </p:extLst>
          </p:nvPr>
        </p:nvGraphicFramePr>
        <p:xfrm>
          <a:off x="6362018" y="1197428"/>
          <a:ext cx="5410199" cy="6176219"/>
        </p:xfrm>
        <a:graphic>
          <a:graphicData uri="http://schemas.openxmlformats.org/drawingml/2006/table">
            <a:tbl>
              <a:tblPr firstRow="1"/>
              <a:tblGrid>
                <a:gridCol w="3435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5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Amount Raised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Elite: Dangerous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20,03,272.55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Bring Back MYSTERY SCIENCE THEATER 3000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20,00,000.00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2358568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Camelot Unchained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20,00,000.00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4920604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Shenmue 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20,00,000.00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61396284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The Veronica Mars Movie Project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20,00,000.00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4420036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WISH I WAS HERE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20,00,000.00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224743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Blue Mountain State: The Movie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15,00,000.00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0454608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The Bards Tale IV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12,50,000.00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3502715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The Newest Hottest Spike Lee Joint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12,50,000.00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6954227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Obduction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11,00,000.00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754389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 Eternity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11,00,000.00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7243414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ARKYD: A Space Telescope for Everyone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10,00,000.00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8539808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Bring Reading Rainbow Back for Every Child, Everywhere!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10,00,000.00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820793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Pathfinder Online: A Fantasy Sandbox MMO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10,00,000.00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1609799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Pebble 2, Time 2 + All-New Pebble 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10,00,000.00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7325299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Shroud of the Avatar: Forsaken Virtues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10,00,000.00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7026210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OUYA: A New Kind of Video Game Console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9,50,000.00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3782487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LUNAR MISSION ONE: A new lunar mission for everyone.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9,43,206.40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3558050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Armikrog.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9,00,000.00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4602911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Chronicles of Elyria - Epic Story MMORPG with Aging &amp; Death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$              9,00,000.00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823235"/>
                  </a:ext>
                </a:extLst>
              </a:tr>
            </a:tbl>
          </a:graphicData>
        </a:graphic>
      </p:graphicFrame>
      <p:sp>
        <p:nvSpPr>
          <p:cNvPr id="5" name="Text Placeholder 15">
            <a:extLst>
              <a:ext uri="{FF2B5EF4-FFF2-40B4-BE49-F238E27FC236}">
                <a16:creationId xmlns:a16="http://schemas.microsoft.com/office/drawing/2014/main" xmlns="" id="{EECEAAB6-EF17-119B-790E-DE7184BDBE00}"/>
              </a:ext>
            </a:extLst>
          </p:cNvPr>
          <p:cNvSpPr txBox="1">
            <a:spLocks/>
          </p:cNvSpPr>
          <p:nvPr/>
        </p:nvSpPr>
        <p:spPr>
          <a:xfrm>
            <a:off x="6362018" y="787844"/>
            <a:ext cx="5410199" cy="56198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en-US" u="sng" dirty="0">
                <a:solidFill>
                  <a:srgbClr val="C00000"/>
                </a:solidFill>
              </a:rPr>
              <a:t>Top 20 Successful Projects Based on Amount Raised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F389AB2-1480-8C4C-9EB0-570A2A73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93E8845-1947-49D2-5EBF-49C70990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553998"/>
          </a:xfrm>
        </p:spPr>
        <p:txBody>
          <a:bodyPr/>
          <a:lstStyle/>
          <a:p>
            <a:pPr algn="ctr"/>
            <a:r>
              <a:rPr lang="en-US" sz="3600" dirty="0"/>
              <a:t>Total Projects Vs. Successful Projects By Year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C030F027-C996-2038-A8BE-A64B4FD69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733917"/>
              </p:ext>
            </p:extLst>
          </p:nvPr>
        </p:nvGraphicFramePr>
        <p:xfrm>
          <a:off x="119744" y="870270"/>
          <a:ext cx="11898086" cy="4528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68BAA388-4D11-6620-64ED-2FD35C5ED95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1255" y="5606143"/>
            <a:ext cx="11669485" cy="59871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+mj-lt"/>
              </a:rPr>
              <a:t>2014 and 2015 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were the years with the highest number of projects created within the given year range.</a:t>
            </a:r>
          </a:p>
        </p:txBody>
      </p:sp>
    </p:spTree>
    <p:extLst>
      <p:ext uri="{BB962C8B-B14F-4D97-AF65-F5344CB8AC3E}">
        <p14:creationId xmlns:p14="http://schemas.microsoft.com/office/powerpoint/2010/main" val="22399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8D074-6F3D-488C-8220-03C2DEFDE854}">
  <ds:schemaRefs>
    <ds:schemaRef ds:uri="71af3243-3dd4-4a8d-8c0d-dd76da1f02a5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230e9df3-be65-4c73-a93b-d1236ebd677e"/>
    <ds:schemaRef ds:uri="http://schemas.microsoft.com/sharepoint/v3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1655</TotalTime>
  <Words>819</Words>
  <Application>Microsoft Office PowerPoint</Application>
  <PresentationFormat>Custom</PresentationFormat>
  <Paragraphs>207</Paragraphs>
  <Slides>13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1_Office Theme</vt:lpstr>
      <vt:lpstr>Worksheet</vt:lpstr>
      <vt:lpstr>Crowdfunding   https://www.kickstarter.com/     Audumbar Nikat</vt:lpstr>
      <vt:lpstr>Introduction</vt:lpstr>
      <vt:lpstr>Total Number of Projects - Summary</vt:lpstr>
      <vt:lpstr>Summary of Successful Projects</vt:lpstr>
      <vt:lpstr>Top 20 Countries - Total Projects Vs. Successful Projects</vt:lpstr>
      <vt:lpstr>Top 20 Categories - Total Projects Vs. Successful Projects</vt:lpstr>
      <vt:lpstr>Percentage of Successful Projects by Category</vt:lpstr>
      <vt:lpstr>Top Successful Projects</vt:lpstr>
      <vt:lpstr>Total Projects Vs. Successful Projects By Year</vt:lpstr>
      <vt:lpstr>PowerPoint Presentation</vt:lpstr>
      <vt:lpstr>PowerPoint Presentation</vt:lpstr>
      <vt:lpstr>PowerPoint Presentation</vt:lpstr>
      <vt:lpstr>                        Thank You…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Crowdfunding   https://www.kickstarter.com/     Audumbar Nikat</dc:title>
  <dc:subject/>
  <dc:creator>SHIKHA GUPTA</dc:creator>
  <cp:keywords/>
  <dc:description/>
  <cp:lastModifiedBy>HP</cp:lastModifiedBy>
  <cp:revision>19</cp:revision>
  <dcterms:created xsi:type="dcterms:W3CDTF">2025-01-14T10:43:05Z</dcterms:created>
  <dcterms:modified xsi:type="dcterms:W3CDTF">2025-03-13T06:37:24Z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