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12EFA-5083-4A90-BC7F-CD799669C48F}" v="59" dt="2024-11-22T16:33:3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un Freyr Ingvarsson" userId="d131cafd-57bf-47a6-8197-25d600beb0cc" providerId="ADAL" clId="{C6612EFA-5083-4A90-BC7F-CD799669C48F}"/>
    <pc:docChg chg="undo custSel addSld modSld">
      <pc:chgData name="Audun Freyr Ingvarsson" userId="d131cafd-57bf-47a6-8197-25d600beb0cc" providerId="ADAL" clId="{C6612EFA-5083-4A90-BC7F-CD799669C48F}" dt="2024-11-22T16:33:58.778" v="180" actId="2085"/>
      <pc:docMkLst>
        <pc:docMk/>
      </pc:docMkLst>
      <pc:sldChg chg="addSp delSp modSp mod">
        <pc:chgData name="Audun Freyr Ingvarsson" userId="d131cafd-57bf-47a6-8197-25d600beb0cc" providerId="ADAL" clId="{C6612EFA-5083-4A90-BC7F-CD799669C48F}" dt="2024-11-22T16:27:30.657" v="48" actId="207"/>
        <pc:sldMkLst>
          <pc:docMk/>
          <pc:sldMk cId="4119269812" sldId="256"/>
        </pc:sldMkLst>
        <pc:spChg chg="mod">
          <ac:chgData name="Audun Freyr Ingvarsson" userId="d131cafd-57bf-47a6-8197-25d600beb0cc" providerId="ADAL" clId="{C6612EFA-5083-4A90-BC7F-CD799669C48F}" dt="2024-11-22T16:27:30.657" v="48" actId="207"/>
          <ac:spMkLst>
            <pc:docMk/>
            <pc:sldMk cId="4119269812" sldId="256"/>
            <ac:spMk id="4" creationId="{A17A947F-CBF1-40A2-8014-958F43AE88DC}"/>
          </ac:spMkLst>
        </pc:spChg>
        <pc:picChg chg="add mod">
          <ac:chgData name="Audun Freyr Ingvarsson" userId="d131cafd-57bf-47a6-8197-25d600beb0cc" providerId="ADAL" clId="{C6612EFA-5083-4A90-BC7F-CD799669C48F}" dt="2024-11-22T16:10:08.815" v="4"/>
          <ac:picMkLst>
            <pc:docMk/>
            <pc:sldMk cId="4119269812" sldId="256"/>
            <ac:picMk id="5" creationId="{11D8E7FB-2F06-9C31-E52D-D6149A22C35A}"/>
          </ac:picMkLst>
        </pc:picChg>
        <pc:picChg chg="add mod">
          <ac:chgData name="Audun Freyr Ingvarsson" userId="d131cafd-57bf-47a6-8197-25d600beb0cc" providerId="ADAL" clId="{C6612EFA-5083-4A90-BC7F-CD799669C48F}" dt="2024-11-22T16:10:14.267" v="9"/>
          <ac:picMkLst>
            <pc:docMk/>
            <pc:sldMk cId="4119269812" sldId="256"/>
            <ac:picMk id="7" creationId="{C64054F3-E6A2-FC01-4A20-5853C7EC1FAD}"/>
          </ac:picMkLst>
        </pc:picChg>
        <pc:picChg chg="add mod">
          <ac:chgData name="Audun Freyr Ingvarsson" userId="d131cafd-57bf-47a6-8197-25d600beb0cc" providerId="ADAL" clId="{C6612EFA-5083-4A90-BC7F-CD799669C48F}" dt="2024-11-22T16:10:22.212" v="12" actId="1076"/>
          <ac:picMkLst>
            <pc:docMk/>
            <pc:sldMk cId="4119269812" sldId="256"/>
            <ac:picMk id="9" creationId="{C4D27663-F028-6D73-232E-A3218D301EB9}"/>
          </ac:picMkLst>
        </pc:picChg>
        <pc:picChg chg="add del mod">
          <ac:chgData name="Audun Freyr Ingvarsson" userId="d131cafd-57bf-47a6-8197-25d600beb0cc" providerId="ADAL" clId="{C6612EFA-5083-4A90-BC7F-CD799669C48F}" dt="2024-11-22T16:16:51.603" v="22" actId="478"/>
          <ac:picMkLst>
            <pc:docMk/>
            <pc:sldMk cId="4119269812" sldId="256"/>
            <ac:picMk id="11" creationId="{EC7E410C-2D64-E4BC-422E-58862386360E}"/>
          </ac:picMkLst>
        </pc:picChg>
        <pc:picChg chg="add mod">
          <ac:chgData name="Audun Freyr Ingvarsson" userId="d131cafd-57bf-47a6-8197-25d600beb0cc" providerId="ADAL" clId="{C6612EFA-5083-4A90-BC7F-CD799669C48F}" dt="2024-11-22T16:17:51.082" v="26" actId="1076"/>
          <ac:picMkLst>
            <pc:docMk/>
            <pc:sldMk cId="4119269812" sldId="256"/>
            <ac:picMk id="13" creationId="{516AEC08-1F14-AB06-E46F-D7B171A16B16}"/>
          </ac:picMkLst>
        </pc:picChg>
      </pc:sldChg>
      <pc:sldChg chg="addSp delSp modSp new mod setBg">
        <pc:chgData name="Audun Freyr Ingvarsson" userId="d131cafd-57bf-47a6-8197-25d600beb0cc" providerId="ADAL" clId="{C6612EFA-5083-4A90-BC7F-CD799669C48F}" dt="2024-11-22T16:33:58.778" v="180" actId="2085"/>
        <pc:sldMkLst>
          <pc:docMk/>
          <pc:sldMk cId="1196820301" sldId="257"/>
        </pc:sldMkLst>
        <pc:spChg chg="del">
          <ac:chgData name="Audun Freyr Ingvarsson" userId="d131cafd-57bf-47a6-8197-25d600beb0cc" providerId="ADAL" clId="{C6612EFA-5083-4A90-BC7F-CD799669C48F}" dt="2024-11-22T16:27:39.782" v="49" actId="478"/>
          <ac:spMkLst>
            <pc:docMk/>
            <pc:sldMk cId="1196820301" sldId="257"/>
            <ac:spMk id="2" creationId="{09F56DEF-8379-5F7E-C3BD-0897490E2DA0}"/>
          </ac:spMkLst>
        </pc:spChg>
        <pc:spChg chg="del">
          <ac:chgData name="Audun Freyr Ingvarsson" userId="d131cafd-57bf-47a6-8197-25d600beb0cc" providerId="ADAL" clId="{C6612EFA-5083-4A90-BC7F-CD799669C48F}" dt="2024-11-22T16:27:41.728" v="50" actId="478"/>
          <ac:spMkLst>
            <pc:docMk/>
            <pc:sldMk cId="1196820301" sldId="257"/>
            <ac:spMk id="3" creationId="{FCBB28A6-A215-F5A3-669F-1D5541DAA360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4" creationId="{6C9DAC1A-A927-3AB7-3301-12CC31662D13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5" creationId="{79CA79AB-75C1-480A-A771-4A5ADC4F061F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6" creationId="{39ECFA81-4130-A174-5EF6-4F0A2B314EF8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7" creationId="{E2347F39-AAB9-84D9-0C7B-61444FB37D38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8" creationId="{1778D339-3613-CF31-2854-69E23D38F4BA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9" creationId="{72F49B3C-029A-17D6-AA84-FAC0CD25A1CD}"/>
          </ac:spMkLst>
        </pc:spChg>
        <pc:spChg chg="add mod">
          <ac:chgData name="Audun Freyr Ingvarsson" userId="d131cafd-57bf-47a6-8197-25d600beb0cc" providerId="ADAL" clId="{C6612EFA-5083-4A90-BC7F-CD799669C48F}" dt="2024-11-22T16:33:29.499" v="176" actId="164"/>
          <ac:spMkLst>
            <pc:docMk/>
            <pc:sldMk cId="1196820301" sldId="257"/>
            <ac:spMk id="10" creationId="{FF7185AF-4E88-24F1-3C15-BFE12112B4A1}"/>
          </ac:spMkLst>
        </pc:spChg>
        <pc:spChg chg="add mod">
          <ac:chgData name="Audun Freyr Ingvarsson" userId="d131cafd-57bf-47a6-8197-25d600beb0cc" providerId="ADAL" clId="{C6612EFA-5083-4A90-BC7F-CD799669C48F}" dt="2024-11-22T16:33:58.778" v="180" actId="2085"/>
          <ac:spMkLst>
            <pc:docMk/>
            <pc:sldMk cId="1196820301" sldId="257"/>
            <ac:spMk id="11" creationId="{7AC68B88-243F-4F2C-59DA-684B1E772FF8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4" creationId="{638D1D06-588E-2153-A49A-5230E77DD5A6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5" creationId="{FA0E3817-7DA6-556B-B551-785C34C9D1DD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6" creationId="{907D0417-C757-DAE7-D24B-90B9B1A9B77A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7" creationId="{F8A6EF7F-22FA-66B1-4F7E-37B59ECD382A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8" creationId="{BF5C01BF-08FE-77AB-6307-EC7A2996864C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19" creationId="{559A0D2E-BC2D-EA14-2E60-AC54B3A0FD5B}"/>
          </ac:spMkLst>
        </pc:spChg>
        <pc:spChg chg="mod">
          <ac:chgData name="Audun Freyr Ingvarsson" userId="d131cafd-57bf-47a6-8197-25d600beb0cc" providerId="ADAL" clId="{C6612EFA-5083-4A90-BC7F-CD799669C48F}" dt="2024-11-22T16:33:31.794" v="177"/>
          <ac:spMkLst>
            <pc:docMk/>
            <pc:sldMk cId="1196820301" sldId="257"/>
            <ac:spMk id="20" creationId="{07474E79-D181-2C9F-C551-297EAE7CC767}"/>
          </ac:spMkLst>
        </pc:spChg>
        <pc:grpChg chg="add mod">
          <ac:chgData name="Audun Freyr Ingvarsson" userId="d131cafd-57bf-47a6-8197-25d600beb0cc" providerId="ADAL" clId="{C6612EFA-5083-4A90-BC7F-CD799669C48F}" dt="2024-11-22T16:33:29.499" v="176" actId="164"/>
          <ac:grpSpMkLst>
            <pc:docMk/>
            <pc:sldMk cId="1196820301" sldId="257"/>
            <ac:grpSpMk id="12" creationId="{FB555836-7947-4F93-DA77-ECEA3DA71E98}"/>
          </ac:grpSpMkLst>
        </pc:grpChg>
        <pc:grpChg chg="add mod">
          <ac:chgData name="Audun Freyr Ingvarsson" userId="d131cafd-57bf-47a6-8197-25d600beb0cc" providerId="ADAL" clId="{C6612EFA-5083-4A90-BC7F-CD799669C48F}" dt="2024-11-22T16:33:37.604" v="178" actId="1076"/>
          <ac:grpSpMkLst>
            <pc:docMk/>
            <pc:sldMk cId="1196820301" sldId="257"/>
            <ac:grpSpMk id="13" creationId="{669D8BBB-6F06-68B2-F8A9-6B5279436A1E}"/>
          </ac:grpSpMkLst>
        </pc:grpChg>
      </pc:sldChg>
      <pc:sldChg chg="addSp delSp modSp add mod setBg">
        <pc:chgData name="Audun Freyr Ingvarsson" userId="d131cafd-57bf-47a6-8197-25d600beb0cc" providerId="ADAL" clId="{C6612EFA-5083-4A90-BC7F-CD799669C48F}" dt="2024-11-22T16:26:16.013" v="46" actId="1076"/>
        <pc:sldMkLst>
          <pc:docMk/>
          <pc:sldMk cId="2409308343" sldId="258"/>
        </pc:sldMkLst>
        <pc:spChg chg="del">
          <ac:chgData name="Audun Freyr Ingvarsson" userId="d131cafd-57bf-47a6-8197-25d600beb0cc" providerId="ADAL" clId="{C6612EFA-5083-4A90-BC7F-CD799669C48F}" dt="2024-11-22T16:25:54.528" v="44" actId="478"/>
          <ac:spMkLst>
            <pc:docMk/>
            <pc:sldMk cId="2409308343" sldId="258"/>
            <ac:spMk id="3" creationId="{9C509AF7-29C2-8496-96CA-1E4D545130DF}"/>
          </ac:spMkLst>
        </pc:spChg>
        <pc:spChg chg="del">
          <ac:chgData name="Audun Freyr Ingvarsson" userId="d131cafd-57bf-47a6-8197-25d600beb0cc" providerId="ADAL" clId="{C6612EFA-5083-4A90-BC7F-CD799669C48F}" dt="2024-11-22T16:25:54.528" v="44" actId="478"/>
          <ac:spMkLst>
            <pc:docMk/>
            <pc:sldMk cId="2409308343" sldId="258"/>
            <ac:spMk id="4" creationId="{EAF20919-F7A9-19BE-0B70-6E9CED2E64C4}"/>
          </ac:spMkLst>
        </pc:spChg>
        <pc:spChg chg="add del mod">
          <ac:chgData name="Audun Freyr Ingvarsson" userId="d131cafd-57bf-47a6-8197-25d600beb0cc" providerId="ADAL" clId="{C6612EFA-5083-4A90-BC7F-CD799669C48F}" dt="2024-11-22T16:25:58.199" v="45" actId="478"/>
          <ac:spMkLst>
            <pc:docMk/>
            <pc:sldMk cId="2409308343" sldId="258"/>
            <ac:spMk id="12" creationId="{57F5D4CA-A2BE-2585-CF4D-301549B7B53A}"/>
          </ac:spMkLst>
        </pc:spChg>
        <pc:picChg chg="add mod">
          <ac:chgData name="Audun Freyr Ingvarsson" userId="d131cafd-57bf-47a6-8197-25d600beb0cc" providerId="ADAL" clId="{C6612EFA-5083-4A90-BC7F-CD799669C48F}" dt="2024-11-22T16:18:30.398" v="34" actId="1076"/>
          <ac:picMkLst>
            <pc:docMk/>
            <pc:sldMk cId="2409308343" sldId="258"/>
            <ac:picMk id="5" creationId="{2A7D17F9-1FD9-5CD5-0EA7-A5C469092332}"/>
          </ac:picMkLst>
        </pc:picChg>
        <pc:picChg chg="add mod">
          <ac:chgData name="Audun Freyr Ingvarsson" userId="d131cafd-57bf-47a6-8197-25d600beb0cc" providerId="ADAL" clId="{C6612EFA-5083-4A90-BC7F-CD799669C48F}" dt="2024-11-22T16:26:16.013" v="46" actId="1076"/>
          <ac:picMkLst>
            <pc:docMk/>
            <pc:sldMk cId="2409308343" sldId="258"/>
            <ac:picMk id="7" creationId="{D5CE3ED7-A88A-F66F-0EE9-5930E7187983}"/>
          </ac:picMkLst>
        </pc:picChg>
        <pc:picChg chg="mod">
          <ac:chgData name="Audun Freyr Ingvarsson" userId="d131cafd-57bf-47a6-8197-25d600beb0cc" providerId="ADAL" clId="{C6612EFA-5083-4A90-BC7F-CD799669C48F}" dt="2024-11-22T16:18:12.984" v="29" actId="1076"/>
          <ac:picMkLst>
            <pc:docMk/>
            <pc:sldMk cId="2409308343" sldId="258"/>
            <ac:picMk id="9" creationId="{1FF3AACA-9062-BBB1-612B-A02C06149EC5}"/>
          </ac:picMkLst>
        </pc:picChg>
        <pc:picChg chg="add mod">
          <ac:chgData name="Audun Freyr Ingvarsson" userId="d131cafd-57bf-47a6-8197-25d600beb0cc" providerId="ADAL" clId="{C6612EFA-5083-4A90-BC7F-CD799669C48F}" dt="2024-11-22T16:19:13.867" v="43" actId="1076"/>
          <ac:picMkLst>
            <pc:docMk/>
            <pc:sldMk cId="2409308343" sldId="258"/>
            <ac:picMk id="10" creationId="{D0F34537-7238-5AD3-8D51-5150BF2689C7}"/>
          </ac:picMkLst>
        </pc:picChg>
        <pc:picChg chg="mod">
          <ac:chgData name="Audun Freyr Ingvarsson" userId="d131cafd-57bf-47a6-8197-25d600beb0cc" providerId="ADAL" clId="{C6612EFA-5083-4A90-BC7F-CD799669C48F}" dt="2024-11-22T16:19:07.093" v="39" actId="1076"/>
          <ac:picMkLst>
            <pc:docMk/>
            <pc:sldMk cId="2409308343" sldId="258"/>
            <ac:picMk id="13" creationId="{10C9FD16-E668-3F64-3F61-60E020C907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17E5-4BA4-4CA2-A3F5-1195B26CF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83ADB-07C7-4940-A9DA-678DBE001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CB33-1B73-43B9-99EE-6C7683CD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6590-5D07-43F9-BC19-B92B8DA9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D844-514B-434D-9EAB-7325C00D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7084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D714-69DE-4CDC-A7F9-44D9D0B6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1D50-7833-4F60-9E3E-6AD5550C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E7B1-25A0-41E1-A829-16DA27B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574B-B6FF-4796-80D0-4F13F329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FF2A-C80A-4314-954A-035D9CFF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1520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4D994-03C4-4914-8758-977BA9E9A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16CE-82EC-42BD-9709-8197282B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A626-E7D5-4604-AA69-7570F1BE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ECF5-560B-4D77-A72A-F1F92B2D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2ED7-52D9-462C-9308-F583FAA8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90787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3FA-CFD6-43CD-A223-1DE6E1AC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A18C-ECD1-4A05-9825-C3D9A4A8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2D64-41C8-43F5-A0C6-DBD7113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AE04-8DD3-49D9-B2EC-4F9D58F8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6FC2-5D6E-4A7A-ABD5-33870E47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405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5BCD-D677-4018-9F3A-70141BFD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C187-0BEA-4E54-B630-9BFE925B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7B6C-2B03-4D62-BA6E-000C378E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9C6E9-F994-4813-8322-EC7B3A80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D23A-FC4D-4FBE-A638-6B277D20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9363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2A8F-BDD8-4136-BE5C-B0DC9255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AE1C-B17E-4884-9E01-D0029B843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0540F-39FF-475B-AE40-15EC92B11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F1B6-6447-45D5-9251-E144FD93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4E936-5247-4F93-9046-4EA57B57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6446-E824-465E-84C6-5ABA06AF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6750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2968-75F3-447F-B985-CDE616D3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95C02-F387-431A-8D85-990D2C09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1B6C2-D777-4FC1-BAAD-5218125C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5E108-1D03-4D8E-B2AA-A9B1780B0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FC9EE-D7FB-4B82-828F-5E9E469DA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08D39-31F3-4B8B-86F4-9427768E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D4827-23F4-4449-B9C4-847635F8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921F0-001C-4D8F-82EA-205B7BB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448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78D8-21C4-4A8B-880A-CC72D94F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1DB43-A4DA-4B04-AFBA-5C6885C1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72A03-49B2-4FC8-A09F-A58ED96C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91890-65FE-420E-A517-6EEF7572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82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DC576-0F29-4B32-A6AB-5FA898EC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24166-319B-432A-9CF5-7A92497B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3637-0DFE-4523-A894-E1CC409C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19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D7CA-9199-45AC-A2AB-B3943B29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59B66-6B7D-4215-84FC-62BF314E9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9BC73-B4E1-42FD-B969-45FF16F70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C0E4A-AB24-403B-97E4-023AEED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FFBB-5720-4B8D-978F-2C1AC8C9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A6583-4B65-4563-9782-1739A154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010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213E-517E-4BB4-B3BB-2BB535CD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A63B9-2785-4CB3-897B-D9D0913CF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0A9DA-F61A-470A-A7DE-D82A2630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DAA8A-15E8-404E-8979-9AD3F1DB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01A6-5F5C-45D7-8528-3BB232E8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610B-196B-432D-B816-02778DC4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0698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C218A-BCBE-4729-894D-ED8D0302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197D-CDCC-484E-86DD-3A26FD71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800E-6A49-4D7B-A79C-2095467F0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1559-6336-4C8A-8585-04AE97A3F2F1}" type="datetimeFigureOut">
              <a:rPr lang="is-IS" smtClean="0"/>
              <a:t>22.11.2024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A8538-629A-4860-9C16-45C332DF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855-C1A2-4CE7-A16F-C76F4D809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BC39-5715-4BBF-90C1-74F63CCD0163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5025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info@gnaris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72D1E0-727C-4F32-84E2-82BFF71BD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593" y="3429000"/>
            <a:ext cx="2996418" cy="1655762"/>
          </a:xfrm>
        </p:spPr>
        <p:txBody>
          <a:bodyPr/>
          <a:lstStyle/>
          <a:p>
            <a:r>
              <a:rPr lang="en-US" b="1" dirty="0"/>
              <a:t>Business consultancy </a:t>
            </a:r>
            <a:br>
              <a:rPr lang="en-US" b="1" dirty="0"/>
            </a:br>
            <a:r>
              <a:rPr lang="en-US" b="1" dirty="0"/>
              <a:t>and development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info@gnaris.com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A947F-CBF1-40A2-8014-958F43AE88DC}"/>
              </a:ext>
            </a:extLst>
          </p:cNvPr>
          <p:cNvSpPr txBox="1"/>
          <p:nvPr/>
        </p:nvSpPr>
        <p:spPr>
          <a:xfrm>
            <a:off x="4227341" y="2442117"/>
            <a:ext cx="3516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6600" noProof="0" dirty="0">
                <a:solidFill>
                  <a:srgbClr val="FF7B21"/>
                </a:solidFill>
                <a:latin typeface="Arial Rounded MT Bold" panose="020F0704030504030204" pitchFamily="34" charset="0"/>
              </a:rPr>
              <a:t>G</a:t>
            </a:r>
            <a:r>
              <a:rPr lang="is-IS" sz="6600" noProof="0" dirty="0">
                <a:latin typeface="Arial Rounded MT Bold" panose="020F0704030504030204" pitchFamily="34" charset="0"/>
              </a:rPr>
              <a:t>naris</a:t>
            </a:r>
          </a:p>
        </p:txBody>
      </p:sp>
      <p:pic>
        <p:nvPicPr>
          <p:cNvPr id="9" name="Picture 8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C4D27663-F028-6D73-232E-A3218D30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4" y="393365"/>
            <a:ext cx="3724138" cy="1762315"/>
          </a:xfrm>
          <a:prstGeom prst="rect">
            <a:avLst/>
          </a:prstGeom>
        </p:spPr>
      </p:pic>
      <p:pic>
        <p:nvPicPr>
          <p:cNvPr id="13" name="Picture 12" descr="A black background with grey and orange letters&#10;&#10;Description automatically generated">
            <a:extLst>
              <a:ext uri="{FF2B5EF4-FFF2-40B4-BE49-F238E27FC236}">
                <a16:creationId xmlns:a16="http://schemas.microsoft.com/office/drawing/2014/main" id="{516AEC08-1F14-AB06-E46F-D7B171A16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63" y="2522013"/>
            <a:ext cx="3724138" cy="17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6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4EDEB-D82E-887B-61BA-AFD7C04F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orange letters&#10;&#10;Description automatically generated">
            <a:extLst>
              <a:ext uri="{FF2B5EF4-FFF2-40B4-BE49-F238E27FC236}">
                <a16:creationId xmlns:a16="http://schemas.microsoft.com/office/drawing/2014/main" id="{1FF3AACA-9062-BBB1-612B-A02C0614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3" y="422241"/>
            <a:ext cx="3724138" cy="1762315"/>
          </a:xfrm>
          <a:prstGeom prst="rect">
            <a:avLst/>
          </a:prstGeom>
        </p:spPr>
      </p:pic>
      <p:pic>
        <p:nvPicPr>
          <p:cNvPr id="13" name="Picture 12" descr="A black background with grey and orange letters&#10;&#10;Description automatically generated">
            <a:extLst>
              <a:ext uri="{FF2B5EF4-FFF2-40B4-BE49-F238E27FC236}">
                <a16:creationId xmlns:a16="http://schemas.microsoft.com/office/drawing/2014/main" id="{10C9FD16-E668-3F64-3F61-60E020C90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61" y="449105"/>
            <a:ext cx="3724138" cy="1762315"/>
          </a:xfrm>
          <a:prstGeom prst="rect">
            <a:avLst/>
          </a:prstGeom>
        </p:spPr>
      </p:pic>
      <p:pic>
        <p:nvPicPr>
          <p:cNvPr id="5" name="Picture 4" descr="A black background with grey and orange letters&#10;&#10;Description automatically generated">
            <a:extLst>
              <a:ext uri="{FF2B5EF4-FFF2-40B4-BE49-F238E27FC236}">
                <a16:creationId xmlns:a16="http://schemas.microsoft.com/office/drawing/2014/main" id="{2A7D17F9-1FD9-5CD5-0EA7-A5C46909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" y="2555536"/>
            <a:ext cx="3724138" cy="1762315"/>
          </a:xfrm>
          <a:prstGeom prst="rect">
            <a:avLst/>
          </a:prstGeom>
        </p:spPr>
      </p:pic>
      <p:pic>
        <p:nvPicPr>
          <p:cNvPr id="7" name="Picture 6" descr="A black background with grey and orange letters&#10;&#10;Description automatically generated">
            <a:extLst>
              <a:ext uri="{FF2B5EF4-FFF2-40B4-BE49-F238E27FC236}">
                <a16:creationId xmlns:a16="http://schemas.microsoft.com/office/drawing/2014/main" id="{D5CE3ED7-A88A-F66F-0EE9-5930E7187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2" y="1488889"/>
            <a:ext cx="3724138" cy="1762315"/>
          </a:xfrm>
          <a:prstGeom prst="rect">
            <a:avLst/>
          </a:prstGeom>
        </p:spPr>
      </p:pic>
      <p:pic>
        <p:nvPicPr>
          <p:cNvPr id="10" name="Picture 9" descr="A black background with grey and orange letters&#10;&#10;Description automatically generated">
            <a:extLst>
              <a:ext uri="{FF2B5EF4-FFF2-40B4-BE49-F238E27FC236}">
                <a16:creationId xmlns:a16="http://schemas.microsoft.com/office/drawing/2014/main" id="{D0F34537-7238-5AD3-8D51-5150BF268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072" y="2114957"/>
            <a:ext cx="3724138" cy="176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55836-7947-4F93-DA77-ECEA3DA71E98}"/>
              </a:ext>
            </a:extLst>
          </p:cNvPr>
          <p:cNvGrpSpPr/>
          <p:nvPr/>
        </p:nvGrpSpPr>
        <p:grpSpPr>
          <a:xfrm>
            <a:off x="434988" y="189806"/>
            <a:ext cx="3559493" cy="6355435"/>
            <a:chOff x="434988" y="189806"/>
            <a:chExt cx="3559493" cy="63554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9DAC1A-A927-3AB7-3301-12CC31662D13}"/>
                </a:ext>
              </a:extLst>
            </p:cNvPr>
            <p:cNvSpPr txBox="1"/>
            <p:nvPr/>
          </p:nvSpPr>
          <p:spPr>
            <a:xfrm>
              <a:off x="434988" y="189806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CA79AB-75C1-480A-A771-4A5ADC4F061F}"/>
                </a:ext>
              </a:extLst>
            </p:cNvPr>
            <p:cNvSpPr txBox="1"/>
            <p:nvPr/>
          </p:nvSpPr>
          <p:spPr>
            <a:xfrm>
              <a:off x="443502" y="1059699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CFA81-4130-A174-5EF6-4F0A2B314EF8}"/>
                </a:ext>
              </a:extLst>
            </p:cNvPr>
            <p:cNvSpPr txBox="1"/>
            <p:nvPr/>
          </p:nvSpPr>
          <p:spPr>
            <a:xfrm>
              <a:off x="452016" y="1929592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347F39-AAB9-84D9-0C7B-61444FB37D38}"/>
                </a:ext>
              </a:extLst>
            </p:cNvPr>
            <p:cNvSpPr txBox="1"/>
            <p:nvPr/>
          </p:nvSpPr>
          <p:spPr>
            <a:xfrm>
              <a:off x="460530" y="2799485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78D339-3613-CF31-2854-69E23D38F4BA}"/>
                </a:ext>
              </a:extLst>
            </p:cNvPr>
            <p:cNvSpPr txBox="1"/>
            <p:nvPr/>
          </p:nvSpPr>
          <p:spPr>
            <a:xfrm>
              <a:off x="469044" y="3669378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2">
                      <a:lumMod val="90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49B3C-029A-17D6-AA84-FAC0CD25A1CD}"/>
                </a:ext>
              </a:extLst>
            </p:cNvPr>
            <p:cNvSpPr txBox="1"/>
            <p:nvPr/>
          </p:nvSpPr>
          <p:spPr>
            <a:xfrm>
              <a:off x="469044" y="4539270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2"/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7185AF-4E88-24F1-3C15-BFE12112B4A1}"/>
                </a:ext>
              </a:extLst>
            </p:cNvPr>
            <p:cNvSpPr txBox="1"/>
            <p:nvPr/>
          </p:nvSpPr>
          <p:spPr>
            <a:xfrm>
              <a:off x="477558" y="5437245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AC68B88-243F-4F2C-59DA-684B1E772FF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9D8BBB-6F06-68B2-F8A9-6B5279436A1E}"/>
              </a:ext>
            </a:extLst>
          </p:cNvPr>
          <p:cNvGrpSpPr/>
          <p:nvPr/>
        </p:nvGrpSpPr>
        <p:grpSpPr>
          <a:xfrm>
            <a:off x="7249458" y="251282"/>
            <a:ext cx="3559493" cy="6355435"/>
            <a:chOff x="434988" y="189806"/>
            <a:chExt cx="3559493" cy="63554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8D1D06-588E-2153-A49A-5230E77DD5A6}"/>
                </a:ext>
              </a:extLst>
            </p:cNvPr>
            <p:cNvSpPr txBox="1"/>
            <p:nvPr/>
          </p:nvSpPr>
          <p:spPr>
            <a:xfrm>
              <a:off x="434988" y="189806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0E3817-7DA6-556B-B551-785C34C9D1DD}"/>
                </a:ext>
              </a:extLst>
            </p:cNvPr>
            <p:cNvSpPr txBox="1"/>
            <p:nvPr/>
          </p:nvSpPr>
          <p:spPr>
            <a:xfrm>
              <a:off x="443502" y="1059699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7D0417-C757-DAE7-D24B-90B9B1A9B77A}"/>
                </a:ext>
              </a:extLst>
            </p:cNvPr>
            <p:cNvSpPr txBox="1"/>
            <p:nvPr/>
          </p:nvSpPr>
          <p:spPr>
            <a:xfrm>
              <a:off x="452016" y="1929592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EF7F-22FA-66B1-4F7E-37B59ECD382A}"/>
                </a:ext>
              </a:extLst>
            </p:cNvPr>
            <p:cNvSpPr txBox="1"/>
            <p:nvPr/>
          </p:nvSpPr>
          <p:spPr>
            <a:xfrm>
              <a:off x="460530" y="2799485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C01BF-08FE-77AB-6307-EC7A2996864C}"/>
                </a:ext>
              </a:extLst>
            </p:cNvPr>
            <p:cNvSpPr txBox="1"/>
            <p:nvPr/>
          </p:nvSpPr>
          <p:spPr>
            <a:xfrm>
              <a:off x="469044" y="3669378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2">
                      <a:lumMod val="90000"/>
                    </a:schemeClr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A0D2E-BC2D-EA14-2E60-AC54B3A0FD5B}"/>
                </a:ext>
              </a:extLst>
            </p:cNvPr>
            <p:cNvSpPr txBox="1"/>
            <p:nvPr/>
          </p:nvSpPr>
          <p:spPr>
            <a:xfrm>
              <a:off x="469044" y="4539270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2"/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474E79-D181-2C9F-C551-297EAE7CC767}"/>
                </a:ext>
              </a:extLst>
            </p:cNvPr>
            <p:cNvSpPr txBox="1"/>
            <p:nvPr/>
          </p:nvSpPr>
          <p:spPr>
            <a:xfrm>
              <a:off x="477558" y="5437245"/>
              <a:ext cx="35169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s-IS" sz="6600" noProof="0" dirty="0">
                  <a:solidFill>
                    <a:srgbClr val="FF7B21"/>
                  </a:solidFill>
                  <a:latin typeface="Arial Rounded MT Bold" panose="020F0704030504030204" pitchFamily="34" charset="0"/>
                </a:rPr>
                <a:t>G</a:t>
              </a:r>
              <a:r>
                <a:rPr lang="is-IS" sz="6600" noProof="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naris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820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Audun Freyr Ingvarsson</dc:creator>
  <cp:lastModifiedBy>Auðun Freyr Ingvarsson</cp:lastModifiedBy>
  <cp:revision>2</cp:revision>
  <dcterms:created xsi:type="dcterms:W3CDTF">2019-05-27T16:25:30Z</dcterms:created>
  <dcterms:modified xsi:type="dcterms:W3CDTF">2024-11-22T16:34:04Z</dcterms:modified>
</cp:coreProperties>
</file>