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986"/>
  </p:normalViewPr>
  <p:slideViewPr>
    <p:cSldViewPr snapToGrid="0" snapToObjects="1">
      <p:cViewPr>
        <p:scale>
          <a:sx n="203" d="100"/>
          <a:sy n="2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9BB580-4D6D-A44E-8510-BA7132923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515E07B-35CA-DF4B-9142-958076316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6394834-7E85-8A42-81E7-5C108A36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07E2EF-F48A-9641-B2E0-D1E499A7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4EFF003-2AA5-4C49-9C86-AE170239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635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FDD612-B974-B845-B355-0D03A8FC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D308C69-CE15-1E4F-AF54-A89C29FCE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BC8870-44FA-FB47-9054-C5BDC749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E0FDA93-35F3-5441-9511-2C830D70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BAC6653-7170-7545-B279-A5424F2C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818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9A4EF1B2-39BD-784E-A9A5-D01F6F052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C7B7DC2-FB49-0646-A843-5F259379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EF1AD7C-D8C8-984A-8A5D-75D454E7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A876F35-FEB2-9F43-9AD7-66E4C5ED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911EF8F-F1EB-C044-B525-611AAEC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969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297FFEB-3EF0-DB48-AC76-AA8E011F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1270B71-C8D7-2A4F-B3B1-83F961DF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2877BB9-AE0D-1C43-AE3A-CDD4D95E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14C0BC4-FAA0-C243-AC62-0E798AA7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2A422D-4AC1-6145-818E-D761551C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954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915D323-BDD0-1A4A-9CE8-9870B2C5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473A0B2-8112-5241-9BB6-E4509D1F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7BA563D-C028-364D-BF05-CB2B6E9D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C551A2-6AD5-144D-B842-8A88F6B5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DB1A526-4117-3F41-82DD-725FA65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854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8BC618-B064-624D-A0F0-18899A26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21BB9D7-B7E0-6A48-AE02-C247DA495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688B760-00F7-4F4C-AB0E-01BFCB58D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37CAAA9-D8FA-794C-B4C6-E8DE6329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B76358F-7777-BF4D-B237-BD20ECB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8A59EC-3877-E447-8C41-E4D59CD3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137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E3DE84-6250-FC48-97D5-9833B03C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29260-D9AC-1244-A550-817501D4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767ACE5-1681-594D-9034-1F7C8753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2BA526F1-27D7-C249-BBE2-1AA6F97D7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F6A288D-17A7-1048-AAE4-EB91B81EA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2A378E23-55CB-9E48-B864-B919E711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0AB7027-E267-624D-B4B3-724DA093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7FEC860-2903-3542-87C9-1C04442E6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452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C661B5-0FAB-984C-92AC-47FE2C33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370CBBE-9858-E348-8013-48E58EEC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A7C1147D-5491-1346-91A0-58825EC7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626FE68-F8AD-8B49-87EE-07B9DDC9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958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5DC4988-97A5-A34D-A11D-61AD5E42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AF331EA-801B-7D42-9BC2-00DB92063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CD9E4AF-F8EF-F54E-93F6-6574A4BC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93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A86C53E-877F-4247-90B8-BAC3EF71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0C4B69-0CD1-C747-BF94-A5272EF8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AB6F04B-7478-E748-A349-6BBC40F15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AA87417-3F10-9B4A-A3C9-BF1ADBBC4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927DF97-498E-0A4C-82FB-027C8BFB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8C03B91-5CEC-2843-9D78-3F0CB1C9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401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142A80-203A-A54D-8D46-113D206C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446657AB-0E02-F64F-B1FB-01193FE3D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60C3687-E272-6645-8131-B3094FB7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49CB67-6C76-FE47-BE27-E8573ACB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49CF477-1DED-0346-8E1E-5D51040F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325AA20-3D50-8B41-A253-6CE413C9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7834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2B127B0-21B4-D441-A117-94BD9FFC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79D21D3-98F1-2C4D-AA31-A1AA5F87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90E9B2-A394-F64E-AD1E-4E9A965B1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15BA-9398-7046-85EF-8BC8F960E477}" type="datetimeFigureOut">
              <a:rPr lang="nb-NO" smtClean="0"/>
              <a:t>28.01.2019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0C21EC3-9B82-C64C-B466-849EA66AF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3D92EF8-FA95-0B46-9F54-9888EEF93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9422-4E4B-7D41-9663-4CBA6D7A294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91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5E4BEFF5-3BEB-6646-AEE5-16C3E6EE2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30250"/>
            <a:ext cx="2569162" cy="156881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7C31F81F-1863-6E43-BEB6-FF6D8DBE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893" y="758632"/>
            <a:ext cx="2757624" cy="1540431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B51C0C10-EED2-8A4D-BF79-3A5A4F668323}"/>
              </a:ext>
            </a:extLst>
          </p:cNvPr>
          <p:cNvSpPr txBox="1"/>
          <p:nvPr/>
        </p:nvSpPr>
        <p:spPr>
          <a:xfrm>
            <a:off x="5165805" y="300210"/>
            <a:ext cx="245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Nouns</a:t>
            </a:r>
            <a:r>
              <a:rPr lang="nb-NO" dirty="0"/>
              <a:t>, verbs, </a:t>
            </a:r>
            <a:r>
              <a:rPr lang="nb-NO" dirty="0" err="1"/>
              <a:t>adjectives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FC4A4DD4-67D4-EA49-A977-8D62EFF9A933}"/>
              </a:ext>
            </a:extLst>
          </p:cNvPr>
          <p:cNvSpPr txBox="1"/>
          <p:nvPr/>
        </p:nvSpPr>
        <p:spPr>
          <a:xfrm>
            <a:off x="2153731" y="35929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Nouns</a:t>
            </a:r>
            <a:endParaRPr lang="nb-NO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789EB8A-42FD-994A-8D0E-D56BE06D8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276" y="2764292"/>
            <a:ext cx="2569162" cy="1451318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C30A418C-177E-D641-AB9C-000C607012EE}"/>
              </a:ext>
            </a:extLst>
          </p:cNvPr>
          <p:cNvSpPr txBox="1"/>
          <p:nvPr/>
        </p:nvSpPr>
        <p:spPr>
          <a:xfrm>
            <a:off x="1451834" y="2360618"/>
            <a:ext cx="2698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Nouns</a:t>
            </a:r>
            <a:r>
              <a:rPr lang="nb-NO" sz="1400" dirty="0"/>
              <a:t> and verbs, </a:t>
            </a:r>
            <a:r>
              <a:rPr lang="nb-NO" sz="1400" dirty="0" err="1"/>
              <a:t>Jaccard</a:t>
            </a:r>
            <a:r>
              <a:rPr lang="nb-NO" sz="1400" dirty="0"/>
              <a:t> and </a:t>
            </a:r>
            <a:r>
              <a:rPr lang="nb-NO" sz="1400" dirty="0" err="1"/>
              <a:t>ISub</a:t>
            </a:r>
            <a:endParaRPr lang="nb-NO" sz="1400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9D3D9F86-1A07-644D-A669-D5B555441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596" y="2677495"/>
            <a:ext cx="2757625" cy="1576896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6DCC307-3CA7-A542-82DC-E62A310C521E}"/>
              </a:ext>
            </a:extLst>
          </p:cNvPr>
          <p:cNvSpPr txBox="1"/>
          <p:nvPr/>
        </p:nvSpPr>
        <p:spPr>
          <a:xfrm>
            <a:off x="4412213" y="2299063"/>
            <a:ext cx="296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Nouns</a:t>
            </a:r>
            <a:r>
              <a:rPr lang="nb-NO" dirty="0"/>
              <a:t> and verbs, </a:t>
            </a:r>
            <a:r>
              <a:rPr lang="nb-NO" dirty="0" err="1"/>
              <a:t>lemmatized</a:t>
            </a:r>
            <a:endParaRPr lang="nb-NO" dirty="0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E55B553A-DAB8-164E-8AA2-FD1B5A084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718" y="641789"/>
            <a:ext cx="3083748" cy="1745734"/>
          </a:xfrm>
          <a:prstGeom prst="rect">
            <a:avLst/>
          </a:prstGeom>
        </p:spPr>
      </p:pic>
      <p:sp>
        <p:nvSpPr>
          <p:cNvPr id="13" name="TekstSylinder 12">
            <a:extLst>
              <a:ext uri="{FF2B5EF4-FFF2-40B4-BE49-F238E27FC236}">
                <a16:creationId xmlns:a16="http://schemas.microsoft.com/office/drawing/2014/main" id="{661465D0-B6A0-374A-87AC-2B560B5152EA}"/>
              </a:ext>
            </a:extLst>
          </p:cNvPr>
          <p:cNvSpPr txBox="1"/>
          <p:nvPr/>
        </p:nvSpPr>
        <p:spPr>
          <a:xfrm>
            <a:off x="8384384" y="267867"/>
            <a:ext cx="263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Nouns</a:t>
            </a:r>
            <a:r>
              <a:rPr lang="nb-NO" dirty="0"/>
              <a:t> and verbs (</a:t>
            </a:r>
            <a:r>
              <a:rPr lang="nb-NO" dirty="0" err="1"/>
              <a:t>Jaccard</a:t>
            </a:r>
            <a:r>
              <a:rPr lang="nb-NO" dirty="0"/>
              <a:t>)</a:t>
            </a:r>
          </a:p>
        </p:txBody>
      </p:sp>
      <p:pic>
        <p:nvPicPr>
          <p:cNvPr id="15" name="Bilde 14">
            <a:extLst>
              <a:ext uri="{FF2B5EF4-FFF2-40B4-BE49-F238E27FC236}">
                <a16:creationId xmlns:a16="http://schemas.microsoft.com/office/drawing/2014/main" id="{0AAA5772-97C1-8D45-9B0B-E026F9F3F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1834" y="4891119"/>
            <a:ext cx="2801867" cy="1664578"/>
          </a:xfrm>
          <a:prstGeom prst="rect">
            <a:avLst/>
          </a:prstGeom>
        </p:spPr>
      </p:pic>
      <p:sp>
        <p:nvSpPr>
          <p:cNvPr id="16" name="TekstSylinder 15">
            <a:extLst>
              <a:ext uri="{FF2B5EF4-FFF2-40B4-BE49-F238E27FC236}">
                <a16:creationId xmlns:a16="http://schemas.microsoft.com/office/drawing/2014/main" id="{1B1BB74E-4E8C-5747-8C94-91B749A212A8}"/>
              </a:ext>
            </a:extLst>
          </p:cNvPr>
          <p:cNvSpPr txBox="1"/>
          <p:nvPr/>
        </p:nvSpPr>
        <p:spPr>
          <a:xfrm>
            <a:off x="1367235" y="4518671"/>
            <a:ext cx="2026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Nouns</a:t>
            </a:r>
            <a:r>
              <a:rPr lang="nb-NO" sz="1400" dirty="0"/>
              <a:t> and verbs, </a:t>
            </a:r>
            <a:r>
              <a:rPr lang="nb-NO" sz="1400" dirty="0" err="1"/>
              <a:t>Jaccard</a:t>
            </a:r>
            <a:endParaRPr lang="nb-NO" sz="1400" dirty="0"/>
          </a:p>
        </p:txBody>
      </p:sp>
      <p:pic>
        <p:nvPicPr>
          <p:cNvPr id="17" name="Bilde 16">
            <a:extLst>
              <a:ext uri="{FF2B5EF4-FFF2-40B4-BE49-F238E27FC236}">
                <a16:creationId xmlns:a16="http://schemas.microsoft.com/office/drawing/2014/main" id="{1D701C8B-5278-184E-B040-264B79F96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322" y="4891119"/>
            <a:ext cx="2713368" cy="1535776"/>
          </a:xfrm>
          <a:prstGeom prst="rect">
            <a:avLst/>
          </a:prstGeom>
        </p:spPr>
      </p:pic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6FAC407-E8AF-AD4C-8E26-65012E576C03}"/>
              </a:ext>
            </a:extLst>
          </p:cNvPr>
          <p:cNvSpPr txBox="1"/>
          <p:nvPr/>
        </p:nvSpPr>
        <p:spPr>
          <a:xfrm>
            <a:off x="4245562" y="4518670"/>
            <a:ext cx="306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Nouns</a:t>
            </a:r>
            <a:r>
              <a:rPr lang="nb-NO" sz="1400" dirty="0"/>
              <a:t> and verbs, </a:t>
            </a:r>
            <a:r>
              <a:rPr lang="nb-NO" sz="1400" dirty="0" err="1"/>
              <a:t>Jaccard</a:t>
            </a:r>
            <a:r>
              <a:rPr lang="nb-NO" sz="1400" dirty="0"/>
              <a:t> and </a:t>
            </a:r>
            <a:r>
              <a:rPr lang="nb-NO" sz="1400" dirty="0" err="1"/>
              <a:t>Isub</a:t>
            </a:r>
            <a:r>
              <a:rPr lang="nb-NO" sz="1400" dirty="0"/>
              <a:t> (0.7)</a:t>
            </a:r>
          </a:p>
        </p:txBody>
      </p:sp>
    </p:spTree>
    <p:extLst>
      <p:ext uri="{BB962C8B-B14F-4D97-AF65-F5344CB8AC3E}">
        <p14:creationId xmlns:p14="http://schemas.microsoft.com/office/powerpoint/2010/main" val="168032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8D5AE219-8B5F-B847-8F2C-025CBFB49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204" y="585291"/>
            <a:ext cx="2940059" cy="1671478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6C61748A-B2E5-E047-87D4-A10E45753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96" y="653142"/>
            <a:ext cx="2713368" cy="1535776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DC75BA2C-0088-5245-9022-61AA5CE76E9C}"/>
              </a:ext>
            </a:extLst>
          </p:cNvPr>
          <p:cNvSpPr txBox="1"/>
          <p:nvPr/>
        </p:nvSpPr>
        <p:spPr>
          <a:xfrm>
            <a:off x="333236" y="280693"/>
            <a:ext cx="306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Nouns</a:t>
            </a:r>
            <a:r>
              <a:rPr lang="nb-NO" sz="1400" dirty="0"/>
              <a:t> and verbs, </a:t>
            </a:r>
            <a:r>
              <a:rPr lang="nb-NO" sz="1400" dirty="0" err="1"/>
              <a:t>Jaccard</a:t>
            </a:r>
            <a:r>
              <a:rPr lang="nb-NO" sz="1400" dirty="0"/>
              <a:t> and </a:t>
            </a:r>
            <a:r>
              <a:rPr lang="nb-NO" sz="1400" dirty="0" err="1"/>
              <a:t>Isub</a:t>
            </a:r>
            <a:r>
              <a:rPr lang="nb-NO" sz="1400" dirty="0"/>
              <a:t> (0.7)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DA4CDF7E-6F4C-0049-B8FB-81C3C6E7E281}"/>
              </a:ext>
            </a:extLst>
          </p:cNvPr>
          <p:cNvSpPr txBox="1"/>
          <p:nvPr/>
        </p:nvSpPr>
        <p:spPr>
          <a:xfrm>
            <a:off x="3564467" y="277514"/>
            <a:ext cx="306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Nouns</a:t>
            </a:r>
            <a:r>
              <a:rPr lang="nb-NO" sz="1400" dirty="0"/>
              <a:t> and verbs, </a:t>
            </a:r>
            <a:r>
              <a:rPr lang="nb-NO" sz="1400" dirty="0" err="1"/>
              <a:t>Jaccard</a:t>
            </a:r>
            <a:r>
              <a:rPr lang="nb-NO" sz="1400" dirty="0"/>
              <a:t> and </a:t>
            </a:r>
            <a:r>
              <a:rPr lang="nb-NO" sz="1400" dirty="0" err="1"/>
              <a:t>Isub</a:t>
            </a:r>
            <a:r>
              <a:rPr lang="nb-NO" sz="1400" dirty="0"/>
              <a:t> (0.8)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2491D4A-A8D1-EA41-9E5B-5FBF2AA9E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62" y="2999574"/>
            <a:ext cx="2670269" cy="1535776"/>
          </a:xfrm>
          <a:prstGeom prst="rect">
            <a:avLst/>
          </a:prstGeom>
        </p:spPr>
      </p:pic>
      <p:sp>
        <p:nvSpPr>
          <p:cNvPr id="9" name="TekstSylinder 8">
            <a:extLst>
              <a:ext uri="{FF2B5EF4-FFF2-40B4-BE49-F238E27FC236}">
                <a16:creationId xmlns:a16="http://schemas.microsoft.com/office/drawing/2014/main" id="{FF80E799-5BE5-474E-B42E-9AE822E33B63}"/>
              </a:ext>
            </a:extLst>
          </p:cNvPr>
          <p:cNvSpPr txBox="1"/>
          <p:nvPr/>
        </p:nvSpPr>
        <p:spPr>
          <a:xfrm>
            <a:off x="333236" y="2601527"/>
            <a:ext cx="306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Nouns</a:t>
            </a:r>
            <a:r>
              <a:rPr lang="nb-NO" sz="1400" dirty="0"/>
              <a:t> and verbs, </a:t>
            </a:r>
            <a:r>
              <a:rPr lang="nb-NO" sz="1400" dirty="0" err="1"/>
              <a:t>Jaccard</a:t>
            </a:r>
            <a:r>
              <a:rPr lang="nb-NO" sz="1400" dirty="0"/>
              <a:t> and </a:t>
            </a:r>
            <a:r>
              <a:rPr lang="nb-NO" sz="1400" dirty="0" err="1"/>
              <a:t>Isub</a:t>
            </a:r>
            <a:r>
              <a:rPr lang="nb-NO" sz="1400" dirty="0"/>
              <a:t> (0.9)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185A9095-1361-0445-820D-21D13D214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204" y="2670892"/>
            <a:ext cx="3273430" cy="18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6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1EFBB9-AEF9-7C44-BB31-E4B16173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F457EAC-16DB-CA4C-BC23-0975DA8D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5327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69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Audun Vennesland</dc:creator>
  <cp:lastModifiedBy>Audun Vennesland</cp:lastModifiedBy>
  <cp:revision>13</cp:revision>
  <dcterms:created xsi:type="dcterms:W3CDTF">2019-01-26T13:18:51Z</dcterms:created>
  <dcterms:modified xsi:type="dcterms:W3CDTF">2019-01-28T12:37:53Z</dcterms:modified>
</cp:coreProperties>
</file>