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3"/>
  </p:sldMasterIdLst>
  <p:notesMasterIdLst>
    <p:notesMasterId r:id="rId8"/>
  </p:notesMasterIdLst>
  <p:handoutMasterIdLst>
    <p:handoutMasterId r:id="rId9"/>
  </p:handoutMasterIdLst>
  <p:sldIdLst>
    <p:sldId id="433" r:id="rId4"/>
    <p:sldId id="395" r:id="rId5"/>
    <p:sldId id="373" r:id="rId6"/>
    <p:sldId id="413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24F782A-4CE8-D94F-B671-4D60A144B9E2}">
          <p14:sldIdLst>
            <p14:sldId id="433"/>
            <p14:sldId id="395"/>
            <p14:sldId id="373"/>
            <p14:sldId id="41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nny Perkins" initials="GP" lastIdx="1" clrIdx="0">
    <p:extLst>
      <p:ext uri="{19B8F6BF-5375-455C-9EA6-DF929625EA0E}">
        <p15:presenceInfo xmlns:p15="http://schemas.microsoft.com/office/powerpoint/2012/main" userId="S::Ginny.Perkins@blackbaud.me::56cdebde-e0ec-47b6-8fee-c5b54ab342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5898A"/>
    <a:srgbClr val="00B4F1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94785" autoAdjust="0"/>
  </p:normalViewPr>
  <p:slideViewPr>
    <p:cSldViewPr snapToGrid="0">
      <p:cViewPr varScale="1">
        <p:scale>
          <a:sx n="108" d="100"/>
          <a:sy n="108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7384" y="28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72AC07-7FD9-8B41-9F5B-5C016869F0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51EAF-19E1-CE41-B2CB-0CFAE0AA8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528B3-D139-E343-B2E7-871E5A8990B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1E832-DF9C-B945-A094-4C98357A47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1F9E4-9109-9D4B-A92D-F5DBBF6FAE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AB3DA-07CC-B546-9391-D6F749A0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85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6B2ED-CC74-4A26-B20C-79BE421A62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37E7B-B4AE-4EC4-BDF7-E544FB64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5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37E7B-B4AE-4EC4-BDF7-E544FB64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8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37E7B-B4AE-4EC4-BDF7-E544FB64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6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svg"/><Relationship Id="rId7" Type="http://schemas.openxmlformats.org/officeDocument/2006/relationships/image" Target="../media/image3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5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11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5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11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5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5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emf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7.svg"/><Relationship Id="rId7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8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1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5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5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ckground Green Footer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E5B769-9B3D-EE4E-B3B8-8AE512954399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99425DF-0580-664D-BF1D-39D4AC6920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8" name="Picture 15">
            <a:extLst>
              <a:ext uri="{FF2B5EF4-FFF2-40B4-BE49-F238E27FC236}">
                <a16:creationId xmlns:a16="http://schemas.microsoft.com/office/drawing/2014/main" id="{7DBC557E-95AA-C74A-AC49-86135790D9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4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, Multiple Presenters, Diff Company">
    <p:bg>
      <p:bgPr>
        <a:gradFill>
          <a:gsLst>
            <a:gs pos="100000">
              <a:schemeClr val="accent3">
                <a:lumMod val="97000"/>
                <a:alpha val="92000"/>
              </a:schemeClr>
            </a:gs>
            <a:gs pos="6000">
              <a:schemeClr val="accent1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B8A1902-4471-6B4E-B3D9-F846BEA777A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Insert/Drag Picture Here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65D29B41-0C30-AF49-91C2-793B37EDD8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3657600"/>
            <a:ext cx="4038600" cy="3792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cap="all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PRESENTER NAME ONE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118621AC-20E3-DC4E-A218-2D9634049A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3962400"/>
            <a:ext cx="4038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i="1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 Italicized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F0136ED-B4B4-664E-87D4-18BB9C1C7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4724400"/>
            <a:ext cx="4038600" cy="3792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cap="all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PRESENTER NAME TWO</a:t>
            </a:r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B544E822-BC93-2D43-B248-8CA5339208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5029200"/>
            <a:ext cx="4038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i="1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 Italicized</a:t>
            </a:r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B30DDF61-5333-2044-9D96-9141F72C87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34000" y="3657600"/>
            <a:ext cx="4038600" cy="3792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cap="all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PRESENTER NAME THREE</a:t>
            </a:r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F7D9C197-7B48-1B42-A8D0-8C8BEE73AD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34000" y="3962400"/>
            <a:ext cx="4038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i="1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 Italicized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F079BA5E-2D82-AA49-9538-02195A3C12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34000" y="4724400"/>
            <a:ext cx="4038600" cy="3792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cap="all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PRESENTER NAME FOUR</a:t>
            </a:r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4C1C9425-16BB-F84E-90F3-8EEAB389F0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4000" y="5029200"/>
            <a:ext cx="4038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i="1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 Italicized</a:t>
            </a:r>
          </a:p>
        </p:txBody>
      </p:sp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6D59F42A-DB6D-EF4C-8B25-D6827A8036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143000"/>
            <a:ext cx="7315200" cy="1981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Short Presentation Title in Title Case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98261B31-271A-5C42-9D6D-3266DB35FF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529667" y="511923"/>
            <a:ext cx="1642334" cy="8798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A11642-A299-C645-9D58-BCBEDBF77E28}"/>
              </a:ext>
            </a:extLst>
          </p:cNvPr>
          <p:cNvSpPr/>
          <p:nvPr userDrawn="1"/>
        </p:nvSpPr>
        <p:spPr>
          <a:xfrm>
            <a:off x="1" y="6574632"/>
            <a:ext cx="12191999" cy="283368"/>
          </a:xfrm>
          <a:prstGeom prst="rect">
            <a:avLst/>
          </a:prstGeom>
          <a:solidFill>
            <a:schemeClr val="bg1"/>
          </a:solidFill>
          <a:effectLst>
            <a:innerShdw blurRad="114300">
              <a:schemeClr val="bg1">
                <a:lumMod val="85000"/>
              </a:schemeClr>
            </a:innerShdw>
          </a:effectLst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289677C5-5976-C44D-B24A-72E99A282D5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44E0FCD-EA29-5C4F-9B7E-2A39BC0F007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1497" y="6632937"/>
            <a:ext cx="3056958" cy="1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8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720">
          <p15:clr>
            <a:srgbClr val="FBAE40"/>
          </p15:clr>
        </p15:guide>
        <p15:guide id="3" orient="horz" pos="24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, Single Presenter">
    <p:bg>
      <p:bgPr>
        <a:gradFill>
          <a:gsLst>
            <a:gs pos="100000">
              <a:schemeClr val="accent3">
                <a:lumMod val="97000"/>
                <a:alpha val="92000"/>
              </a:schemeClr>
            </a:gs>
            <a:gs pos="6000">
              <a:schemeClr val="accent1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F633B4EE-3893-BD41-9D83-DB4E0FB984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72390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Insert/Drag Picture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BCDF34B-564B-4746-9A7B-6A00230655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761469"/>
            <a:ext cx="7924800" cy="243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800" b="1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Longer Presentation Title in Title Case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C23EC01C-C983-BE4C-AD6A-D6514B65F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3924300"/>
            <a:ext cx="7315200" cy="457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cap="all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SINGLE PRESENTER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942928AF-F2DB-0343-96CC-83834F538F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4563971"/>
            <a:ext cx="7315200" cy="4426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 i="1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Title Italicized, Title Case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5EA438F3-1394-3C41-B6BF-CDDC6EA2BF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4929473"/>
            <a:ext cx="7315200" cy="4426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 i="1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 Italicized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35429AF-DC26-7C49-9EF3-B04C68EC6E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529667" y="511923"/>
            <a:ext cx="1642334" cy="8798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03C13C-7506-3143-935A-3F32588975B4}"/>
              </a:ext>
            </a:extLst>
          </p:cNvPr>
          <p:cNvSpPr/>
          <p:nvPr userDrawn="1"/>
        </p:nvSpPr>
        <p:spPr>
          <a:xfrm>
            <a:off x="1" y="6574632"/>
            <a:ext cx="12191999" cy="283368"/>
          </a:xfrm>
          <a:prstGeom prst="rect">
            <a:avLst/>
          </a:prstGeom>
          <a:solidFill>
            <a:schemeClr val="bg1"/>
          </a:solidFill>
          <a:effectLst>
            <a:innerShdw blurRad="114300">
              <a:schemeClr val="bg1">
                <a:lumMod val="85000"/>
              </a:schemeClr>
            </a:innerShdw>
          </a:effectLst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4" name="Picture 15">
            <a:extLst>
              <a:ext uri="{FF2B5EF4-FFF2-40B4-BE49-F238E27FC236}">
                <a16:creationId xmlns:a16="http://schemas.microsoft.com/office/drawing/2014/main" id="{3A1C399F-309C-4644-AD8E-D96C1D0717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E34D361-8AD9-DA49-B2EF-7783FAC3916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1497" y="6632937"/>
            <a:ext cx="3056958" cy="1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7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720">
          <p15:clr>
            <a:srgbClr val="FBAE40"/>
          </p15:clr>
        </p15:guide>
        <p15:guide id="4" orient="horz" pos="302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, Multiple Presenters">
    <p:bg>
      <p:bgPr>
        <a:gradFill>
          <a:gsLst>
            <a:gs pos="100000">
              <a:schemeClr val="accent3">
                <a:lumMod val="97000"/>
                <a:alpha val="92000"/>
              </a:schemeClr>
            </a:gs>
            <a:gs pos="6000">
              <a:schemeClr val="accent1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95F41F84-0C51-DD45-98C6-D58EF68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58462" y="126289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Insert/Drag Picture Here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62AB0E1-5461-D54D-813B-22E6D81625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838466"/>
            <a:ext cx="7924800" cy="243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800" b="1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Longer Presentation Title in Title Case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9FA6F515-502F-9545-8FD7-1D4E533F17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3886200"/>
            <a:ext cx="76200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cap="all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MULTIPLE PRESENTER NAMEs, separated by commas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D0C92FF0-5D57-C242-9D45-AB6C1CC66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4343400"/>
            <a:ext cx="7315200" cy="457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i="1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 Italicized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501E2B8-C8C7-8344-85C8-F0F4DBC15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529667" y="511923"/>
            <a:ext cx="1642334" cy="8798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E356AE-F884-9341-B071-3D3557120864}"/>
              </a:ext>
            </a:extLst>
          </p:cNvPr>
          <p:cNvSpPr/>
          <p:nvPr userDrawn="1"/>
        </p:nvSpPr>
        <p:spPr>
          <a:xfrm>
            <a:off x="1" y="6574632"/>
            <a:ext cx="12191999" cy="283368"/>
          </a:xfrm>
          <a:prstGeom prst="rect">
            <a:avLst/>
          </a:prstGeom>
          <a:solidFill>
            <a:schemeClr val="bg1"/>
          </a:solidFill>
          <a:effectLst>
            <a:innerShdw blurRad="114300">
              <a:schemeClr val="bg1">
                <a:lumMod val="85000"/>
              </a:schemeClr>
            </a:innerShdw>
          </a:effectLst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3" name="Picture 15">
            <a:extLst>
              <a:ext uri="{FF2B5EF4-FFF2-40B4-BE49-F238E27FC236}">
                <a16:creationId xmlns:a16="http://schemas.microsoft.com/office/drawing/2014/main" id="{E770B978-4616-CA4C-A7FA-6D865F43A8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97766D3-24F7-1247-AD73-C8368FD9484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1497" y="6632937"/>
            <a:ext cx="3056958" cy="1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7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76" userDrawn="1">
          <p15:clr>
            <a:srgbClr val="FBAE40"/>
          </p15:clr>
        </p15:guide>
        <p15:guide id="2" pos="720">
          <p15:clr>
            <a:srgbClr val="FBAE40"/>
          </p15:clr>
        </p15:guide>
        <p15:guide id="4" orient="horz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, Multiple Presenters, Diff Companies">
    <p:bg>
      <p:bgPr>
        <a:gradFill>
          <a:gsLst>
            <a:gs pos="100000">
              <a:schemeClr val="accent3">
                <a:lumMod val="97000"/>
                <a:alpha val="92000"/>
              </a:schemeClr>
            </a:gs>
            <a:gs pos="6000">
              <a:schemeClr val="accent1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F9B2FAC9-0948-9F4D-B3B9-1F5D231CE5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Insert/Drag Picture Here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18462FB-5255-A246-B247-652DC6007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799835"/>
            <a:ext cx="7924800" cy="243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800" b="1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Longer Presentation Title in Title Case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45E2B8EA-C7F0-9847-9E48-55A9ACCF0E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3657600"/>
            <a:ext cx="4038600" cy="3792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cap="all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PRESENTER NAME ONE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9877931E-1C4D-034B-82E0-AE5CC6728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3962400"/>
            <a:ext cx="4038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i="1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 Italicized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2AF5C0F4-7DA2-3741-B9D9-23DAE23B140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4724400"/>
            <a:ext cx="4038600" cy="3792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cap="all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PRESENTER NAME TWO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3A5E1ACD-8477-3B45-983E-ADB3F6D616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5029200"/>
            <a:ext cx="4038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i="1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 Italicized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031A57F1-A7D7-9446-92F6-84D88BBB7D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86400" y="3657600"/>
            <a:ext cx="4038600" cy="3792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cap="all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PRESENTER NAME THREE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2418D13-DBB5-6B49-949D-8203C48CAF4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0" y="3962400"/>
            <a:ext cx="4038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i="1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 Italicized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1E0CC1AA-8A97-2B45-B655-D50A6C68CE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86400" y="4724400"/>
            <a:ext cx="4038600" cy="3792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cap="all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PRESENTER NAME FOUR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35A44470-115C-AB41-9771-61833D9D01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86400" y="5029200"/>
            <a:ext cx="4038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i="1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 Italicized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2E11B26-BFA4-EC46-A6AB-4B23FE0D20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529667" y="511923"/>
            <a:ext cx="1642334" cy="8798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7520465-1E60-2D43-B95C-E6B5D45A1835}"/>
              </a:ext>
            </a:extLst>
          </p:cNvPr>
          <p:cNvSpPr/>
          <p:nvPr userDrawn="1"/>
        </p:nvSpPr>
        <p:spPr>
          <a:xfrm>
            <a:off x="1" y="6574632"/>
            <a:ext cx="12191999" cy="283368"/>
          </a:xfrm>
          <a:prstGeom prst="rect">
            <a:avLst/>
          </a:prstGeom>
          <a:solidFill>
            <a:schemeClr val="bg1"/>
          </a:solidFill>
          <a:effectLst>
            <a:innerShdw blurRad="114300">
              <a:schemeClr val="bg1">
                <a:lumMod val="85000"/>
              </a:schemeClr>
            </a:innerShdw>
          </a:effectLst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32B17503-55F4-304E-B09B-94F8C651AF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BAEC6CCE-B95D-1F43-B0ED-1248B9E91C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1497" y="6632937"/>
            <a:ext cx="3056958" cy="1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9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720">
          <p15:clr>
            <a:srgbClr val="FBAE40"/>
          </p15:clr>
        </p15:guide>
        <p15:guide id="4" orient="horz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_Single Presenter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E84D288-525A-364F-B660-BFBEBEB1F6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81800" y="838200"/>
            <a:ext cx="4800600" cy="4572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2800" b="1">
                <a:solidFill>
                  <a:schemeClr val="accent1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B92545CA-0F1F-0244-8C6C-A728C02A5F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9200" y="2908005"/>
            <a:ext cx="1752600" cy="36859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# years</a:t>
            </a:r>
          </a:p>
        </p:txBody>
      </p:sp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EDE96775-D572-CC4E-9EAB-14CF5382657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19200" y="1295400"/>
            <a:ext cx="3048000" cy="3048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 dirty="0"/>
              <a:t>Insert/Drag Your Picture Here</a:t>
            </a:r>
          </a:p>
        </p:txBody>
      </p:sp>
      <p:sp>
        <p:nvSpPr>
          <p:cNvPr id="56" name="Text Placeholder 36">
            <a:extLst>
              <a:ext uri="{FF2B5EF4-FFF2-40B4-BE49-F238E27FC236}">
                <a16:creationId xmlns:a16="http://schemas.microsoft.com/office/drawing/2014/main" id="{A4412B82-5085-E54F-AEFD-0646E85033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81799" y="1295400"/>
            <a:ext cx="4800599" cy="381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ABEE42-9F23-9A4E-8BD2-7108A2167694}"/>
              </a:ext>
            </a:extLst>
          </p:cNvPr>
          <p:cNvSpPr txBox="1"/>
          <p:nvPr userDrawn="1"/>
        </p:nvSpPr>
        <p:spPr>
          <a:xfrm>
            <a:off x="5029201" y="344406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HOMETOWN</a:t>
            </a:r>
          </a:p>
        </p:txBody>
      </p:sp>
      <p:sp>
        <p:nvSpPr>
          <p:cNvPr id="34" name="Text Placeholder 36">
            <a:extLst>
              <a:ext uri="{FF2B5EF4-FFF2-40B4-BE49-F238E27FC236}">
                <a16:creationId xmlns:a16="http://schemas.microsoft.com/office/drawing/2014/main" id="{4B361B3A-6658-8940-A276-78DAFF692B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29200" y="3672663"/>
            <a:ext cx="2941675" cy="36859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City, State</a:t>
            </a:r>
          </a:p>
        </p:txBody>
      </p:sp>
      <p:sp>
        <p:nvSpPr>
          <p:cNvPr id="35" name="Text Placeholder 36">
            <a:extLst>
              <a:ext uri="{FF2B5EF4-FFF2-40B4-BE49-F238E27FC236}">
                <a16:creationId xmlns:a16="http://schemas.microsoft.com/office/drawing/2014/main" id="{6AB7CF9C-3D5B-5145-94E8-BC855E4551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29200" y="4441032"/>
            <a:ext cx="6096000" cy="2133600"/>
          </a:xfrm>
          <a:prstGeom prst="rect">
            <a:avLst/>
          </a:prstGeom>
        </p:spPr>
        <p:txBody>
          <a:bodyPr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 lang="en-US" sz="1800" b="0" kern="1200" dirty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marL="0" lvl="0" indent="0" algn="l" defTabSz="457189" rtl="0" fontAlgn="base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ct val="90000"/>
              <a:buFontTx/>
              <a:buNone/>
            </a:pPr>
            <a:r>
              <a:rPr lang="en-US" dirty="0"/>
              <a:t>Here is where you would include some personal points about yourself and list your personal connection to the philanthropic community (perhaps an interest you have or a favorite experience). This portion is meant to tell the audience a little bit more about who you are.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89EDEB-4ABD-C641-9F56-BDDC3C3E338B}"/>
              </a:ext>
            </a:extLst>
          </p:cNvPr>
          <p:cNvSpPr txBox="1"/>
          <p:nvPr userDrawn="1"/>
        </p:nvSpPr>
        <p:spPr>
          <a:xfrm>
            <a:off x="5029200" y="188567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TITLE</a:t>
            </a:r>
          </a:p>
        </p:txBody>
      </p:sp>
      <p:sp>
        <p:nvSpPr>
          <p:cNvPr id="27" name="Text Placeholder 36">
            <a:extLst>
              <a:ext uri="{FF2B5EF4-FFF2-40B4-BE49-F238E27FC236}">
                <a16:creationId xmlns:a16="http://schemas.microsoft.com/office/drawing/2014/main" id="{F85DE4CD-D973-7F43-84E7-28844027E2E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29200" y="2114274"/>
            <a:ext cx="5334000" cy="36859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Your Job Title in Title Case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DE1378-902B-5740-B8AE-B82186156F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0" y="4343400"/>
            <a:ext cx="1676400" cy="16764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0605320-6D92-5249-B7E7-5BB9F166725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9200" y="838200"/>
            <a:ext cx="1676400" cy="876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1F81DF6-356B-894B-8128-B5CA2D782ED8}"/>
              </a:ext>
            </a:extLst>
          </p:cNvPr>
          <p:cNvSpPr txBox="1"/>
          <p:nvPr userDrawn="1"/>
        </p:nvSpPr>
        <p:spPr>
          <a:xfrm>
            <a:off x="5029200" y="4212432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D5D59B-DB74-6C48-AC9B-835A99C37F3F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E4F3201-DAC2-474C-B98F-D5702845CA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22" name="Picture 15">
            <a:extLst>
              <a:ext uri="{FF2B5EF4-FFF2-40B4-BE49-F238E27FC236}">
                <a16:creationId xmlns:a16="http://schemas.microsoft.com/office/drawing/2014/main" id="{F5C46C4C-D237-4E4E-B850-6FC6E48D395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_2 Presenters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E4A2D878-77B4-CB4C-B5C0-8E552275F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7723" y="1254370"/>
            <a:ext cx="1676400" cy="876300"/>
          </a:xfrm>
          <a:prstGeom prst="rect">
            <a:avLst/>
          </a:prstGeom>
        </p:spPr>
      </p:pic>
      <p:sp>
        <p:nvSpPr>
          <p:cNvPr id="82" name="Picture Placeholder 58">
            <a:extLst>
              <a:ext uri="{FF2B5EF4-FFF2-40B4-BE49-F238E27FC236}">
                <a16:creationId xmlns:a16="http://schemas.microsoft.com/office/drawing/2014/main" id="{3CB9BE25-DD96-EF46-BF48-F8A207E4D70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400800" y="272711"/>
            <a:ext cx="2362200" cy="23622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 dirty="0"/>
              <a:t>Insert/Drag Presenter Picture Here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C3D62B-4D05-184C-86B5-C7947D77011E}"/>
              </a:ext>
            </a:extLst>
          </p:cNvPr>
          <p:cNvSpPr txBox="1"/>
          <p:nvPr userDrawn="1"/>
        </p:nvSpPr>
        <p:spPr>
          <a:xfrm>
            <a:off x="6553199" y="4902328"/>
            <a:ext cx="240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HOMETOWN</a:t>
            </a:r>
          </a:p>
        </p:txBody>
      </p:sp>
      <p:sp>
        <p:nvSpPr>
          <p:cNvPr id="86" name="Text Placeholder 36">
            <a:extLst>
              <a:ext uri="{FF2B5EF4-FFF2-40B4-BE49-F238E27FC236}">
                <a16:creationId xmlns:a16="http://schemas.microsoft.com/office/drawing/2014/main" id="{058C0C53-2CD6-4042-A7C8-91AB669E03E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553198" y="5105528"/>
            <a:ext cx="2738476" cy="381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City, State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C3E7F5-6A2D-C44C-90C9-9A6CA1EFEB0A}"/>
              </a:ext>
            </a:extLst>
          </p:cNvPr>
          <p:cNvSpPr txBox="1"/>
          <p:nvPr userDrawn="1"/>
        </p:nvSpPr>
        <p:spPr>
          <a:xfrm>
            <a:off x="6553200" y="3658402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TITLE</a:t>
            </a:r>
          </a:p>
        </p:txBody>
      </p:sp>
      <p:sp>
        <p:nvSpPr>
          <p:cNvPr id="88" name="Text Placeholder 36">
            <a:extLst>
              <a:ext uri="{FF2B5EF4-FFF2-40B4-BE49-F238E27FC236}">
                <a16:creationId xmlns:a16="http://schemas.microsoft.com/office/drawing/2014/main" id="{AC28CEC8-8796-C94A-9CF6-75B4FBF162D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53200" y="3855252"/>
            <a:ext cx="4800600" cy="36859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Your Job Title in Title Case</a:t>
            </a:r>
          </a:p>
        </p:txBody>
      </p:sp>
      <p:sp>
        <p:nvSpPr>
          <p:cNvPr id="89" name="Text Placeholder 36">
            <a:extLst>
              <a:ext uri="{FF2B5EF4-FFF2-40B4-BE49-F238E27FC236}">
                <a16:creationId xmlns:a16="http://schemas.microsoft.com/office/drawing/2014/main" id="{C52BD408-97C5-2A47-8070-26FD12D760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53200" y="2808472"/>
            <a:ext cx="4800600" cy="4572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0" name="Text Placeholder 36">
            <a:extLst>
              <a:ext uri="{FF2B5EF4-FFF2-40B4-BE49-F238E27FC236}">
                <a16:creationId xmlns:a16="http://schemas.microsoft.com/office/drawing/2014/main" id="{858B1457-D469-4E49-9979-15F2F0DC23F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53199" y="3265671"/>
            <a:ext cx="4808415" cy="331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DAB64CB-BAFD-B347-AE4E-1B2AF6D53376}"/>
              </a:ext>
            </a:extLst>
          </p:cNvPr>
          <p:cNvSpPr txBox="1"/>
          <p:nvPr userDrawn="1"/>
        </p:nvSpPr>
        <p:spPr>
          <a:xfrm>
            <a:off x="6553200" y="553643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I BELIEVE</a:t>
            </a:r>
          </a:p>
        </p:txBody>
      </p:sp>
      <p:sp>
        <p:nvSpPr>
          <p:cNvPr id="92" name="Text Placeholder 36">
            <a:extLst>
              <a:ext uri="{FF2B5EF4-FFF2-40B4-BE49-F238E27FC236}">
                <a16:creationId xmlns:a16="http://schemas.microsoft.com/office/drawing/2014/main" id="{D6B1EDB1-0158-D242-AE3B-65E277162FF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553200" y="5741101"/>
            <a:ext cx="4800600" cy="6465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A short personal life motto</a:t>
            </a:r>
          </a:p>
        </p:txBody>
      </p:sp>
      <p:sp>
        <p:nvSpPr>
          <p:cNvPr id="93" name="Picture Placeholder 58">
            <a:extLst>
              <a:ext uri="{FF2B5EF4-FFF2-40B4-BE49-F238E27FC236}">
                <a16:creationId xmlns:a16="http://schemas.microsoft.com/office/drawing/2014/main" id="{04B71964-E892-4141-ADEE-6B117328C0D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838200" y="272711"/>
            <a:ext cx="2362200" cy="23622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 dirty="0"/>
              <a:t>Insert/Drag Presenter Picture Here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C48700-74D9-3B4E-A192-72DDBB61B97A}"/>
              </a:ext>
            </a:extLst>
          </p:cNvPr>
          <p:cNvSpPr txBox="1"/>
          <p:nvPr userDrawn="1"/>
        </p:nvSpPr>
        <p:spPr>
          <a:xfrm>
            <a:off x="989464" y="4907031"/>
            <a:ext cx="240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HOMETOWN</a:t>
            </a:r>
          </a:p>
        </p:txBody>
      </p:sp>
      <p:sp>
        <p:nvSpPr>
          <p:cNvPr id="97" name="Text Placeholder 36">
            <a:extLst>
              <a:ext uri="{FF2B5EF4-FFF2-40B4-BE49-F238E27FC236}">
                <a16:creationId xmlns:a16="http://schemas.microsoft.com/office/drawing/2014/main" id="{C42CAD17-6C7C-1E46-8C42-C0FBA9167E6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89463" y="5110231"/>
            <a:ext cx="2744337" cy="381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City, State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E76457-2AE8-384D-A50E-04B1191ED682}"/>
              </a:ext>
            </a:extLst>
          </p:cNvPr>
          <p:cNvSpPr txBox="1"/>
          <p:nvPr userDrawn="1"/>
        </p:nvSpPr>
        <p:spPr>
          <a:xfrm>
            <a:off x="990600" y="3658402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TITLE</a:t>
            </a:r>
          </a:p>
        </p:txBody>
      </p:sp>
      <p:sp>
        <p:nvSpPr>
          <p:cNvPr id="99" name="Text Placeholder 36">
            <a:extLst>
              <a:ext uri="{FF2B5EF4-FFF2-40B4-BE49-F238E27FC236}">
                <a16:creationId xmlns:a16="http://schemas.microsoft.com/office/drawing/2014/main" id="{C0E37C12-5A6E-1142-B270-917471FC6E6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90600" y="3855252"/>
            <a:ext cx="4800600" cy="36859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Your Job Title in Title Case</a:t>
            </a:r>
          </a:p>
        </p:txBody>
      </p:sp>
      <p:sp>
        <p:nvSpPr>
          <p:cNvPr id="100" name="Text Placeholder 36">
            <a:extLst>
              <a:ext uri="{FF2B5EF4-FFF2-40B4-BE49-F238E27FC236}">
                <a16:creationId xmlns:a16="http://schemas.microsoft.com/office/drawing/2014/main" id="{BD05D02D-9971-1F47-A5D5-BB9B7B124D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90600" y="2808472"/>
            <a:ext cx="4800600" cy="4572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01" name="Text Placeholder 36">
            <a:extLst>
              <a:ext uri="{FF2B5EF4-FFF2-40B4-BE49-F238E27FC236}">
                <a16:creationId xmlns:a16="http://schemas.microsoft.com/office/drawing/2014/main" id="{60926D32-87E2-5E45-9469-C6676D54B52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90599" y="3265671"/>
            <a:ext cx="4800601" cy="3316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D3BDCB-CCB6-FE4B-BBE9-02FE626C3BC2}"/>
              </a:ext>
            </a:extLst>
          </p:cNvPr>
          <p:cNvSpPr txBox="1"/>
          <p:nvPr userDrawn="1"/>
        </p:nvSpPr>
        <p:spPr>
          <a:xfrm>
            <a:off x="990600" y="553643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I BELIEVE</a:t>
            </a:r>
          </a:p>
        </p:txBody>
      </p:sp>
      <p:sp>
        <p:nvSpPr>
          <p:cNvPr id="103" name="Text Placeholder 36">
            <a:extLst>
              <a:ext uri="{FF2B5EF4-FFF2-40B4-BE49-F238E27FC236}">
                <a16:creationId xmlns:a16="http://schemas.microsoft.com/office/drawing/2014/main" id="{7F4C734B-BFD1-364C-8BE5-CA145DD5497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90600" y="5741101"/>
            <a:ext cx="4800600" cy="6465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A short personal life motto</a:t>
            </a:r>
          </a:p>
        </p:txBody>
      </p:sp>
      <p:sp>
        <p:nvSpPr>
          <p:cNvPr id="104" name="Text Placeholder 36">
            <a:extLst>
              <a:ext uri="{FF2B5EF4-FFF2-40B4-BE49-F238E27FC236}">
                <a16:creationId xmlns:a16="http://schemas.microsoft.com/office/drawing/2014/main" id="{BB5C2B03-46F9-DC45-8FAE-D42F1448C9B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553201" y="4484145"/>
            <a:ext cx="1723292" cy="381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# years</a:t>
            </a:r>
          </a:p>
        </p:txBody>
      </p:sp>
      <p:sp>
        <p:nvSpPr>
          <p:cNvPr id="105" name="Text Placeholder 36">
            <a:extLst>
              <a:ext uri="{FF2B5EF4-FFF2-40B4-BE49-F238E27FC236}">
                <a16:creationId xmlns:a16="http://schemas.microsoft.com/office/drawing/2014/main" id="{408AD04E-3EC7-CC41-AF76-2216209DA3C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90600" y="4484145"/>
            <a:ext cx="1736969" cy="381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# years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324A73-94C2-5C4D-9DBC-8679A447796B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180EFC78-B219-2E4B-9316-246F025629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30" name="Picture 15">
            <a:extLst>
              <a:ext uri="{FF2B5EF4-FFF2-40B4-BE49-F238E27FC236}">
                <a16:creationId xmlns:a16="http://schemas.microsoft.com/office/drawing/2014/main" id="{952D9550-FCE9-174A-8131-65002642EC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7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_3 Presenters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E84D288-525A-364F-B660-BFBEBEB1F6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8306" y="2907323"/>
            <a:ext cx="2786185" cy="4572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 err="1"/>
              <a:t>Firstname</a:t>
            </a:r>
            <a:endParaRPr lang="en-US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96B2782-8331-6F43-8ABA-A14769FA2C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673231"/>
            <a:ext cx="2782277" cy="36859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EDE96775-D572-CC4E-9EAB-14CF5382657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76031" y="621323"/>
            <a:ext cx="2133600" cy="21336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 dirty="0"/>
              <a:t>Insert/Drag Presenter Picture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E4FE7C-82D9-6643-B2E4-1CF761EFA1E1}"/>
              </a:ext>
            </a:extLst>
          </p:cNvPr>
          <p:cNvSpPr txBox="1"/>
          <p:nvPr userDrawn="1"/>
        </p:nvSpPr>
        <p:spPr>
          <a:xfrm>
            <a:off x="933937" y="426220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TITLE</a:t>
            </a:r>
          </a:p>
        </p:txBody>
      </p:sp>
      <p:sp>
        <p:nvSpPr>
          <p:cNvPr id="58" name="Text Placeholder 36">
            <a:extLst>
              <a:ext uri="{FF2B5EF4-FFF2-40B4-BE49-F238E27FC236}">
                <a16:creationId xmlns:a16="http://schemas.microsoft.com/office/drawing/2014/main" id="{C47F0265-9E3D-9442-82AE-5DF35B97959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3637" y="4480169"/>
            <a:ext cx="2812118" cy="36859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Your Job Title</a:t>
            </a:r>
          </a:p>
        </p:txBody>
      </p:sp>
      <p:sp>
        <p:nvSpPr>
          <p:cNvPr id="80" name="Text Placeholder 36">
            <a:extLst>
              <a:ext uri="{FF2B5EF4-FFF2-40B4-BE49-F238E27FC236}">
                <a16:creationId xmlns:a16="http://schemas.microsoft.com/office/drawing/2014/main" id="{D6AD5D05-C1AE-BE4B-B758-AB57815CC2D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8307" y="3241430"/>
            <a:ext cx="2778370" cy="4572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48" name="Text Placeholder 36">
            <a:extLst>
              <a:ext uri="{FF2B5EF4-FFF2-40B4-BE49-F238E27FC236}">
                <a16:creationId xmlns:a16="http://schemas.microsoft.com/office/drawing/2014/main" id="{B5988429-B364-084F-A388-32DDF3C9CF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23637" y="5139706"/>
            <a:ext cx="2812118" cy="36859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# years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35058C-1A0A-F443-B4BE-95F11D35DAD7}"/>
              </a:ext>
            </a:extLst>
          </p:cNvPr>
          <p:cNvSpPr txBox="1"/>
          <p:nvPr userDrawn="1"/>
        </p:nvSpPr>
        <p:spPr>
          <a:xfrm>
            <a:off x="933937" y="558018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HOMETOWN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1DD73B5F-53C2-1B40-B3A4-D847486630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23637" y="5798153"/>
            <a:ext cx="2812118" cy="36859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City, State</a:t>
            </a:r>
          </a:p>
        </p:txBody>
      </p:sp>
      <p:sp>
        <p:nvSpPr>
          <p:cNvPr id="51" name="Text Placeholder 36">
            <a:extLst>
              <a:ext uri="{FF2B5EF4-FFF2-40B4-BE49-F238E27FC236}">
                <a16:creationId xmlns:a16="http://schemas.microsoft.com/office/drawing/2014/main" id="{C8536B56-96EC-624D-839F-8FE1418713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558324" y="2907323"/>
            <a:ext cx="2786185" cy="4572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 err="1"/>
              <a:t>Firstname</a:t>
            </a:r>
            <a:endParaRPr lang="en-US" dirty="0"/>
          </a:p>
        </p:txBody>
      </p:sp>
      <p:sp>
        <p:nvSpPr>
          <p:cNvPr id="52" name="Text Placeholder 36">
            <a:extLst>
              <a:ext uri="{FF2B5EF4-FFF2-40B4-BE49-F238E27FC236}">
                <a16:creationId xmlns:a16="http://schemas.microsoft.com/office/drawing/2014/main" id="{4F92DAEE-697F-474E-812B-5D270D020B2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54418" y="3673231"/>
            <a:ext cx="2782277" cy="36859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53" name="Picture Placeholder 58">
            <a:extLst>
              <a:ext uri="{FF2B5EF4-FFF2-40B4-BE49-F238E27FC236}">
                <a16:creationId xmlns:a16="http://schemas.microsoft.com/office/drawing/2014/main" id="{D638D113-64A6-664C-8BF9-6EE66EDC28F0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4316049" y="621323"/>
            <a:ext cx="2133600" cy="21336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 dirty="0"/>
              <a:t>Insert/Drag Presenter Picture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D8D46A-F51B-8247-9EC8-D2C2DD59817D}"/>
              </a:ext>
            </a:extLst>
          </p:cNvPr>
          <p:cNvSpPr txBox="1"/>
          <p:nvPr userDrawn="1"/>
        </p:nvSpPr>
        <p:spPr>
          <a:xfrm>
            <a:off x="4573955" y="426220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TITLE</a:t>
            </a:r>
          </a:p>
        </p:txBody>
      </p:sp>
      <p:sp>
        <p:nvSpPr>
          <p:cNvPr id="55" name="Text Placeholder 36">
            <a:extLst>
              <a:ext uri="{FF2B5EF4-FFF2-40B4-BE49-F238E27FC236}">
                <a16:creationId xmlns:a16="http://schemas.microsoft.com/office/drawing/2014/main" id="{42ED4437-8F7D-5C49-9C5E-9BFCE86786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63655" y="4480169"/>
            <a:ext cx="2812118" cy="36859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Your Job Title</a:t>
            </a:r>
          </a:p>
        </p:txBody>
      </p:sp>
      <p:sp>
        <p:nvSpPr>
          <p:cNvPr id="57" name="Text Placeholder 36">
            <a:extLst>
              <a:ext uri="{FF2B5EF4-FFF2-40B4-BE49-F238E27FC236}">
                <a16:creationId xmlns:a16="http://schemas.microsoft.com/office/drawing/2014/main" id="{F6D553A2-FE0D-D142-A826-B638499BCE5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558325" y="3241430"/>
            <a:ext cx="2778370" cy="4572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63" name="Text Placeholder 36">
            <a:extLst>
              <a:ext uri="{FF2B5EF4-FFF2-40B4-BE49-F238E27FC236}">
                <a16:creationId xmlns:a16="http://schemas.microsoft.com/office/drawing/2014/main" id="{FD92EEE8-83FD-CD4A-8A0E-9E649571015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63655" y="5139706"/>
            <a:ext cx="2812118" cy="36859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# years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0CDE73-F52E-D641-B8C5-0F1C5E9E606A}"/>
              </a:ext>
            </a:extLst>
          </p:cNvPr>
          <p:cNvSpPr txBox="1"/>
          <p:nvPr userDrawn="1"/>
        </p:nvSpPr>
        <p:spPr>
          <a:xfrm>
            <a:off x="4573955" y="558018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HOMETOWN</a:t>
            </a:r>
          </a:p>
        </p:txBody>
      </p:sp>
      <p:sp>
        <p:nvSpPr>
          <p:cNvPr id="67" name="Text Placeholder 36">
            <a:extLst>
              <a:ext uri="{FF2B5EF4-FFF2-40B4-BE49-F238E27FC236}">
                <a16:creationId xmlns:a16="http://schemas.microsoft.com/office/drawing/2014/main" id="{AE874FB1-F240-104C-B476-1E7C7CCA806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63655" y="5798153"/>
            <a:ext cx="2812118" cy="36859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City, State</a:t>
            </a:r>
          </a:p>
        </p:txBody>
      </p:sp>
      <p:sp>
        <p:nvSpPr>
          <p:cNvPr id="73" name="Text Placeholder 36">
            <a:extLst>
              <a:ext uri="{FF2B5EF4-FFF2-40B4-BE49-F238E27FC236}">
                <a16:creationId xmlns:a16="http://schemas.microsoft.com/office/drawing/2014/main" id="{29AD925F-FE8A-C74C-892F-1B6D2EEDAA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53400" y="2907323"/>
            <a:ext cx="2786185" cy="4572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 err="1"/>
              <a:t>Firstname</a:t>
            </a:r>
            <a:endParaRPr lang="en-US" dirty="0"/>
          </a:p>
        </p:txBody>
      </p:sp>
      <p:sp>
        <p:nvSpPr>
          <p:cNvPr id="76" name="Text Placeholder 36">
            <a:extLst>
              <a:ext uri="{FF2B5EF4-FFF2-40B4-BE49-F238E27FC236}">
                <a16:creationId xmlns:a16="http://schemas.microsoft.com/office/drawing/2014/main" id="{71AE84CD-F896-A84C-BACD-4C30B17301D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49494" y="3673231"/>
            <a:ext cx="2782277" cy="368595"/>
          </a:xfrm>
          <a:prstGeom prst="rect">
            <a:avLst/>
          </a:prstGeom>
        </p:spPr>
        <p:txBody>
          <a:bodyPr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marL="0" marR="0" lvl="0" indent="0" algn="l" defTabSz="457189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87" name="Picture Placeholder 58">
            <a:extLst>
              <a:ext uri="{FF2B5EF4-FFF2-40B4-BE49-F238E27FC236}">
                <a16:creationId xmlns:a16="http://schemas.microsoft.com/office/drawing/2014/main" id="{FC2E7179-519B-9041-9E7F-E4FA3D5D2961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7911125" y="621323"/>
            <a:ext cx="2133600" cy="21336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 dirty="0"/>
              <a:t>Insert/Drag Presenter Picture Here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178B21-A4A6-1248-9422-B1140FF7C06D}"/>
              </a:ext>
            </a:extLst>
          </p:cNvPr>
          <p:cNvSpPr txBox="1"/>
          <p:nvPr userDrawn="1"/>
        </p:nvSpPr>
        <p:spPr>
          <a:xfrm>
            <a:off x="8169031" y="426220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TITLE</a:t>
            </a:r>
          </a:p>
        </p:txBody>
      </p:sp>
      <p:sp>
        <p:nvSpPr>
          <p:cNvPr id="89" name="Text Placeholder 36">
            <a:extLst>
              <a:ext uri="{FF2B5EF4-FFF2-40B4-BE49-F238E27FC236}">
                <a16:creationId xmlns:a16="http://schemas.microsoft.com/office/drawing/2014/main" id="{D256199B-1E38-8D40-B9A9-C93E6AD9E2C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158731" y="4480169"/>
            <a:ext cx="2812118" cy="36859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Your Job Title</a:t>
            </a:r>
          </a:p>
        </p:txBody>
      </p:sp>
      <p:sp>
        <p:nvSpPr>
          <p:cNvPr id="90" name="Text Placeholder 36">
            <a:extLst>
              <a:ext uri="{FF2B5EF4-FFF2-40B4-BE49-F238E27FC236}">
                <a16:creationId xmlns:a16="http://schemas.microsoft.com/office/drawing/2014/main" id="{3E161C2B-1F91-8C4F-BD15-C9B33C9571C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153401" y="3241430"/>
            <a:ext cx="2778370" cy="4572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2" name="Text Placeholder 36">
            <a:extLst>
              <a:ext uri="{FF2B5EF4-FFF2-40B4-BE49-F238E27FC236}">
                <a16:creationId xmlns:a16="http://schemas.microsoft.com/office/drawing/2014/main" id="{33C2907B-F06D-DB4A-AB50-2DC7A3713CC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58731" y="5139706"/>
            <a:ext cx="2812118" cy="36859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# years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C0A8F4-74E6-124A-8ADE-A820FFD73EC6}"/>
              </a:ext>
            </a:extLst>
          </p:cNvPr>
          <p:cNvSpPr txBox="1"/>
          <p:nvPr userDrawn="1"/>
        </p:nvSpPr>
        <p:spPr>
          <a:xfrm>
            <a:off x="8169031" y="558018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HOMETOWN</a:t>
            </a:r>
          </a:p>
        </p:txBody>
      </p:sp>
      <p:sp>
        <p:nvSpPr>
          <p:cNvPr id="94" name="Text Placeholder 36">
            <a:extLst>
              <a:ext uri="{FF2B5EF4-FFF2-40B4-BE49-F238E27FC236}">
                <a16:creationId xmlns:a16="http://schemas.microsoft.com/office/drawing/2014/main" id="{2EEB75C3-9C0A-4B43-96FE-73EAC2C4DD6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158731" y="5798153"/>
            <a:ext cx="2812118" cy="36859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City, State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8E3B8192-04B4-B448-9B5F-F576314FF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1029" y="1320801"/>
            <a:ext cx="1381282" cy="72203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2D79C07-FEB6-5548-9814-1A01C843BE16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9C5D8A4-7EF7-0E46-98B8-A89683ECC9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38" name="Picture 15">
            <a:extLst>
              <a:ext uri="{FF2B5EF4-FFF2-40B4-BE49-F238E27FC236}">
                <a16:creationId xmlns:a16="http://schemas.microsoft.com/office/drawing/2014/main" id="{5AF895CF-D08F-AD40-95A2-56214570CB6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7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Opt 1">
    <p:bg>
      <p:bgPr>
        <a:gradFill>
          <a:gsLst>
            <a:gs pos="100000">
              <a:schemeClr val="accent3">
                <a:lumMod val="97000"/>
              </a:schemeClr>
            </a:gs>
            <a:gs pos="6000">
              <a:schemeClr val="accent1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265C845-369B-E448-B029-1E907922AD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1554862"/>
            <a:ext cx="7315200" cy="152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 cap="all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SLIDE DIVIDER 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1F7A11F-92C0-4246-989B-C37DDDB83F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4550" y="3307462"/>
            <a:ext cx="7315200" cy="8599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 i="0" cap="none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284E1FE-1857-5545-AC87-B7BE7CB48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419" y="1395228"/>
            <a:ext cx="1636509" cy="10088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C539FB-CFAE-124D-B105-463A8397D8BB}"/>
              </a:ext>
            </a:extLst>
          </p:cNvPr>
          <p:cNvSpPr/>
          <p:nvPr userDrawn="1"/>
        </p:nvSpPr>
        <p:spPr>
          <a:xfrm>
            <a:off x="1" y="6574632"/>
            <a:ext cx="12191999" cy="283368"/>
          </a:xfrm>
          <a:prstGeom prst="rect">
            <a:avLst/>
          </a:prstGeom>
          <a:solidFill>
            <a:schemeClr val="bg1"/>
          </a:solidFill>
          <a:effectLst>
            <a:innerShdw blurRad="114300">
              <a:schemeClr val="bg1">
                <a:lumMod val="85000"/>
              </a:schemeClr>
            </a:innerShdw>
          </a:effectLst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CD33B2A2-1D61-2044-A4B8-74A76CECFD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4F4FB1-9A46-DF44-A849-CD61B37D575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1497" y="6632937"/>
            <a:ext cx="3056958" cy="1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Opt 1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32677B9-63D4-D142-8162-B3BD0F8504B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72823" y="-10160"/>
            <a:ext cx="5919177" cy="6600508"/>
          </a:xfrm>
          <a:custGeom>
            <a:avLst/>
            <a:gdLst>
              <a:gd name="connsiteX0" fmla="*/ 0 w 5105400"/>
              <a:gd name="connsiteY0" fmla="*/ 0 h 6580188"/>
              <a:gd name="connsiteX1" fmla="*/ 5105400 w 5105400"/>
              <a:gd name="connsiteY1" fmla="*/ 0 h 6580188"/>
              <a:gd name="connsiteX2" fmla="*/ 5105400 w 5105400"/>
              <a:gd name="connsiteY2" fmla="*/ 6580188 h 6580188"/>
              <a:gd name="connsiteX3" fmla="*/ 0 w 5105400"/>
              <a:gd name="connsiteY3" fmla="*/ 6580188 h 6580188"/>
              <a:gd name="connsiteX4" fmla="*/ 0 w 5105400"/>
              <a:gd name="connsiteY4" fmla="*/ 0 h 6580188"/>
              <a:gd name="connsiteX0" fmla="*/ 2021840 w 5105400"/>
              <a:gd name="connsiteY0" fmla="*/ 0 h 6580188"/>
              <a:gd name="connsiteX1" fmla="*/ 5105400 w 5105400"/>
              <a:gd name="connsiteY1" fmla="*/ 0 h 6580188"/>
              <a:gd name="connsiteX2" fmla="*/ 5105400 w 5105400"/>
              <a:gd name="connsiteY2" fmla="*/ 6580188 h 6580188"/>
              <a:gd name="connsiteX3" fmla="*/ 0 w 5105400"/>
              <a:gd name="connsiteY3" fmla="*/ 6580188 h 6580188"/>
              <a:gd name="connsiteX4" fmla="*/ 2021840 w 5105400"/>
              <a:gd name="connsiteY4" fmla="*/ 0 h 6580188"/>
              <a:gd name="connsiteX0" fmla="*/ 2103120 w 5186680"/>
              <a:gd name="connsiteY0" fmla="*/ 0 h 6600508"/>
              <a:gd name="connsiteX1" fmla="*/ 5186680 w 5186680"/>
              <a:gd name="connsiteY1" fmla="*/ 0 h 6600508"/>
              <a:gd name="connsiteX2" fmla="*/ 5186680 w 5186680"/>
              <a:gd name="connsiteY2" fmla="*/ 6580188 h 6600508"/>
              <a:gd name="connsiteX3" fmla="*/ 0 w 5186680"/>
              <a:gd name="connsiteY3" fmla="*/ 6600508 h 6600508"/>
              <a:gd name="connsiteX4" fmla="*/ 2103120 w 5186680"/>
              <a:gd name="connsiteY4" fmla="*/ 0 h 6600508"/>
              <a:gd name="connsiteX0" fmla="*/ 2113280 w 5196840"/>
              <a:gd name="connsiteY0" fmla="*/ 0 h 6580188"/>
              <a:gd name="connsiteX1" fmla="*/ 5196840 w 5196840"/>
              <a:gd name="connsiteY1" fmla="*/ 0 h 6580188"/>
              <a:gd name="connsiteX2" fmla="*/ 5196840 w 5196840"/>
              <a:gd name="connsiteY2" fmla="*/ 6580188 h 6580188"/>
              <a:gd name="connsiteX3" fmla="*/ 0 w 5196840"/>
              <a:gd name="connsiteY3" fmla="*/ 6580188 h 6580188"/>
              <a:gd name="connsiteX4" fmla="*/ 2113280 w 5196840"/>
              <a:gd name="connsiteY4" fmla="*/ 0 h 6580188"/>
              <a:gd name="connsiteX0" fmla="*/ 2113280 w 5908040"/>
              <a:gd name="connsiteY0" fmla="*/ 10160 h 6590348"/>
              <a:gd name="connsiteX1" fmla="*/ 5908040 w 5908040"/>
              <a:gd name="connsiteY1" fmla="*/ 0 h 6590348"/>
              <a:gd name="connsiteX2" fmla="*/ 5196840 w 5908040"/>
              <a:gd name="connsiteY2" fmla="*/ 6590348 h 6590348"/>
              <a:gd name="connsiteX3" fmla="*/ 0 w 5908040"/>
              <a:gd name="connsiteY3" fmla="*/ 6590348 h 6590348"/>
              <a:gd name="connsiteX4" fmla="*/ 2113280 w 5908040"/>
              <a:gd name="connsiteY4" fmla="*/ 10160 h 6590348"/>
              <a:gd name="connsiteX0" fmla="*/ 2113280 w 5908040"/>
              <a:gd name="connsiteY0" fmla="*/ 20320 h 6600508"/>
              <a:gd name="connsiteX1" fmla="*/ 5908040 w 5908040"/>
              <a:gd name="connsiteY1" fmla="*/ 0 h 6600508"/>
              <a:gd name="connsiteX2" fmla="*/ 5196840 w 5908040"/>
              <a:gd name="connsiteY2" fmla="*/ 6600508 h 6600508"/>
              <a:gd name="connsiteX3" fmla="*/ 0 w 5908040"/>
              <a:gd name="connsiteY3" fmla="*/ 6600508 h 6600508"/>
              <a:gd name="connsiteX4" fmla="*/ 2113280 w 5908040"/>
              <a:gd name="connsiteY4" fmla="*/ 20320 h 6600508"/>
              <a:gd name="connsiteX0" fmla="*/ 2113280 w 5918200"/>
              <a:gd name="connsiteY0" fmla="*/ 20320 h 6610668"/>
              <a:gd name="connsiteX1" fmla="*/ 5908040 w 5918200"/>
              <a:gd name="connsiteY1" fmla="*/ 0 h 6610668"/>
              <a:gd name="connsiteX2" fmla="*/ 5918200 w 5918200"/>
              <a:gd name="connsiteY2" fmla="*/ 6610668 h 6610668"/>
              <a:gd name="connsiteX3" fmla="*/ 0 w 5918200"/>
              <a:gd name="connsiteY3" fmla="*/ 6600508 h 6610668"/>
              <a:gd name="connsiteX4" fmla="*/ 2113280 w 5918200"/>
              <a:gd name="connsiteY4" fmla="*/ 20320 h 6610668"/>
              <a:gd name="connsiteX0" fmla="*/ 2113280 w 5919177"/>
              <a:gd name="connsiteY0" fmla="*/ 10160 h 6600508"/>
              <a:gd name="connsiteX1" fmla="*/ 5918200 w 5919177"/>
              <a:gd name="connsiteY1" fmla="*/ 0 h 6600508"/>
              <a:gd name="connsiteX2" fmla="*/ 5918200 w 5919177"/>
              <a:gd name="connsiteY2" fmla="*/ 6600508 h 6600508"/>
              <a:gd name="connsiteX3" fmla="*/ 0 w 5919177"/>
              <a:gd name="connsiteY3" fmla="*/ 6590348 h 6600508"/>
              <a:gd name="connsiteX4" fmla="*/ 2113280 w 5919177"/>
              <a:gd name="connsiteY4" fmla="*/ 10160 h 66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9177" h="6600508">
                <a:moveTo>
                  <a:pt x="2113280" y="10160"/>
                </a:moveTo>
                <a:lnTo>
                  <a:pt x="5918200" y="0"/>
                </a:lnTo>
                <a:cubicBezTo>
                  <a:pt x="5921587" y="2203556"/>
                  <a:pt x="5914813" y="4396952"/>
                  <a:pt x="5918200" y="6600508"/>
                </a:cubicBezTo>
                <a:lnTo>
                  <a:pt x="0" y="6590348"/>
                </a:lnTo>
                <a:lnTo>
                  <a:pt x="2113280" y="1016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Insert/Drag Picture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9D96347-2A68-1945-8043-04660E2544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1207" y="1192406"/>
            <a:ext cx="5645150" cy="1066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 b="1" cap="all" baseline="0">
                <a:solidFill>
                  <a:schemeClr val="accent1"/>
                </a:solidFill>
              </a:defRPr>
            </a:lvl1pPr>
            <a:lvl2pPr marL="243834" indent="0">
              <a:buFontTx/>
              <a:buNone/>
              <a:defRPr sz="2400" b="1">
                <a:solidFill>
                  <a:schemeClr val="accent1"/>
                </a:solidFill>
              </a:defRPr>
            </a:lvl2pPr>
            <a:lvl3pPr marL="487668" indent="0">
              <a:buFontTx/>
              <a:buNone/>
              <a:defRPr sz="2400" b="1">
                <a:solidFill>
                  <a:schemeClr val="accent1"/>
                </a:solidFill>
              </a:defRPr>
            </a:lvl3pPr>
            <a:lvl4pPr marL="731502" indent="0">
              <a:buFontTx/>
              <a:buNone/>
              <a:defRPr sz="2400" b="1">
                <a:solidFill>
                  <a:schemeClr val="accent1"/>
                </a:solidFill>
              </a:defRPr>
            </a:lvl4pPr>
            <a:lvl5pPr marL="975336" indent="0">
              <a:buFontTx/>
              <a:buNone/>
              <a:defRPr sz="24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8B6B20E9-38DA-7C44-A10C-46294E83F4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694" y="2402846"/>
            <a:ext cx="5670550" cy="241191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400">
                <a:solidFill>
                  <a:schemeClr val="tx2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A2F781B-619A-C54E-8760-AB3C22A76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721" y="134453"/>
            <a:ext cx="1658867" cy="7353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39BC12-A420-694B-9B7C-0C49246EFB6C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00C4121-6396-8C48-AAAB-A075A80F0A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id="{754B5D12-C6ED-3441-A389-AE2C695D75D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2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Opt 2">
    <p:bg>
      <p:bgPr>
        <a:gradFill>
          <a:gsLst>
            <a:gs pos="100000">
              <a:schemeClr val="accent3">
                <a:lumMod val="97000"/>
                <a:alpha val="85000"/>
              </a:schemeClr>
            </a:gs>
            <a:gs pos="6000">
              <a:schemeClr val="accent1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4">
            <a:extLst>
              <a:ext uri="{FF2B5EF4-FFF2-40B4-BE49-F238E27FC236}">
                <a16:creationId xmlns:a16="http://schemas.microsoft.com/office/drawing/2014/main" id="{887FA4B8-02C1-AB46-A23C-7F820DF33C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72823" y="-10160"/>
            <a:ext cx="5919177" cy="6600508"/>
          </a:xfrm>
          <a:custGeom>
            <a:avLst/>
            <a:gdLst>
              <a:gd name="connsiteX0" fmla="*/ 0 w 5105400"/>
              <a:gd name="connsiteY0" fmla="*/ 0 h 6580188"/>
              <a:gd name="connsiteX1" fmla="*/ 5105400 w 5105400"/>
              <a:gd name="connsiteY1" fmla="*/ 0 h 6580188"/>
              <a:gd name="connsiteX2" fmla="*/ 5105400 w 5105400"/>
              <a:gd name="connsiteY2" fmla="*/ 6580188 h 6580188"/>
              <a:gd name="connsiteX3" fmla="*/ 0 w 5105400"/>
              <a:gd name="connsiteY3" fmla="*/ 6580188 h 6580188"/>
              <a:gd name="connsiteX4" fmla="*/ 0 w 5105400"/>
              <a:gd name="connsiteY4" fmla="*/ 0 h 6580188"/>
              <a:gd name="connsiteX0" fmla="*/ 2021840 w 5105400"/>
              <a:gd name="connsiteY0" fmla="*/ 0 h 6580188"/>
              <a:gd name="connsiteX1" fmla="*/ 5105400 w 5105400"/>
              <a:gd name="connsiteY1" fmla="*/ 0 h 6580188"/>
              <a:gd name="connsiteX2" fmla="*/ 5105400 w 5105400"/>
              <a:gd name="connsiteY2" fmla="*/ 6580188 h 6580188"/>
              <a:gd name="connsiteX3" fmla="*/ 0 w 5105400"/>
              <a:gd name="connsiteY3" fmla="*/ 6580188 h 6580188"/>
              <a:gd name="connsiteX4" fmla="*/ 2021840 w 5105400"/>
              <a:gd name="connsiteY4" fmla="*/ 0 h 6580188"/>
              <a:gd name="connsiteX0" fmla="*/ 2103120 w 5186680"/>
              <a:gd name="connsiteY0" fmla="*/ 0 h 6600508"/>
              <a:gd name="connsiteX1" fmla="*/ 5186680 w 5186680"/>
              <a:gd name="connsiteY1" fmla="*/ 0 h 6600508"/>
              <a:gd name="connsiteX2" fmla="*/ 5186680 w 5186680"/>
              <a:gd name="connsiteY2" fmla="*/ 6580188 h 6600508"/>
              <a:gd name="connsiteX3" fmla="*/ 0 w 5186680"/>
              <a:gd name="connsiteY3" fmla="*/ 6600508 h 6600508"/>
              <a:gd name="connsiteX4" fmla="*/ 2103120 w 5186680"/>
              <a:gd name="connsiteY4" fmla="*/ 0 h 6600508"/>
              <a:gd name="connsiteX0" fmla="*/ 2113280 w 5196840"/>
              <a:gd name="connsiteY0" fmla="*/ 0 h 6580188"/>
              <a:gd name="connsiteX1" fmla="*/ 5196840 w 5196840"/>
              <a:gd name="connsiteY1" fmla="*/ 0 h 6580188"/>
              <a:gd name="connsiteX2" fmla="*/ 5196840 w 5196840"/>
              <a:gd name="connsiteY2" fmla="*/ 6580188 h 6580188"/>
              <a:gd name="connsiteX3" fmla="*/ 0 w 5196840"/>
              <a:gd name="connsiteY3" fmla="*/ 6580188 h 6580188"/>
              <a:gd name="connsiteX4" fmla="*/ 2113280 w 5196840"/>
              <a:gd name="connsiteY4" fmla="*/ 0 h 6580188"/>
              <a:gd name="connsiteX0" fmla="*/ 2113280 w 5908040"/>
              <a:gd name="connsiteY0" fmla="*/ 10160 h 6590348"/>
              <a:gd name="connsiteX1" fmla="*/ 5908040 w 5908040"/>
              <a:gd name="connsiteY1" fmla="*/ 0 h 6590348"/>
              <a:gd name="connsiteX2" fmla="*/ 5196840 w 5908040"/>
              <a:gd name="connsiteY2" fmla="*/ 6590348 h 6590348"/>
              <a:gd name="connsiteX3" fmla="*/ 0 w 5908040"/>
              <a:gd name="connsiteY3" fmla="*/ 6590348 h 6590348"/>
              <a:gd name="connsiteX4" fmla="*/ 2113280 w 5908040"/>
              <a:gd name="connsiteY4" fmla="*/ 10160 h 6590348"/>
              <a:gd name="connsiteX0" fmla="*/ 2113280 w 5908040"/>
              <a:gd name="connsiteY0" fmla="*/ 20320 h 6600508"/>
              <a:gd name="connsiteX1" fmla="*/ 5908040 w 5908040"/>
              <a:gd name="connsiteY1" fmla="*/ 0 h 6600508"/>
              <a:gd name="connsiteX2" fmla="*/ 5196840 w 5908040"/>
              <a:gd name="connsiteY2" fmla="*/ 6600508 h 6600508"/>
              <a:gd name="connsiteX3" fmla="*/ 0 w 5908040"/>
              <a:gd name="connsiteY3" fmla="*/ 6600508 h 6600508"/>
              <a:gd name="connsiteX4" fmla="*/ 2113280 w 5908040"/>
              <a:gd name="connsiteY4" fmla="*/ 20320 h 6600508"/>
              <a:gd name="connsiteX0" fmla="*/ 2113280 w 5918200"/>
              <a:gd name="connsiteY0" fmla="*/ 20320 h 6610668"/>
              <a:gd name="connsiteX1" fmla="*/ 5908040 w 5918200"/>
              <a:gd name="connsiteY1" fmla="*/ 0 h 6610668"/>
              <a:gd name="connsiteX2" fmla="*/ 5918200 w 5918200"/>
              <a:gd name="connsiteY2" fmla="*/ 6610668 h 6610668"/>
              <a:gd name="connsiteX3" fmla="*/ 0 w 5918200"/>
              <a:gd name="connsiteY3" fmla="*/ 6600508 h 6610668"/>
              <a:gd name="connsiteX4" fmla="*/ 2113280 w 5918200"/>
              <a:gd name="connsiteY4" fmla="*/ 20320 h 6610668"/>
              <a:gd name="connsiteX0" fmla="*/ 2113280 w 5919177"/>
              <a:gd name="connsiteY0" fmla="*/ 10160 h 6600508"/>
              <a:gd name="connsiteX1" fmla="*/ 5918200 w 5919177"/>
              <a:gd name="connsiteY1" fmla="*/ 0 h 6600508"/>
              <a:gd name="connsiteX2" fmla="*/ 5918200 w 5919177"/>
              <a:gd name="connsiteY2" fmla="*/ 6600508 h 6600508"/>
              <a:gd name="connsiteX3" fmla="*/ 0 w 5919177"/>
              <a:gd name="connsiteY3" fmla="*/ 6590348 h 6600508"/>
              <a:gd name="connsiteX4" fmla="*/ 2113280 w 5919177"/>
              <a:gd name="connsiteY4" fmla="*/ 10160 h 66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9177" h="6600508">
                <a:moveTo>
                  <a:pt x="2113280" y="10160"/>
                </a:moveTo>
                <a:lnTo>
                  <a:pt x="5918200" y="0"/>
                </a:lnTo>
                <a:cubicBezTo>
                  <a:pt x="5921587" y="2203556"/>
                  <a:pt x="5914813" y="4396952"/>
                  <a:pt x="5918200" y="6600508"/>
                </a:cubicBezTo>
                <a:lnTo>
                  <a:pt x="0" y="6590348"/>
                </a:lnTo>
                <a:lnTo>
                  <a:pt x="2113280" y="1016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Insert/Drag Picture Here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38DBD32C-715E-9C4B-94CC-15393C465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1207" y="1192406"/>
            <a:ext cx="5645150" cy="1066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 b="1" cap="all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 sz="2400" b="1">
                <a:solidFill>
                  <a:schemeClr val="accent1"/>
                </a:solidFill>
              </a:defRPr>
            </a:lvl2pPr>
            <a:lvl3pPr marL="487668" indent="0">
              <a:buFontTx/>
              <a:buNone/>
              <a:defRPr sz="2400" b="1">
                <a:solidFill>
                  <a:schemeClr val="accent1"/>
                </a:solidFill>
              </a:defRPr>
            </a:lvl3pPr>
            <a:lvl4pPr marL="731502" indent="0">
              <a:buFontTx/>
              <a:buNone/>
              <a:defRPr sz="2400" b="1">
                <a:solidFill>
                  <a:schemeClr val="accent1"/>
                </a:solidFill>
              </a:defRPr>
            </a:lvl4pPr>
            <a:lvl5pPr marL="975336" indent="0">
              <a:buFontTx/>
              <a:buNone/>
              <a:defRPr sz="24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C0EAE5-5CAB-B748-9DEA-7A15955F35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694" y="2402846"/>
            <a:ext cx="5670550" cy="241191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400">
                <a:solidFill>
                  <a:schemeClr val="bg1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A6ACAE63-24C2-974A-8C88-7CDEC385CA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721" y="134453"/>
            <a:ext cx="1658867" cy="7353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705995-4600-824F-B200-319930D53B14}"/>
              </a:ext>
            </a:extLst>
          </p:cNvPr>
          <p:cNvSpPr/>
          <p:nvPr userDrawn="1"/>
        </p:nvSpPr>
        <p:spPr>
          <a:xfrm>
            <a:off x="1" y="6574632"/>
            <a:ext cx="12191999" cy="283368"/>
          </a:xfrm>
          <a:prstGeom prst="rect">
            <a:avLst/>
          </a:prstGeom>
          <a:solidFill>
            <a:schemeClr val="bg1"/>
          </a:solidFill>
          <a:effectLst>
            <a:innerShdw blurRad="114300">
              <a:schemeClr val="bg1">
                <a:lumMod val="85000"/>
              </a:schemeClr>
            </a:innerShdw>
          </a:effectLst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2" name="Picture 15">
            <a:extLst>
              <a:ext uri="{FF2B5EF4-FFF2-40B4-BE49-F238E27FC236}">
                <a16:creationId xmlns:a16="http://schemas.microsoft.com/office/drawing/2014/main" id="{F0CFCC09-8CEC-1C4D-86D0-8848052FCF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6DB4393-A5A0-054D-8E32-233812BBC73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1497" y="6632937"/>
            <a:ext cx="3056958" cy="1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9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ckground White Footer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220338B-A7E7-8740-BC66-03E4DCA7B834}"/>
              </a:ext>
            </a:extLst>
          </p:cNvPr>
          <p:cNvSpPr/>
          <p:nvPr userDrawn="1"/>
        </p:nvSpPr>
        <p:spPr>
          <a:xfrm>
            <a:off x="1" y="6574632"/>
            <a:ext cx="12191999" cy="283368"/>
          </a:xfrm>
          <a:prstGeom prst="rect">
            <a:avLst/>
          </a:prstGeom>
          <a:solidFill>
            <a:schemeClr val="bg1"/>
          </a:solidFill>
          <a:effectLst>
            <a:innerShdw blurRad="114300">
              <a:schemeClr val="bg1">
                <a:lumMod val="85000"/>
              </a:schemeClr>
            </a:innerShdw>
          </a:effectLst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839140-25B4-7643-B046-70685DF9ED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197" y="6670892"/>
            <a:ext cx="838388" cy="129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852B69-0E5B-994B-AAF7-0C32F95515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529" y="6660424"/>
            <a:ext cx="2968495" cy="125590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AEA60F-3563-974A-96FD-0B25DA64EE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CA8F442-E54E-9444-B768-078F0A2D39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1497" y="6632937"/>
            <a:ext cx="3056958" cy="1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3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Opt 3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E763D7B6-4E57-5B4A-B733-451449DFA4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9788" cy="6580188"/>
          </a:xfrm>
          <a:custGeom>
            <a:avLst/>
            <a:gdLst>
              <a:gd name="connsiteX0" fmla="*/ 0 w 5919788"/>
              <a:gd name="connsiteY0" fmla="*/ 0 h 6580188"/>
              <a:gd name="connsiteX1" fmla="*/ 5919788 w 5919788"/>
              <a:gd name="connsiteY1" fmla="*/ 0 h 6580188"/>
              <a:gd name="connsiteX2" fmla="*/ 5919788 w 5919788"/>
              <a:gd name="connsiteY2" fmla="*/ 6580188 h 6580188"/>
              <a:gd name="connsiteX3" fmla="*/ 0 w 5919788"/>
              <a:gd name="connsiteY3" fmla="*/ 6580188 h 6580188"/>
              <a:gd name="connsiteX4" fmla="*/ 0 w 5919788"/>
              <a:gd name="connsiteY4" fmla="*/ 0 h 6580188"/>
              <a:gd name="connsiteX0" fmla="*/ 0 w 5919788"/>
              <a:gd name="connsiteY0" fmla="*/ 0 h 6580188"/>
              <a:gd name="connsiteX1" fmla="*/ 5919788 w 5919788"/>
              <a:gd name="connsiteY1" fmla="*/ 0 h 6580188"/>
              <a:gd name="connsiteX2" fmla="*/ 3816668 w 5919788"/>
              <a:gd name="connsiteY2" fmla="*/ 6580188 h 6580188"/>
              <a:gd name="connsiteX3" fmla="*/ 0 w 5919788"/>
              <a:gd name="connsiteY3" fmla="*/ 6580188 h 6580188"/>
              <a:gd name="connsiteX4" fmla="*/ 0 w 5919788"/>
              <a:gd name="connsiteY4" fmla="*/ 0 h 658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9788" h="6580188">
                <a:moveTo>
                  <a:pt x="0" y="0"/>
                </a:moveTo>
                <a:lnTo>
                  <a:pt x="5919788" y="0"/>
                </a:lnTo>
                <a:lnTo>
                  <a:pt x="3816668" y="6580188"/>
                </a:lnTo>
                <a:lnTo>
                  <a:pt x="0" y="6580188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Insert/Drag Picture 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1429130-D4A0-4443-AFB0-111B9FBEB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842827" y="542668"/>
            <a:ext cx="1658867" cy="735374"/>
          </a:xfrm>
          <a:prstGeom prst="rect">
            <a:avLst/>
          </a:prstGeom>
        </p:spPr>
      </p:pic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7644733-A7B0-764F-9CEB-7E68F12B89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3533" y="2017794"/>
            <a:ext cx="5645150" cy="1066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 b="1" cap="all" baseline="0">
                <a:solidFill>
                  <a:schemeClr val="accent1"/>
                </a:solidFill>
              </a:defRPr>
            </a:lvl1pPr>
            <a:lvl2pPr marL="243834" indent="0">
              <a:buFontTx/>
              <a:buNone/>
              <a:defRPr sz="2400" b="1">
                <a:solidFill>
                  <a:schemeClr val="accent1"/>
                </a:solidFill>
              </a:defRPr>
            </a:lvl2pPr>
            <a:lvl3pPr marL="487668" indent="0">
              <a:buFontTx/>
              <a:buNone/>
              <a:defRPr sz="2400" b="1">
                <a:solidFill>
                  <a:schemeClr val="accent1"/>
                </a:solidFill>
              </a:defRPr>
            </a:lvl3pPr>
            <a:lvl4pPr marL="731502" indent="0">
              <a:buFontTx/>
              <a:buNone/>
              <a:defRPr sz="2400" b="1">
                <a:solidFill>
                  <a:schemeClr val="accent1"/>
                </a:solidFill>
              </a:defRPr>
            </a:lvl4pPr>
            <a:lvl5pPr marL="975336" indent="0">
              <a:buFontTx/>
              <a:buNone/>
              <a:defRPr sz="24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BA6EBC86-7BD3-E94E-B250-BD75C341AC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03020" y="3228234"/>
            <a:ext cx="5670550" cy="241191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400">
                <a:solidFill>
                  <a:schemeClr val="tx2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8CDC1-55B1-564D-B333-3CFC3111BB44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DAB8FA2-4A32-1144-AE86-1F1ABA845A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id="{E77D2640-8722-A54B-B389-65061770C6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5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_Opt 3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E763D7B6-4E57-5B4A-B733-451449DFA4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9788" cy="6580188"/>
          </a:xfrm>
          <a:custGeom>
            <a:avLst/>
            <a:gdLst>
              <a:gd name="connsiteX0" fmla="*/ 0 w 5919788"/>
              <a:gd name="connsiteY0" fmla="*/ 0 h 6580188"/>
              <a:gd name="connsiteX1" fmla="*/ 5919788 w 5919788"/>
              <a:gd name="connsiteY1" fmla="*/ 0 h 6580188"/>
              <a:gd name="connsiteX2" fmla="*/ 5919788 w 5919788"/>
              <a:gd name="connsiteY2" fmla="*/ 6580188 h 6580188"/>
              <a:gd name="connsiteX3" fmla="*/ 0 w 5919788"/>
              <a:gd name="connsiteY3" fmla="*/ 6580188 h 6580188"/>
              <a:gd name="connsiteX4" fmla="*/ 0 w 5919788"/>
              <a:gd name="connsiteY4" fmla="*/ 0 h 6580188"/>
              <a:gd name="connsiteX0" fmla="*/ 0 w 5919788"/>
              <a:gd name="connsiteY0" fmla="*/ 0 h 6580188"/>
              <a:gd name="connsiteX1" fmla="*/ 5919788 w 5919788"/>
              <a:gd name="connsiteY1" fmla="*/ 0 h 6580188"/>
              <a:gd name="connsiteX2" fmla="*/ 3816668 w 5919788"/>
              <a:gd name="connsiteY2" fmla="*/ 6580188 h 6580188"/>
              <a:gd name="connsiteX3" fmla="*/ 0 w 5919788"/>
              <a:gd name="connsiteY3" fmla="*/ 6580188 h 6580188"/>
              <a:gd name="connsiteX4" fmla="*/ 0 w 5919788"/>
              <a:gd name="connsiteY4" fmla="*/ 0 h 658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9788" h="6580188">
                <a:moveTo>
                  <a:pt x="0" y="0"/>
                </a:moveTo>
                <a:lnTo>
                  <a:pt x="5919788" y="0"/>
                </a:lnTo>
                <a:lnTo>
                  <a:pt x="3816668" y="6580188"/>
                </a:lnTo>
                <a:lnTo>
                  <a:pt x="0" y="6580188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Insert/Drag Picture 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1429130-D4A0-4443-AFB0-111B9FBEB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842827" y="542668"/>
            <a:ext cx="1658867" cy="735374"/>
          </a:xfrm>
          <a:prstGeom prst="rect">
            <a:avLst/>
          </a:prstGeom>
        </p:spPr>
      </p:pic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7644733-A7B0-764F-9CEB-7E68F12B89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3533" y="2017794"/>
            <a:ext cx="5645150" cy="1066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 b="1" cap="all" baseline="0">
                <a:solidFill>
                  <a:schemeClr val="accent1"/>
                </a:solidFill>
              </a:defRPr>
            </a:lvl1pPr>
            <a:lvl2pPr marL="243834" indent="0">
              <a:buFontTx/>
              <a:buNone/>
              <a:defRPr sz="2400" b="1">
                <a:solidFill>
                  <a:schemeClr val="accent1"/>
                </a:solidFill>
              </a:defRPr>
            </a:lvl2pPr>
            <a:lvl3pPr marL="487668" indent="0">
              <a:buFontTx/>
              <a:buNone/>
              <a:defRPr sz="2400" b="1">
                <a:solidFill>
                  <a:schemeClr val="accent1"/>
                </a:solidFill>
              </a:defRPr>
            </a:lvl3pPr>
            <a:lvl4pPr marL="731502" indent="0">
              <a:buFontTx/>
              <a:buNone/>
              <a:defRPr sz="2400" b="1">
                <a:solidFill>
                  <a:schemeClr val="accent1"/>
                </a:solidFill>
              </a:defRPr>
            </a:lvl4pPr>
            <a:lvl5pPr marL="975336" indent="0">
              <a:buFontTx/>
              <a:buNone/>
              <a:defRPr sz="24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BA6EBC86-7BD3-E94E-B250-BD75C341AC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03020" y="3228234"/>
            <a:ext cx="5670550" cy="241191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400">
                <a:solidFill>
                  <a:schemeClr val="tx2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D1DA6EB-8B9F-1242-9F17-5596B744DC9A}"/>
              </a:ext>
            </a:extLst>
          </p:cNvPr>
          <p:cNvSpPr/>
          <p:nvPr userDrawn="1"/>
        </p:nvSpPr>
        <p:spPr>
          <a:xfrm>
            <a:off x="-200862" y="-59166"/>
            <a:ext cx="6648307" cy="6698520"/>
          </a:xfrm>
          <a:custGeom>
            <a:avLst/>
            <a:gdLst>
              <a:gd name="connsiteX0" fmla="*/ 5981700 w 6000750"/>
              <a:gd name="connsiteY0" fmla="*/ 19050 h 6629400"/>
              <a:gd name="connsiteX1" fmla="*/ 3819525 w 6000750"/>
              <a:gd name="connsiteY1" fmla="*/ 6629400 h 6629400"/>
              <a:gd name="connsiteX2" fmla="*/ 0 w 6000750"/>
              <a:gd name="connsiteY2" fmla="*/ 6629400 h 6629400"/>
              <a:gd name="connsiteX3" fmla="*/ 0 w 6000750"/>
              <a:gd name="connsiteY3" fmla="*/ 0 h 6629400"/>
              <a:gd name="connsiteX4" fmla="*/ 104775 w 6000750"/>
              <a:gd name="connsiteY4" fmla="*/ 0 h 6629400"/>
              <a:gd name="connsiteX5" fmla="*/ 6000750 w 6000750"/>
              <a:gd name="connsiteY5" fmla="*/ 0 h 6629400"/>
              <a:gd name="connsiteX6" fmla="*/ 5981700 w 6000750"/>
              <a:gd name="connsiteY6" fmla="*/ 19050 h 6629400"/>
              <a:gd name="connsiteX0" fmla="*/ 6536872 w 6555922"/>
              <a:gd name="connsiteY0" fmla="*/ 19050 h 6629400"/>
              <a:gd name="connsiteX1" fmla="*/ 4374697 w 6555922"/>
              <a:gd name="connsiteY1" fmla="*/ 6629400 h 6629400"/>
              <a:gd name="connsiteX2" fmla="*/ 0 w 6555922"/>
              <a:gd name="connsiteY2" fmla="*/ 6621236 h 6629400"/>
              <a:gd name="connsiteX3" fmla="*/ 555172 w 6555922"/>
              <a:gd name="connsiteY3" fmla="*/ 0 h 6629400"/>
              <a:gd name="connsiteX4" fmla="*/ 659947 w 6555922"/>
              <a:gd name="connsiteY4" fmla="*/ 0 h 6629400"/>
              <a:gd name="connsiteX5" fmla="*/ 6555922 w 6555922"/>
              <a:gd name="connsiteY5" fmla="*/ 0 h 6629400"/>
              <a:gd name="connsiteX6" fmla="*/ 6536872 w 6555922"/>
              <a:gd name="connsiteY6" fmla="*/ 19050 h 6629400"/>
              <a:gd name="connsiteX0" fmla="*/ 6536872 w 6555922"/>
              <a:gd name="connsiteY0" fmla="*/ 19050 h 6629400"/>
              <a:gd name="connsiteX1" fmla="*/ 4374697 w 6555922"/>
              <a:gd name="connsiteY1" fmla="*/ 6629400 h 6629400"/>
              <a:gd name="connsiteX2" fmla="*/ 0 w 6555922"/>
              <a:gd name="connsiteY2" fmla="*/ 6621236 h 6629400"/>
              <a:gd name="connsiteX3" fmla="*/ 1 w 6555922"/>
              <a:gd name="connsiteY3" fmla="*/ 16329 h 6629400"/>
              <a:gd name="connsiteX4" fmla="*/ 659947 w 6555922"/>
              <a:gd name="connsiteY4" fmla="*/ 0 h 6629400"/>
              <a:gd name="connsiteX5" fmla="*/ 6555922 w 6555922"/>
              <a:gd name="connsiteY5" fmla="*/ 0 h 6629400"/>
              <a:gd name="connsiteX6" fmla="*/ 6536872 w 6555922"/>
              <a:gd name="connsiteY6" fmla="*/ 19050 h 6629400"/>
              <a:gd name="connsiteX0" fmla="*/ 6536872 w 6555922"/>
              <a:gd name="connsiteY0" fmla="*/ 27213 h 6637563"/>
              <a:gd name="connsiteX1" fmla="*/ 4374697 w 6555922"/>
              <a:gd name="connsiteY1" fmla="*/ 6637563 h 6637563"/>
              <a:gd name="connsiteX2" fmla="*/ 0 w 6555922"/>
              <a:gd name="connsiteY2" fmla="*/ 6629399 h 6637563"/>
              <a:gd name="connsiteX3" fmla="*/ 1 w 6555922"/>
              <a:gd name="connsiteY3" fmla="*/ 0 h 6637563"/>
              <a:gd name="connsiteX4" fmla="*/ 659947 w 6555922"/>
              <a:gd name="connsiteY4" fmla="*/ 8163 h 6637563"/>
              <a:gd name="connsiteX5" fmla="*/ 6555922 w 6555922"/>
              <a:gd name="connsiteY5" fmla="*/ 8163 h 6637563"/>
              <a:gd name="connsiteX6" fmla="*/ 6536872 w 6555922"/>
              <a:gd name="connsiteY6" fmla="*/ 27213 h 6637563"/>
              <a:gd name="connsiteX0" fmla="*/ 6536872 w 6555922"/>
              <a:gd name="connsiteY0" fmla="*/ 27213 h 6637563"/>
              <a:gd name="connsiteX1" fmla="*/ 4374697 w 6555922"/>
              <a:gd name="connsiteY1" fmla="*/ 6637563 h 6637563"/>
              <a:gd name="connsiteX2" fmla="*/ 0 w 6555922"/>
              <a:gd name="connsiteY2" fmla="*/ 6629399 h 6637563"/>
              <a:gd name="connsiteX3" fmla="*/ 8165 w 6555922"/>
              <a:gd name="connsiteY3" fmla="*/ 0 h 6637563"/>
              <a:gd name="connsiteX4" fmla="*/ 659947 w 6555922"/>
              <a:gd name="connsiteY4" fmla="*/ 8163 h 6637563"/>
              <a:gd name="connsiteX5" fmla="*/ 6555922 w 6555922"/>
              <a:gd name="connsiteY5" fmla="*/ 8163 h 6637563"/>
              <a:gd name="connsiteX6" fmla="*/ 6536872 w 6555922"/>
              <a:gd name="connsiteY6" fmla="*/ 27213 h 6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5922" h="6637563">
                <a:moveTo>
                  <a:pt x="6536872" y="27213"/>
                </a:moveTo>
                <a:lnTo>
                  <a:pt x="4374697" y="6637563"/>
                </a:lnTo>
                <a:lnTo>
                  <a:pt x="0" y="6629399"/>
                </a:lnTo>
                <a:cubicBezTo>
                  <a:pt x="0" y="4427763"/>
                  <a:pt x="8165" y="2201636"/>
                  <a:pt x="8165" y="0"/>
                </a:cubicBezTo>
                <a:lnTo>
                  <a:pt x="659947" y="8163"/>
                </a:lnTo>
                <a:lnTo>
                  <a:pt x="6555922" y="8163"/>
                </a:lnTo>
                <a:lnTo>
                  <a:pt x="6536872" y="27213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100000">
                <a:schemeClr val="accent3"/>
              </a:gs>
            </a:gsLst>
            <a:lin ang="19200000" scaled="0"/>
          </a:gra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ADD59-28C6-8A44-BF30-AFA83667A9B8}"/>
              </a:ext>
            </a:extLst>
          </p:cNvPr>
          <p:cNvSpPr/>
          <p:nvPr userDrawn="1"/>
        </p:nvSpPr>
        <p:spPr>
          <a:xfrm>
            <a:off x="1" y="6586526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D6CB677-A41B-9641-A01A-BA761C3FC2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1495" y="6637752"/>
            <a:ext cx="3056962" cy="177215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6122937B-80FC-424C-98E5-46971EB24FC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Opt 4">
    <p:bg>
      <p:bgPr>
        <a:gradFill>
          <a:gsLst>
            <a:gs pos="100000">
              <a:schemeClr val="accent3">
                <a:lumMod val="97000"/>
                <a:alpha val="85000"/>
              </a:schemeClr>
            </a:gs>
            <a:gs pos="0">
              <a:schemeClr val="accent1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CF0CDE-5471-5647-9B94-698E73DB977B}"/>
              </a:ext>
            </a:extLst>
          </p:cNvPr>
          <p:cNvSpPr/>
          <p:nvPr userDrawn="1"/>
        </p:nvSpPr>
        <p:spPr>
          <a:xfrm>
            <a:off x="1" y="6580554"/>
            <a:ext cx="12192000" cy="28336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CB88E-DFBE-5D42-9EDB-7E7BAA3A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543" y="6649885"/>
            <a:ext cx="838388" cy="1290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1BA885-52F9-2F44-9BAD-259D533906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5" y="6631647"/>
            <a:ext cx="895643" cy="175553"/>
          </a:xfrm>
          <a:prstGeom prst="rect">
            <a:avLst/>
          </a:pr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5D18A77-FDD2-A94E-B894-EA7EC7D6BB1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9788" cy="6580188"/>
          </a:xfrm>
          <a:custGeom>
            <a:avLst/>
            <a:gdLst>
              <a:gd name="connsiteX0" fmla="*/ 0 w 5919788"/>
              <a:gd name="connsiteY0" fmla="*/ 0 h 6580188"/>
              <a:gd name="connsiteX1" fmla="*/ 5919788 w 5919788"/>
              <a:gd name="connsiteY1" fmla="*/ 0 h 6580188"/>
              <a:gd name="connsiteX2" fmla="*/ 5919788 w 5919788"/>
              <a:gd name="connsiteY2" fmla="*/ 6580188 h 6580188"/>
              <a:gd name="connsiteX3" fmla="*/ 0 w 5919788"/>
              <a:gd name="connsiteY3" fmla="*/ 6580188 h 6580188"/>
              <a:gd name="connsiteX4" fmla="*/ 0 w 5919788"/>
              <a:gd name="connsiteY4" fmla="*/ 0 h 6580188"/>
              <a:gd name="connsiteX0" fmla="*/ 0 w 5919788"/>
              <a:gd name="connsiteY0" fmla="*/ 0 h 6580188"/>
              <a:gd name="connsiteX1" fmla="*/ 5919788 w 5919788"/>
              <a:gd name="connsiteY1" fmla="*/ 0 h 6580188"/>
              <a:gd name="connsiteX2" fmla="*/ 3816668 w 5919788"/>
              <a:gd name="connsiteY2" fmla="*/ 6580188 h 6580188"/>
              <a:gd name="connsiteX3" fmla="*/ 0 w 5919788"/>
              <a:gd name="connsiteY3" fmla="*/ 6580188 h 6580188"/>
              <a:gd name="connsiteX4" fmla="*/ 0 w 5919788"/>
              <a:gd name="connsiteY4" fmla="*/ 0 h 658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9788" h="6580188">
                <a:moveTo>
                  <a:pt x="0" y="0"/>
                </a:moveTo>
                <a:lnTo>
                  <a:pt x="5919788" y="0"/>
                </a:lnTo>
                <a:lnTo>
                  <a:pt x="3816668" y="6580188"/>
                </a:lnTo>
                <a:lnTo>
                  <a:pt x="0" y="6580188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Insert/Drag Picture Here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3E28D74-BD0B-A748-95D5-A9A717EDAE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0842827" y="542668"/>
            <a:ext cx="1658867" cy="735374"/>
          </a:xfrm>
          <a:prstGeom prst="rect">
            <a:avLst/>
          </a:prstGeom>
        </p:spPr>
      </p:pic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1F60E34-4E1A-F244-9AF4-6EEF460F1A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3533" y="2017794"/>
            <a:ext cx="5645150" cy="1066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 b="1" cap="all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 sz="2400" b="1">
                <a:solidFill>
                  <a:schemeClr val="accent1"/>
                </a:solidFill>
              </a:defRPr>
            </a:lvl2pPr>
            <a:lvl3pPr marL="487668" indent="0">
              <a:buFontTx/>
              <a:buNone/>
              <a:defRPr sz="2400" b="1">
                <a:solidFill>
                  <a:schemeClr val="accent1"/>
                </a:solidFill>
              </a:defRPr>
            </a:lvl3pPr>
            <a:lvl4pPr marL="731502" indent="0">
              <a:buFontTx/>
              <a:buNone/>
              <a:defRPr sz="2400" b="1">
                <a:solidFill>
                  <a:schemeClr val="accent1"/>
                </a:solidFill>
              </a:defRPr>
            </a:lvl4pPr>
            <a:lvl5pPr marL="975336" indent="0">
              <a:buFontTx/>
              <a:buNone/>
              <a:defRPr sz="24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87076F1-130A-3747-8BAF-EC8A22564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03020" y="3228234"/>
            <a:ext cx="5670550" cy="241191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400">
                <a:solidFill>
                  <a:schemeClr val="bg1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56DA7-C429-0444-AE85-0403DF1F94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71411" y="6649231"/>
            <a:ext cx="2968494" cy="1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Slide_Opt 1">
    <p:bg>
      <p:bgPr>
        <a:gradFill>
          <a:gsLst>
            <a:gs pos="16000">
              <a:schemeClr val="accent1"/>
            </a:gs>
            <a:gs pos="100000">
              <a:schemeClr val="accent3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5A49ED-F44F-1146-A94C-106E643D1A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0" y="1371600"/>
            <a:ext cx="6096000" cy="381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</a:defRPr>
            </a:lvl1pPr>
            <a:lvl2pPr marL="243834" indent="0" algn="ctr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ctr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ctr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ctr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can be a fun fact/stat. Larger text and a short amount of copy is ideal.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1B5208E-C69A-6E4C-8372-16ADAAF50C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797" r="12504"/>
          <a:stretch/>
        </p:blipFill>
        <p:spPr>
          <a:xfrm>
            <a:off x="5891507" y="0"/>
            <a:ext cx="6300493" cy="44809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712A28C-4882-7346-BFC1-7B53C48E59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1" b="61150"/>
          <a:stretch/>
        </p:blipFill>
        <p:spPr>
          <a:xfrm>
            <a:off x="-80920" y="6134776"/>
            <a:ext cx="6528996" cy="4440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9658E5-48FE-4047-A08B-4D4CE4384071}"/>
              </a:ext>
            </a:extLst>
          </p:cNvPr>
          <p:cNvSpPr/>
          <p:nvPr userDrawn="1"/>
        </p:nvSpPr>
        <p:spPr>
          <a:xfrm>
            <a:off x="1" y="6574632"/>
            <a:ext cx="12191999" cy="283368"/>
          </a:xfrm>
          <a:prstGeom prst="rect">
            <a:avLst/>
          </a:prstGeom>
          <a:solidFill>
            <a:schemeClr val="bg1"/>
          </a:solidFill>
          <a:effectLst>
            <a:innerShdw blurRad="114300">
              <a:schemeClr val="bg1">
                <a:lumMod val="85000"/>
              </a:schemeClr>
            </a:innerShdw>
          </a:effectLst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5E7BDA33-75EE-B04C-B3C2-EF9B178244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0BDD372-5057-984F-9073-09FEFDF13C5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51497" y="6632937"/>
            <a:ext cx="3056958" cy="1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Slide_Opt 3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8448FD4B-B4A1-DA42-A11D-E42F13DF5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0" y="1295400"/>
            <a:ext cx="6096000" cy="381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243834" indent="0" algn="ctr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ctr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ctr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ctr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can be a fun fact/stat. Larger text and a short amount of copy is ideal.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3EC5F-2F50-CF41-9F61-60322017FD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50443" y="-424320"/>
            <a:ext cx="6355772" cy="8486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443736-C999-9E4C-99F6-FE93A560F910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92DF159-F645-A645-80A0-3169748F00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35D6AC2D-9B26-9B43-9E52-423B6E84BC1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Opt 1">
    <p:bg>
      <p:bgPr>
        <a:gradFill>
          <a:gsLst>
            <a:gs pos="16000">
              <a:schemeClr val="accent1"/>
            </a:gs>
            <a:gs pos="100000">
              <a:schemeClr val="accent3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5A49ED-F44F-1146-A94C-106E643D1A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0" y="1371600"/>
            <a:ext cx="6096000" cy="381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200">
                <a:solidFill>
                  <a:schemeClr val="bg1"/>
                </a:solidFill>
              </a:defRPr>
            </a:lvl1pPr>
            <a:lvl2pPr marL="243834" indent="0" algn="ctr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ctr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ctr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ctr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can be a quote. Keep it short.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4B7B0A2-584F-1542-B1F6-2D1E1465F6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84" y="649890"/>
            <a:ext cx="1660842" cy="12760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DE06E78-1AA4-4D4F-9EC4-58C7D3FE8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455584" y="4685289"/>
            <a:ext cx="1660842" cy="1276013"/>
          </a:xfrm>
          <a:prstGeom prst="rect">
            <a:avLst/>
          </a:prstGeom>
        </p:spPr>
      </p:pic>
      <p:sp>
        <p:nvSpPr>
          <p:cNvPr id="19" name="Text Placeholder 36">
            <a:extLst>
              <a:ext uri="{FF2B5EF4-FFF2-40B4-BE49-F238E27FC236}">
                <a16:creationId xmlns:a16="http://schemas.microsoft.com/office/drawing/2014/main" id="{D2102F4C-80E6-2F4E-BE8A-A11BEEB72F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10840" y="5219309"/>
            <a:ext cx="6088380" cy="3685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600" b="1" cap="all" baseline="0">
                <a:solidFill>
                  <a:schemeClr val="bg1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SOURCE FIRSTNAME LASTNAME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B36F5-4E7E-7A4A-8051-3698E9B9C52D}"/>
              </a:ext>
            </a:extLst>
          </p:cNvPr>
          <p:cNvSpPr/>
          <p:nvPr userDrawn="1"/>
        </p:nvSpPr>
        <p:spPr>
          <a:xfrm>
            <a:off x="1" y="6574632"/>
            <a:ext cx="12191999" cy="283368"/>
          </a:xfrm>
          <a:prstGeom prst="rect">
            <a:avLst/>
          </a:prstGeom>
          <a:solidFill>
            <a:schemeClr val="bg1"/>
          </a:solidFill>
          <a:effectLst>
            <a:innerShdw blurRad="114300">
              <a:schemeClr val="bg1">
                <a:lumMod val="85000"/>
              </a:schemeClr>
            </a:innerShdw>
          </a:effectLst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2" name="Picture 15">
            <a:extLst>
              <a:ext uri="{FF2B5EF4-FFF2-40B4-BE49-F238E27FC236}">
                <a16:creationId xmlns:a16="http://schemas.microsoft.com/office/drawing/2014/main" id="{4367F3F1-7D19-C34F-9B54-B9F75A4F09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C7E6FEE-58F7-CB48-AC8B-F445AA1581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1497" y="6632937"/>
            <a:ext cx="3056958" cy="1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1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Opt 3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8448FD4B-B4A1-DA42-A11D-E42F13DF5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0" y="1295400"/>
            <a:ext cx="6096000" cy="381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200">
                <a:solidFill>
                  <a:schemeClr val="accent1"/>
                </a:solidFill>
              </a:defRPr>
            </a:lvl1pPr>
            <a:lvl2pPr marL="243834" indent="0" algn="ctr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ctr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ctr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ctr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can be a quote. Keep it short.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C4B333A-1366-1E42-89DE-254D504E72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84" y="649890"/>
            <a:ext cx="1660842" cy="127601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3E329E3F-A3FE-C54F-B75B-C74FB718E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455584" y="4685289"/>
            <a:ext cx="1660842" cy="1276013"/>
          </a:xfrm>
          <a:prstGeom prst="rect">
            <a:avLst/>
          </a:prstGeom>
        </p:spPr>
      </p:pic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35D2378D-57AD-F94E-9E74-FA7C929F929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10840" y="5219309"/>
            <a:ext cx="6088380" cy="3685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600" b="1" cap="all" baseline="0">
                <a:solidFill>
                  <a:schemeClr val="tx2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SOURCE FIRSTNAME LASTNAME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3D5EC-132F-6946-89DD-0D7F2E4D578C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2AAA5C7-0D84-2542-86D8-0EFB00532C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id="{67E25C51-648D-D346-8EAC-DBFAF0A5839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 Slide_Opt 1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A47BFFDD-A90A-8545-BE1E-346FCC123F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5841" y="519910"/>
            <a:ext cx="10507960" cy="10769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 b="1">
                <a:solidFill>
                  <a:schemeClr val="accent1"/>
                </a:solidFill>
              </a:defRPr>
            </a:lvl1pPr>
            <a:lvl2pPr marL="243834" indent="0">
              <a:buFontTx/>
              <a:buNone/>
              <a:defRPr sz="2400" b="1">
                <a:solidFill>
                  <a:schemeClr val="accent1"/>
                </a:solidFill>
              </a:defRPr>
            </a:lvl2pPr>
            <a:lvl3pPr marL="487668" indent="0">
              <a:buFontTx/>
              <a:buNone/>
              <a:defRPr sz="2400" b="1">
                <a:solidFill>
                  <a:schemeClr val="accent1"/>
                </a:solidFill>
              </a:defRPr>
            </a:lvl3pPr>
            <a:lvl4pPr marL="731502" indent="0">
              <a:buFontTx/>
              <a:buNone/>
              <a:defRPr sz="2400" b="1">
                <a:solidFill>
                  <a:schemeClr val="accent1"/>
                </a:solidFill>
              </a:defRPr>
            </a:lvl4pPr>
            <a:lvl5pPr marL="975336" indent="0">
              <a:buFontTx/>
              <a:buNone/>
              <a:defRPr sz="24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B5E96A-C92B-784F-98C0-4A17E2BA34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41" y="3200400"/>
            <a:ext cx="2971800" cy="200025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/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Insert statistic here. Highlight parts of text in green, for emphasis.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E801DD1C-1C76-0B40-ADAD-1665617B85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3921" y="3200400"/>
            <a:ext cx="2971800" cy="200025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/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Insert statistic here. Highlight parts of text in green, for emphasis.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8120778D-42CA-7743-A5D3-74184A7B15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1" y="3200400"/>
            <a:ext cx="2971800" cy="200025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/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Insert statistic here. Highlight parts of text in green, for emphasis.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17AD4B26-415B-434F-A416-F9A9875FF0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41" y="2021840"/>
            <a:ext cx="2971800" cy="11785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7000">
                <a:solidFill>
                  <a:schemeClr val="accent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4B4D4C22-7B7F-754D-AEE4-88458013F4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13921" y="2021840"/>
            <a:ext cx="2971800" cy="11785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7000">
                <a:solidFill>
                  <a:schemeClr val="accent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85473A3D-B039-9A4C-87E7-1F9E2F96D4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1" y="2021840"/>
            <a:ext cx="2971800" cy="11785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7000">
                <a:solidFill>
                  <a:schemeClr val="accent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488A56-E6F8-E24B-BB18-3E04B5F5E600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0D65E98-D7A9-D24D-92EC-B08860A1BE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C719C13D-456B-B643-AF21-4082084745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3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 Slide_Opt 2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2347A55B-A616-BB48-8536-0CE1397071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6082" y="2588224"/>
            <a:ext cx="2578100" cy="122183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tx2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Statistic Here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4B5276B4-AA94-C64A-9190-B2A8EA3969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5841" y="519910"/>
            <a:ext cx="10507960" cy="10769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 b="1">
                <a:solidFill>
                  <a:schemeClr val="accent1"/>
                </a:solidFill>
              </a:defRPr>
            </a:lvl1pPr>
            <a:lvl2pPr marL="243834" indent="0">
              <a:buFontTx/>
              <a:buNone/>
              <a:defRPr sz="2400" b="1">
                <a:solidFill>
                  <a:schemeClr val="accent1"/>
                </a:solidFill>
              </a:defRPr>
            </a:lvl2pPr>
            <a:lvl3pPr marL="487668" indent="0">
              <a:buFontTx/>
              <a:buNone/>
              <a:defRPr sz="2400" b="1">
                <a:solidFill>
                  <a:schemeClr val="accent1"/>
                </a:solidFill>
              </a:defRPr>
            </a:lvl3pPr>
            <a:lvl4pPr marL="731502" indent="0">
              <a:buFontTx/>
              <a:buNone/>
              <a:defRPr sz="2400" b="1">
                <a:solidFill>
                  <a:schemeClr val="accent1"/>
                </a:solidFill>
              </a:defRPr>
            </a:lvl4pPr>
            <a:lvl5pPr marL="975336" indent="0">
              <a:buFontTx/>
              <a:buNone/>
              <a:defRPr sz="24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9E2025D-7772-1C43-AC30-C49C488A0A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1600" y="1752600"/>
            <a:ext cx="2578100" cy="8322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5400">
                <a:solidFill>
                  <a:schemeClr val="accent1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884F5201-B1D6-1648-92ED-4F97EA7478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76082" y="4874224"/>
            <a:ext cx="2578100" cy="1450376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tx2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Statistic Here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19E7BDCA-78DF-CF4C-AF02-080CE6637DC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71600" y="4038600"/>
            <a:ext cx="2578100" cy="8322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5400">
                <a:solidFill>
                  <a:schemeClr val="accent1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CAF0DBA0-D859-FA46-8717-C352124765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05082" y="2588224"/>
            <a:ext cx="2578100" cy="122183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tx2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Statistic Here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3BB6DCEF-6B41-6145-9435-36A7C582F2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00600" y="1752600"/>
            <a:ext cx="2578100" cy="8322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5400">
                <a:solidFill>
                  <a:schemeClr val="accent1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E527D53-B368-1448-A8D3-CA180BCE30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5082" y="4874224"/>
            <a:ext cx="2578100" cy="1450376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tx2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Statistic Here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8272051C-A1C5-6B45-B2F8-52202B5970B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00600" y="4038600"/>
            <a:ext cx="2578100" cy="8322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5400">
                <a:solidFill>
                  <a:schemeClr val="accent1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40C010F4-23DF-AC4A-B202-6FD17E10826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29600" y="2570294"/>
            <a:ext cx="2578100" cy="122183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tx2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Statistic Here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435DEF12-3CA5-C944-B59E-F944FE26868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25118" y="1734670"/>
            <a:ext cx="2578100" cy="8322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5400">
                <a:solidFill>
                  <a:schemeClr val="accent1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D0FD7398-613F-4246-B761-24E3CFAFD7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29600" y="4856294"/>
            <a:ext cx="2578100" cy="1450376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tx2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Statistic Here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45434E08-5343-4643-A8B1-CA761802D7B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25118" y="4020670"/>
            <a:ext cx="2578100" cy="8322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5400">
                <a:solidFill>
                  <a:schemeClr val="accent1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578654-6CA2-AF46-A887-F157E16E4AEF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39AC510-9878-AD47-B2C1-AF0A70EE0D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27" name="Picture 15">
            <a:extLst>
              <a:ext uri="{FF2B5EF4-FFF2-40B4-BE49-F238E27FC236}">
                <a16:creationId xmlns:a16="http://schemas.microsoft.com/office/drawing/2014/main" id="{2487CCF2-6393-B940-90CD-983BDD2B52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7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 Slide_Opt 3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4B5276B4-AA94-C64A-9190-B2A8EA3969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5841" y="519910"/>
            <a:ext cx="10507960" cy="10769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 b="1">
                <a:solidFill>
                  <a:schemeClr val="accent1"/>
                </a:solidFill>
              </a:defRPr>
            </a:lvl1pPr>
            <a:lvl2pPr marL="243834" indent="0">
              <a:buFontTx/>
              <a:buNone/>
              <a:defRPr sz="2400" b="1">
                <a:solidFill>
                  <a:schemeClr val="accent1"/>
                </a:solidFill>
              </a:defRPr>
            </a:lvl2pPr>
            <a:lvl3pPr marL="487668" indent="0">
              <a:buFontTx/>
              <a:buNone/>
              <a:defRPr sz="2400" b="1">
                <a:solidFill>
                  <a:schemeClr val="accent1"/>
                </a:solidFill>
              </a:defRPr>
            </a:lvl3pPr>
            <a:lvl4pPr marL="731502" indent="0">
              <a:buFontTx/>
              <a:buNone/>
              <a:defRPr sz="2400" b="1">
                <a:solidFill>
                  <a:schemeClr val="accent1"/>
                </a:solidFill>
              </a:defRPr>
            </a:lvl4pPr>
            <a:lvl5pPr marL="975336" indent="0">
              <a:buFontTx/>
              <a:buNone/>
              <a:defRPr sz="24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690542-CAAE-9142-989A-7D7852E2ECD3}"/>
              </a:ext>
            </a:extLst>
          </p:cNvPr>
          <p:cNvSpPr/>
          <p:nvPr userDrawn="1"/>
        </p:nvSpPr>
        <p:spPr>
          <a:xfrm>
            <a:off x="579909" y="2238030"/>
            <a:ext cx="1899864" cy="1899864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76491F-3106-CE48-915D-B94666DA04A4}"/>
              </a:ext>
            </a:extLst>
          </p:cNvPr>
          <p:cNvSpPr/>
          <p:nvPr userDrawn="1"/>
        </p:nvSpPr>
        <p:spPr>
          <a:xfrm>
            <a:off x="3560245" y="1774920"/>
            <a:ext cx="2241570" cy="2241570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FFCE77-607C-184D-AA17-86CDF44C304B}"/>
              </a:ext>
            </a:extLst>
          </p:cNvPr>
          <p:cNvSpPr/>
          <p:nvPr userDrawn="1"/>
        </p:nvSpPr>
        <p:spPr>
          <a:xfrm>
            <a:off x="3771034" y="4134986"/>
            <a:ext cx="1101414" cy="1101414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0BE7C9-505A-9D45-9C69-85F58B3BDB11}"/>
              </a:ext>
            </a:extLst>
          </p:cNvPr>
          <p:cNvSpPr/>
          <p:nvPr userDrawn="1"/>
        </p:nvSpPr>
        <p:spPr>
          <a:xfrm>
            <a:off x="5341535" y="3728006"/>
            <a:ext cx="2241570" cy="2241570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F0C8AA-CBE6-9E40-8F64-7FCC23AFD5E6}"/>
              </a:ext>
            </a:extLst>
          </p:cNvPr>
          <p:cNvSpPr/>
          <p:nvPr userDrawn="1"/>
        </p:nvSpPr>
        <p:spPr>
          <a:xfrm>
            <a:off x="8828425" y="1481157"/>
            <a:ext cx="1101414" cy="1101414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AEE8EC1-41E2-8442-B044-207E4F933584}"/>
              </a:ext>
            </a:extLst>
          </p:cNvPr>
          <p:cNvSpPr/>
          <p:nvPr userDrawn="1"/>
        </p:nvSpPr>
        <p:spPr>
          <a:xfrm>
            <a:off x="7651740" y="4827341"/>
            <a:ext cx="1441964" cy="1441964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598E71-3946-7142-A108-F92290F2C7BE}"/>
              </a:ext>
            </a:extLst>
          </p:cNvPr>
          <p:cNvSpPr/>
          <p:nvPr userDrawn="1"/>
        </p:nvSpPr>
        <p:spPr>
          <a:xfrm>
            <a:off x="2369382" y="1718206"/>
            <a:ext cx="1101414" cy="1101414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2" name="Text Placeholder 20">
            <a:extLst>
              <a:ext uri="{FF2B5EF4-FFF2-40B4-BE49-F238E27FC236}">
                <a16:creationId xmlns:a16="http://schemas.microsoft.com/office/drawing/2014/main" id="{81C4D66F-467E-2740-82BA-7008416B13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6273" y="3067933"/>
            <a:ext cx="1368639" cy="100680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Stat Here</a:t>
            </a:r>
          </a:p>
        </p:txBody>
      </p:sp>
      <p:sp>
        <p:nvSpPr>
          <p:cNvPr id="53" name="Text Placeholder 20">
            <a:extLst>
              <a:ext uri="{FF2B5EF4-FFF2-40B4-BE49-F238E27FC236}">
                <a16:creationId xmlns:a16="http://schemas.microsoft.com/office/drawing/2014/main" id="{76C7431B-78A4-2349-9545-AA431B7B7B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2788" y="2345420"/>
            <a:ext cx="1266186" cy="6910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400">
                <a:solidFill>
                  <a:schemeClr val="bg1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54" name="Text Placeholder 20">
            <a:extLst>
              <a:ext uri="{FF2B5EF4-FFF2-40B4-BE49-F238E27FC236}">
                <a16:creationId xmlns:a16="http://schemas.microsoft.com/office/drawing/2014/main" id="{CA8B5890-3A10-6C41-A6AA-76A0812DDA9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0965" y="2765089"/>
            <a:ext cx="1753179" cy="100680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Stat Here</a:t>
            </a:r>
          </a:p>
        </p:txBody>
      </p:sp>
      <p:sp>
        <p:nvSpPr>
          <p:cNvPr id="55" name="Text Placeholder 20">
            <a:extLst>
              <a:ext uri="{FF2B5EF4-FFF2-40B4-BE49-F238E27FC236}">
                <a16:creationId xmlns:a16="http://schemas.microsoft.com/office/drawing/2014/main" id="{C3FBA403-7CB1-D143-8DD3-5D72EB5A2E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10964" y="2031864"/>
            <a:ext cx="1749143" cy="6910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400">
                <a:solidFill>
                  <a:schemeClr val="bg1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56" name="Text Placeholder 20">
            <a:extLst>
              <a:ext uri="{FF2B5EF4-FFF2-40B4-BE49-F238E27FC236}">
                <a16:creationId xmlns:a16="http://schemas.microsoft.com/office/drawing/2014/main" id="{ADCF5CC9-2D62-F441-913A-F6BE855E2E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0284" y="4772654"/>
            <a:ext cx="1753179" cy="100680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Stat Here</a:t>
            </a:r>
          </a:p>
        </p:txBody>
      </p:sp>
      <p:sp>
        <p:nvSpPr>
          <p:cNvPr id="57" name="Text Placeholder 20">
            <a:extLst>
              <a:ext uri="{FF2B5EF4-FFF2-40B4-BE49-F238E27FC236}">
                <a16:creationId xmlns:a16="http://schemas.microsoft.com/office/drawing/2014/main" id="{C9E91A59-5C83-F44C-B830-59BD739FAE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50283" y="4039429"/>
            <a:ext cx="1749143" cy="6910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400">
                <a:solidFill>
                  <a:schemeClr val="bg1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630D999-8D85-C444-94A5-0FAFBB8E5FED}"/>
              </a:ext>
            </a:extLst>
          </p:cNvPr>
          <p:cNvSpPr/>
          <p:nvPr userDrawn="1"/>
        </p:nvSpPr>
        <p:spPr>
          <a:xfrm>
            <a:off x="8861760" y="2691020"/>
            <a:ext cx="2241570" cy="2241570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9" name="Text Placeholder 20">
            <a:extLst>
              <a:ext uri="{FF2B5EF4-FFF2-40B4-BE49-F238E27FC236}">
                <a16:creationId xmlns:a16="http://schemas.microsoft.com/office/drawing/2014/main" id="{6E3B516F-5E11-DB46-928E-55F7E01D7F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509" y="3735668"/>
            <a:ext cx="1753179" cy="100680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Stat Here</a:t>
            </a:r>
          </a:p>
        </p:txBody>
      </p:sp>
      <p:sp>
        <p:nvSpPr>
          <p:cNvPr id="60" name="Text Placeholder 20">
            <a:extLst>
              <a:ext uri="{FF2B5EF4-FFF2-40B4-BE49-F238E27FC236}">
                <a16:creationId xmlns:a16="http://schemas.microsoft.com/office/drawing/2014/main" id="{0D93C9BD-83AB-1546-979E-650CE9D10A6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70508" y="3002443"/>
            <a:ext cx="1749143" cy="6910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400">
                <a:solidFill>
                  <a:schemeClr val="bg1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%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034480EC-6CB2-6041-8421-CD9EC68C4B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81384">
            <a:off x="1470279" y="4103974"/>
            <a:ext cx="1477981" cy="152724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5576A9DA-BB66-6148-A7BE-84924016D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200000">
            <a:off x="6655134" y="2499791"/>
            <a:ext cx="1210099" cy="125043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569FF3B-2185-2A48-BF08-0C642F22D079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D8E47058-9072-2B41-AB21-99ED34D509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31" name="Picture 15">
            <a:extLst>
              <a:ext uri="{FF2B5EF4-FFF2-40B4-BE49-F238E27FC236}">
                <a16:creationId xmlns:a16="http://schemas.microsoft.com/office/drawing/2014/main" id="{0578D610-4542-B744-B36A-68C718182B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Green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66AD80-FCB9-7C4F-9C2D-AD074F84BE92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A25276D-C708-3C42-806E-F1D9169F5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9" name="Picture 15">
            <a:extLst>
              <a:ext uri="{FF2B5EF4-FFF2-40B4-BE49-F238E27FC236}">
                <a16:creationId xmlns:a16="http://schemas.microsoft.com/office/drawing/2014/main" id="{1B342405-0EAF-3548-A2FF-73A30A17BD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4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_Opt 1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4B5276B4-AA94-C64A-9190-B2A8EA3969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5841" y="519910"/>
            <a:ext cx="10507960" cy="10769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 b="1">
                <a:solidFill>
                  <a:schemeClr val="accent1"/>
                </a:solidFill>
              </a:defRPr>
            </a:lvl1pPr>
            <a:lvl2pPr marL="243834" indent="0">
              <a:buFontTx/>
              <a:buNone/>
              <a:defRPr sz="2400" b="1">
                <a:solidFill>
                  <a:schemeClr val="accent1"/>
                </a:solidFill>
              </a:defRPr>
            </a:lvl2pPr>
            <a:lvl3pPr marL="487668" indent="0">
              <a:buFontTx/>
              <a:buNone/>
              <a:defRPr sz="2400" b="1">
                <a:solidFill>
                  <a:schemeClr val="accent1"/>
                </a:solidFill>
              </a:defRPr>
            </a:lvl3pPr>
            <a:lvl4pPr marL="731502" indent="0">
              <a:buFontTx/>
              <a:buNone/>
              <a:defRPr sz="2400" b="1">
                <a:solidFill>
                  <a:schemeClr val="accent1"/>
                </a:solidFill>
              </a:defRPr>
            </a:lvl4pPr>
            <a:lvl5pPr marL="975336" indent="0">
              <a:buFontTx/>
              <a:buNone/>
              <a:defRPr sz="24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0FF4269E-9932-B846-BF45-6ADAE799EC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107512"/>
            <a:ext cx="4114169" cy="19812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Insert a special point you want to make here.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86365FAF-090B-F340-82CC-CF04A4BB24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841" y="1885950"/>
            <a:ext cx="5250159" cy="2457450"/>
          </a:xfrm>
          <a:prstGeom prst="rect">
            <a:avLst/>
          </a:prstGeom>
        </p:spPr>
        <p:txBody>
          <a:bodyPr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 lang="en-US" sz="2400" b="0" i="0">
                <a:effectLst/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189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/>
              <a:t>Body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Cras ante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efficitur</a:t>
            </a:r>
            <a:r>
              <a:rPr lang="en-US" dirty="0"/>
              <a:t> at pharetra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vitae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semper.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825CC-1F4C-034D-88B1-8906E8FB00F1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6024E16-4FA2-FA4B-9D48-FF1683E4FC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2" name="Picture 15">
            <a:extLst>
              <a:ext uri="{FF2B5EF4-FFF2-40B4-BE49-F238E27FC236}">
                <a16:creationId xmlns:a16="http://schemas.microsoft.com/office/drawing/2014/main" id="{2715240B-4D47-2042-8208-9AC504AF2E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1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_Opt 2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4B5276B4-AA94-C64A-9190-B2A8EA3969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5841" y="519910"/>
            <a:ext cx="10507960" cy="10769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 b="1">
                <a:solidFill>
                  <a:schemeClr val="accent1"/>
                </a:solidFill>
              </a:defRPr>
            </a:lvl1pPr>
            <a:lvl2pPr marL="243834" indent="0">
              <a:buFontTx/>
              <a:buNone/>
              <a:defRPr sz="2400" b="1">
                <a:solidFill>
                  <a:schemeClr val="accent1"/>
                </a:solidFill>
              </a:defRPr>
            </a:lvl2pPr>
            <a:lvl3pPr marL="487668" indent="0">
              <a:buFontTx/>
              <a:buNone/>
              <a:defRPr sz="2400" b="1">
                <a:solidFill>
                  <a:schemeClr val="accent1"/>
                </a:solidFill>
              </a:defRPr>
            </a:lvl3pPr>
            <a:lvl4pPr marL="731502" indent="0">
              <a:buFontTx/>
              <a:buNone/>
              <a:defRPr sz="2400" b="1">
                <a:solidFill>
                  <a:schemeClr val="accent1"/>
                </a:solidFill>
              </a:defRPr>
            </a:lvl4pPr>
            <a:lvl5pPr marL="975336" indent="0">
              <a:buFontTx/>
              <a:buNone/>
              <a:defRPr sz="24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86365FAF-090B-F340-82CC-CF04A4BB24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33600" y="1752600"/>
            <a:ext cx="3802359" cy="1847850"/>
          </a:xfrm>
          <a:prstGeom prst="rect">
            <a:avLst/>
          </a:prstGeom>
        </p:spPr>
        <p:txBody>
          <a:bodyPr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 lang="en-US" sz="2400" b="0" i="0">
                <a:effectLst/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189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/>
              <a:t>Body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D747EB5A-3545-F049-87C6-AFE5889CBA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6959" y="1752600"/>
            <a:ext cx="3802359" cy="1847850"/>
          </a:xfrm>
          <a:prstGeom prst="rect">
            <a:avLst/>
          </a:prstGeom>
        </p:spPr>
        <p:txBody>
          <a:bodyPr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 lang="en-US" sz="2400" b="0" i="0">
                <a:effectLst/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189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/>
              <a:t>Body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60049ABA-DF3B-B242-813C-1A2D0EBE63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3861554"/>
            <a:ext cx="3802359" cy="1847850"/>
          </a:xfrm>
          <a:prstGeom prst="rect">
            <a:avLst/>
          </a:prstGeom>
        </p:spPr>
        <p:txBody>
          <a:bodyPr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 lang="en-US" sz="2400" b="0" i="0">
                <a:effectLst/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189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/>
              <a:t>Body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A19662FB-DD2D-5949-A40B-AA245EE45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16959" y="3861554"/>
            <a:ext cx="3802359" cy="1847850"/>
          </a:xfrm>
          <a:prstGeom prst="rect">
            <a:avLst/>
          </a:prstGeom>
        </p:spPr>
        <p:txBody>
          <a:bodyPr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 lang="en-US" sz="2400" b="0" i="0">
                <a:effectLst/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189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/>
              <a:t>Body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CBF1D-923E-EB4C-BE11-A34303C3C45F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A4639B9-1276-904C-9CA9-CA4C699498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4" name="Picture 15">
            <a:extLst>
              <a:ext uri="{FF2B5EF4-FFF2-40B4-BE49-F238E27FC236}">
                <a16:creationId xmlns:a16="http://schemas.microsoft.com/office/drawing/2014/main" id="{20DAC288-5E93-C14C-8493-517009412D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7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lide_Opt 1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B3D2CE-7BB0-DE47-8934-9E1825F5C110}"/>
              </a:ext>
            </a:extLst>
          </p:cNvPr>
          <p:cNvSpPr/>
          <p:nvPr userDrawn="1"/>
        </p:nvSpPr>
        <p:spPr>
          <a:xfrm>
            <a:off x="1193042" y="1295400"/>
            <a:ext cx="3048000" cy="3048000"/>
          </a:xfrm>
          <a:prstGeom prst="ellipse">
            <a:avLst/>
          </a:prstGeom>
          <a:gradFill>
            <a:gsLst>
              <a:gs pos="100000">
                <a:schemeClr val="accent3">
                  <a:alpha val="92000"/>
                  <a:lumMod val="97000"/>
                </a:schemeClr>
              </a:gs>
              <a:gs pos="5000">
                <a:schemeClr val="accent1"/>
              </a:gs>
            </a:gsLst>
            <a:lin ang="19200000" scaled="0"/>
          </a:gra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16A1F9B-047E-AA40-BDE4-4E7A45F7B03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40692" y="1506220"/>
            <a:ext cx="2552700" cy="25527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Copy and Paste Icon from Reverse Icon Library Here (in the Appendix)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C809F36-7AEA-3549-A639-7BB16C1827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1772" y="1491664"/>
            <a:ext cx="5645150" cy="1066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 b="1">
                <a:solidFill>
                  <a:schemeClr val="accent1"/>
                </a:solidFill>
              </a:defRPr>
            </a:lvl1pPr>
            <a:lvl2pPr marL="243834" indent="0">
              <a:buFontTx/>
              <a:buNone/>
              <a:defRPr sz="2400" b="1">
                <a:solidFill>
                  <a:schemeClr val="accent1"/>
                </a:solidFill>
              </a:defRPr>
            </a:lvl2pPr>
            <a:lvl3pPr marL="487668" indent="0">
              <a:buFontTx/>
              <a:buNone/>
              <a:defRPr sz="2400" b="1">
                <a:solidFill>
                  <a:schemeClr val="accent1"/>
                </a:solidFill>
              </a:defRPr>
            </a:lvl3pPr>
            <a:lvl4pPr marL="731502" indent="0">
              <a:buFontTx/>
              <a:buNone/>
              <a:defRPr sz="2400" b="1">
                <a:solidFill>
                  <a:schemeClr val="accent1"/>
                </a:solidFill>
              </a:defRPr>
            </a:lvl4pPr>
            <a:lvl5pPr marL="975336" indent="0">
              <a:buFontTx/>
              <a:buNone/>
              <a:defRPr sz="24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2347A55B-A616-BB48-8536-0CE1397071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6400" y="2712883"/>
            <a:ext cx="5670550" cy="25146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400">
                <a:solidFill>
                  <a:schemeClr val="tx2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copy here. If Slide Title fits in one line then move this text block up to be closer to the Title.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184559-E47D-E447-978E-06F0343E9E58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0D9B6D2-BA54-9346-8E57-DB42FEEEEC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id="{D0111FFE-4DEC-F541-87D5-4C41C9754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2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lide_Opt 2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16A1F9B-047E-AA40-BDE4-4E7A45F7B03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76400" y="1524000"/>
            <a:ext cx="2552700" cy="25527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Copy and Paste Icon from Standard Icon Library Here (in the Appendix)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2347A55B-A616-BB48-8536-0CE1397071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51000" y="4086860"/>
            <a:ext cx="2578100" cy="15519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200">
                <a:solidFill>
                  <a:schemeClr val="tx2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copy here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F9D42D2C-AAD2-C648-8037-1F6AA6938A3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895850" y="1524000"/>
            <a:ext cx="2552700" cy="25527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Copy and Paste Icon from Standard Icon Library Here (in the Appendix)</a:t>
            </a:r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66C600F3-57C0-5B4F-916F-CDB137D7357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64500" y="1524000"/>
            <a:ext cx="2552700" cy="25527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Copy and Paste Icon from Standard Icon Library Here (in the Appendix)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9C2875E2-D7A3-9D4C-9D14-9AF818668E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4500" y="4086860"/>
            <a:ext cx="2578100" cy="15519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200">
                <a:solidFill>
                  <a:schemeClr val="tx2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copy here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D842635B-260A-F74F-98A1-6B9C440E15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81880" y="4086860"/>
            <a:ext cx="2578100" cy="15519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200">
                <a:solidFill>
                  <a:schemeClr val="tx2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copy here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4B5276B4-AA94-C64A-9190-B2A8EA3969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5841" y="519910"/>
            <a:ext cx="10507960" cy="10769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 b="1">
                <a:solidFill>
                  <a:schemeClr val="accent1"/>
                </a:solidFill>
              </a:defRPr>
            </a:lvl1pPr>
            <a:lvl2pPr marL="243834" indent="0">
              <a:buFontTx/>
              <a:buNone/>
              <a:defRPr sz="2400" b="1">
                <a:solidFill>
                  <a:schemeClr val="accent1"/>
                </a:solidFill>
              </a:defRPr>
            </a:lvl2pPr>
            <a:lvl3pPr marL="487668" indent="0">
              <a:buFontTx/>
              <a:buNone/>
              <a:defRPr sz="2400" b="1">
                <a:solidFill>
                  <a:schemeClr val="accent1"/>
                </a:solidFill>
              </a:defRPr>
            </a:lvl3pPr>
            <a:lvl4pPr marL="731502" indent="0">
              <a:buFontTx/>
              <a:buNone/>
              <a:defRPr sz="2400" b="1">
                <a:solidFill>
                  <a:schemeClr val="accent1"/>
                </a:solidFill>
              </a:defRPr>
            </a:lvl4pPr>
            <a:lvl5pPr marL="975336" indent="0">
              <a:buFontTx/>
              <a:buNone/>
              <a:defRPr sz="24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4DB21-E56F-D248-B25E-836FC2F1D040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3DC5ED1-BC46-3B46-8727-A12764B3BD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3464F8F2-58B5-054B-8CD5-0D6A3AD8A87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4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lide_Opt 3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66C600F3-57C0-5B4F-916F-CDB137D7357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77200" y="1338979"/>
            <a:ext cx="2552700" cy="25527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Copy and Paste Icon from Standard Icon Library Here (in the Appendix)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4C62EDF-4C39-5444-881C-4C6C307998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841" y="1885950"/>
            <a:ext cx="6274532" cy="3276600"/>
          </a:xfrm>
          <a:prstGeom prst="rect">
            <a:avLst/>
          </a:prstGeom>
        </p:spPr>
        <p:txBody>
          <a:bodyPr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 lang="en-US" sz="2400" b="0" i="0">
                <a:effectLst/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189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/>
              <a:t>Body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Cras ante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efficitur</a:t>
            </a:r>
            <a:r>
              <a:rPr lang="en-US" dirty="0"/>
              <a:t> at pharetra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vitae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semper.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660CBAE7-4E99-3346-9AF1-19BD0EA436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7200" y="3733800"/>
            <a:ext cx="2578100" cy="15519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243834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Icon Descriptor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A47BFFDD-A90A-8545-BE1E-346FCC123F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5841" y="519910"/>
            <a:ext cx="10507960" cy="10769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 b="1">
                <a:solidFill>
                  <a:schemeClr val="accent1"/>
                </a:solidFill>
              </a:defRPr>
            </a:lvl1pPr>
            <a:lvl2pPr marL="243834" indent="0">
              <a:buFontTx/>
              <a:buNone/>
              <a:defRPr sz="2400" b="1">
                <a:solidFill>
                  <a:schemeClr val="accent1"/>
                </a:solidFill>
              </a:defRPr>
            </a:lvl2pPr>
            <a:lvl3pPr marL="487668" indent="0">
              <a:buFontTx/>
              <a:buNone/>
              <a:defRPr sz="2400" b="1">
                <a:solidFill>
                  <a:schemeClr val="accent1"/>
                </a:solidFill>
              </a:defRPr>
            </a:lvl3pPr>
            <a:lvl4pPr marL="731502" indent="0">
              <a:buFontTx/>
              <a:buNone/>
              <a:defRPr sz="2400" b="1">
                <a:solidFill>
                  <a:schemeClr val="accent1"/>
                </a:solidFill>
              </a:defRPr>
            </a:lvl4pPr>
            <a:lvl5pPr marL="975336" indent="0">
              <a:buFontTx/>
              <a:buNone/>
              <a:defRPr sz="24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54B27-6BC9-8549-9FC4-1E3F1572624C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964267C-4051-9345-9E5F-DD16CC689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id="{40BBE016-EF06-0048-A060-FED234C3E7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0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_Single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8F26922-0C77-AF45-8C51-6F9C168B5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667000"/>
            <a:ext cx="2971800" cy="31242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586734" indent="-342900">
              <a:buFont typeface="Arial" panose="020B0604020202020204" pitchFamily="34" charset="0"/>
              <a:buChar char="•"/>
              <a:defRPr sz="1600"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1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2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3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D5EC5C61-9A47-3442-BD31-8E8C378B1B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066800"/>
            <a:ext cx="2971800" cy="1447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Slide Headline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B42DDCB-2936-4A43-84D1-0FB08C129A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609600"/>
            <a:ext cx="8077200" cy="5486400"/>
          </a:xfrm>
          <a:prstGeom prst="rect">
            <a:avLst/>
          </a:prstGeom>
          <a:effectLst>
            <a:outerShdw blurRad="63500" dist="25400" dir="2700000" algn="tl" rotWithShape="0">
              <a:schemeClr val="tx2">
                <a:alpha val="80000"/>
              </a:scheme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dirty="0"/>
              <a:t>Insert/Drag Screenshot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9E4737-B374-6A4B-86E1-34A294D5E15B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73CF3F1-981D-6E4A-8D3E-7EB93B1430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2" name="Picture 15">
            <a:extLst>
              <a:ext uri="{FF2B5EF4-FFF2-40B4-BE49-F238E27FC236}">
                <a16:creationId xmlns:a16="http://schemas.microsoft.com/office/drawing/2014/main" id="{65DB380B-A72A-8945-AE8E-19B87F9927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7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_Multiple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A0905392-FB11-734D-B56C-9521C29C66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33400" y="609600"/>
            <a:ext cx="8077200" cy="5486400"/>
          </a:xfrm>
          <a:prstGeom prst="rect">
            <a:avLst/>
          </a:prstGeom>
          <a:effectLst>
            <a:outerShdw blurRad="63500" dist="25400" dir="2700000" algn="tl" rotWithShape="0">
              <a:schemeClr val="tx2">
                <a:alpha val="80000"/>
              </a:scheme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dirty="0"/>
              <a:t>Insert/Drag Detail of Screenshot Here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B42DDCB-2936-4A43-84D1-0FB08C129A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57800" y="1219200"/>
            <a:ext cx="6457950" cy="4386532"/>
          </a:xfrm>
          <a:prstGeom prst="rect">
            <a:avLst/>
          </a:prstGeom>
          <a:effectLst>
            <a:outerShdw blurRad="63500" dist="25400" dir="2700000" algn="tl" rotWithShape="0">
              <a:schemeClr val="tx2">
                <a:alpha val="80000"/>
              </a:schemeClr>
            </a:outerShdw>
          </a:effectLst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dirty="0"/>
              <a:t>Insert/Drag Main Screenshot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E2C7E7-CEBA-AB49-A741-6FFF1F2B0BB5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5914F7C-2E2D-DE40-8B3B-C31D20C8D6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C47678CE-59B2-3C48-8D18-72AF961E5F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_Tablet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8F26922-0C77-AF45-8C51-6F9C168B5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667000"/>
            <a:ext cx="2971800" cy="31242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586734" indent="-342900">
              <a:buFont typeface="Arial" panose="020B0604020202020204" pitchFamily="34" charset="0"/>
              <a:buChar char="•"/>
              <a:defRPr sz="1600"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1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2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3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D5EC5C61-9A47-3442-BD31-8E8C378B1B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066800"/>
            <a:ext cx="2971800" cy="1447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Slide Headline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B42DDCB-2936-4A43-84D1-0FB08C129A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02067" y="973742"/>
            <a:ext cx="6538365" cy="4901076"/>
          </a:xfrm>
          <a:prstGeom prst="rect">
            <a:avLst/>
          </a:prstGeom>
          <a:effectLst>
            <a:outerShdw blurRad="63500" dist="25400" dir="2700000" algn="tl" rotWithShape="0">
              <a:schemeClr val="tx2">
                <a:alpha val="80000"/>
              </a:scheme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dirty="0"/>
              <a:t>Insert/Drag Screenshot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EC8BFD-D4C5-744D-8EB5-507F2CDED4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4840" y="582627"/>
            <a:ext cx="8429224" cy="58181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9FC04D-648B-1547-A0C7-64DB0B0AEDDA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A4066FD-D46A-544D-9D78-3632D77ED5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id="{F45D1BDF-7362-A147-937F-3455ACE74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_Tablet_Vertical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8F26922-0C77-AF45-8C51-6F9C168B5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2667000"/>
            <a:ext cx="3571338" cy="31242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586734" indent="-342900">
              <a:buFont typeface="Arial" panose="020B0604020202020204" pitchFamily="34" charset="0"/>
              <a:buChar char="•"/>
              <a:defRPr sz="1600"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1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2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3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D5EC5C61-9A47-3442-BD31-8E8C378B1B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066800"/>
            <a:ext cx="3571338" cy="1447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Slide Headline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2DE10F4-CDD3-734C-A079-C776E9F59F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18415" y="1314449"/>
            <a:ext cx="4991099" cy="604157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Insert/Drag Screenshot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971444-43A7-9340-AB55-FEC84A81AE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3810"/>
          <a:stretch/>
        </p:blipFill>
        <p:spPr>
          <a:xfrm rot="5400000">
            <a:off x="4970786" y="645597"/>
            <a:ext cx="6518996" cy="59058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2554FE-F956-F648-8E13-3C2B875CB45E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0221C4E-1F44-2B42-B8FE-23C90B4837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id="{2D93CFFD-4E35-9E41-A473-3A088D661F5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4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_Laptop_Left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5985006-34BF-2B42-83DB-AE6E019E5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00200" y="103032"/>
            <a:ext cx="10861519" cy="6763106"/>
          </a:xfrm>
          <a:prstGeom prst="rect">
            <a:avLst/>
          </a:prstGeom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AF17668-DA1C-534B-B1F5-2F1EEC5544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28600" y="628345"/>
            <a:ext cx="8077200" cy="5105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screenshot for laptop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8F26922-0C77-AF45-8C51-6F9C168B5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10600" y="2667000"/>
            <a:ext cx="3200400" cy="31242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586734" indent="-342900">
              <a:buFont typeface="Arial" panose="020B0604020202020204" pitchFamily="34" charset="0"/>
              <a:buChar char="•"/>
              <a:defRPr sz="1600"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1 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2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3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D5EC5C61-9A47-3442-BD31-8E8C378B1B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10600" y="1066800"/>
            <a:ext cx="3200400" cy="1447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Slide Headline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2CAEA5-1128-084F-A14D-3A9260CA8685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E4BF936-89A6-AA41-AD17-E0AB86DC53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id="{2FF004C2-24DE-2A49-B927-8743F2351A7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4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Background White Footer">
    <p:bg>
      <p:bgPr>
        <a:gradFill>
          <a:gsLst>
            <a:gs pos="100000">
              <a:schemeClr val="accent3">
                <a:lumMod val="97000"/>
                <a:alpha val="85000"/>
              </a:schemeClr>
            </a:gs>
            <a:gs pos="50000">
              <a:schemeClr val="accent1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A2CCC5-6088-A243-B0D6-E6394698C9F1}"/>
              </a:ext>
            </a:extLst>
          </p:cNvPr>
          <p:cNvSpPr/>
          <p:nvPr userDrawn="1"/>
        </p:nvSpPr>
        <p:spPr>
          <a:xfrm>
            <a:off x="1" y="6574632"/>
            <a:ext cx="12191999" cy="283368"/>
          </a:xfrm>
          <a:prstGeom prst="rect">
            <a:avLst/>
          </a:prstGeom>
          <a:solidFill>
            <a:schemeClr val="bg1"/>
          </a:solidFill>
          <a:effectLst>
            <a:innerShdw blurRad="114300">
              <a:schemeClr val="bg1">
                <a:lumMod val="85000"/>
              </a:schemeClr>
            </a:innerShdw>
          </a:effectLst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6507FE77-D7BB-C743-AEBE-16F985A90C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CAB19D-80C2-A941-B5D4-04BC6FB5FA0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1497" y="6632937"/>
            <a:ext cx="3056958" cy="1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5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_Laptop_Right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230DAE0-D7C2-0A4C-9F1B-74AE2ADC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5600" y="103032"/>
            <a:ext cx="10861519" cy="6763106"/>
          </a:xfrm>
          <a:prstGeom prst="rect">
            <a:avLst/>
          </a:prstGeom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AF17668-DA1C-534B-B1F5-2F1EEC5544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200" y="628345"/>
            <a:ext cx="8077200" cy="5105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screenshot for laptop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8F26922-0C77-AF45-8C51-6F9C168B5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667000"/>
            <a:ext cx="2971800" cy="31242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586734" indent="-342900">
              <a:buFont typeface="Arial" panose="020B0604020202020204" pitchFamily="34" charset="0"/>
              <a:buChar char="•"/>
              <a:defRPr sz="1600"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1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2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3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D5EC5C61-9A47-3442-BD31-8E8C378B1B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066800"/>
            <a:ext cx="2971800" cy="1447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Slide Headline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B952C5-5DC7-EF4C-8F78-B27EF504D147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358FA83-DD72-5B44-B8A5-81364E9E93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id="{B995ED9C-C94E-2345-9DAE-C1FF1E6F01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_Mobile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8F26922-0C77-AF45-8C51-6F9C168B5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2667000"/>
            <a:ext cx="4038600" cy="31242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586734" indent="-342900">
              <a:buFont typeface="Arial" panose="020B0604020202020204" pitchFamily="34" charset="0"/>
              <a:buChar char="•"/>
              <a:defRPr sz="1600"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1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2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3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D5EC5C61-9A47-3442-BD31-8E8C378B1B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066800"/>
            <a:ext cx="4038600" cy="1447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Slide Headline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1DD42381-E9BD-964E-AE1C-8BED28BB95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74379" y="947055"/>
            <a:ext cx="2645228" cy="474345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  <a:p>
            <a:r>
              <a:rPr lang="en-US" dirty="0"/>
              <a:t>Insert/Drag Screenshot for Mobile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25F27C-16AE-DF42-8D8E-FEC729FC44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67349" y="163285"/>
            <a:ext cx="6270171" cy="62701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43983C-68CA-AF45-ADBE-EE3EABF76F15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AB866C1-A2B4-4945-8B32-D13A8D2D54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id="{FEE5954F-A973-0345-8967-6906CD933E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_Mobile_Multiple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8F26922-0C77-AF45-8C51-6F9C168B5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2667000"/>
            <a:ext cx="4038600" cy="31242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586734" indent="-342900">
              <a:buFont typeface="Arial" panose="020B0604020202020204" pitchFamily="34" charset="0"/>
              <a:buChar char="•"/>
              <a:defRPr sz="1600"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1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2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Bullet 3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D5EC5C61-9A47-3442-BD31-8E8C378B1B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066800"/>
            <a:ext cx="4038600" cy="1447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8595B"/>
                </a:solidFill>
              </a:rPr>
              <a:t>Slide Headline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3" name="Picture Placeholder 23">
            <a:extLst>
              <a:ext uri="{FF2B5EF4-FFF2-40B4-BE49-F238E27FC236}">
                <a16:creationId xmlns:a16="http://schemas.microsoft.com/office/drawing/2014/main" id="{11C4D5A5-E61A-5A4E-9970-A949E8FA79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6978" y="1106964"/>
            <a:ext cx="2560208" cy="4501899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  <a:p>
            <a:r>
              <a:rPr lang="en-US" dirty="0"/>
              <a:t>Insert/Drag Screenshot for Mobile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260F582-1C99-6A4A-9478-5387AABA9E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99072" y="1349173"/>
            <a:ext cx="2212521" cy="385147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  <a:p>
            <a:r>
              <a:rPr lang="en-US" dirty="0"/>
              <a:t>Insert/Drag Screenshot for Mobile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13A040-9465-B348-9670-2B39E07670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0871" y="383722"/>
            <a:ext cx="5943600" cy="5943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4618CED-25E6-D548-9DB1-281E3498C8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3993" y="702129"/>
            <a:ext cx="5127172" cy="51271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9B80EF-AEA8-8844-88C8-EF4538EFD764}"/>
              </a:ext>
            </a:extLst>
          </p:cNvPr>
          <p:cNvSpPr/>
          <p:nvPr userDrawn="1"/>
        </p:nvSpPr>
        <p:spPr>
          <a:xfrm>
            <a:off x="1" y="6581711"/>
            <a:ext cx="12191999" cy="283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79691AD-2A94-CD42-9C28-84346ABFB9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1495" y="6632937"/>
            <a:ext cx="3056962" cy="177215"/>
          </a:xfrm>
          <a:prstGeom prst="rect">
            <a:avLst/>
          </a:prstGeom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8155ED93-21DE-E54F-B925-659E5F5301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3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ckground No Footer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04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1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Background No Footer">
    <p:bg>
      <p:bgPr>
        <a:gradFill>
          <a:gsLst>
            <a:gs pos="100000">
              <a:schemeClr val="accent3">
                <a:lumMod val="97000"/>
                <a:alpha val="85000"/>
              </a:schemeClr>
            </a:gs>
            <a:gs pos="6000">
              <a:schemeClr val="accent1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5DEE8A-A2C5-024E-83AD-C1021A8054C4}"/>
              </a:ext>
            </a:extLst>
          </p:cNvPr>
          <p:cNvSpPr/>
          <p:nvPr userDrawn="1"/>
        </p:nvSpPr>
        <p:spPr>
          <a:xfrm>
            <a:off x="1" y="6574632"/>
            <a:ext cx="12191999" cy="283368"/>
          </a:xfrm>
          <a:prstGeom prst="rect">
            <a:avLst/>
          </a:prstGeom>
          <a:solidFill>
            <a:schemeClr val="bg1"/>
          </a:solidFill>
          <a:effectLst>
            <a:innerShdw blurRad="114300">
              <a:schemeClr val="bg1">
                <a:lumMod val="85000"/>
              </a:schemeClr>
            </a:innerShdw>
          </a:effectLst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4FAE0079-0A49-304B-B903-1994E048F6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E460A6C-C4AF-E347-BEE9-6BECA7B1BD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1497" y="6632937"/>
            <a:ext cx="3056958" cy="1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, Single Presenter">
    <p:bg>
      <p:bgPr>
        <a:gradFill>
          <a:gsLst>
            <a:gs pos="100000">
              <a:schemeClr val="accent3">
                <a:lumMod val="97000"/>
                <a:alpha val="92000"/>
              </a:schemeClr>
            </a:gs>
            <a:gs pos="6000">
              <a:schemeClr val="accent1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E668ADCD-ABB2-0347-A55A-445C33ECF6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618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Insert/Drag Picture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BCDF34B-564B-4746-9A7B-6A00230655F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43000" y="1143000"/>
            <a:ext cx="7315200" cy="1981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Short Presentation Title in Title Case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C750982D-656D-204D-BEDE-CE6D4A87D3AF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43000" y="3657600"/>
            <a:ext cx="7315200" cy="457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cap="all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SINGLE PRESENTER NAME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306A6323-844F-8C40-B4CB-7587F0BDCAC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143000" y="4297271"/>
            <a:ext cx="7315200" cy="4426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 i="1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Title Italicized, Title Case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F269822D-4AE2-5E4C-AACA-4336F415D7C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143000" y="4662773"/>
            <a:ext cx="7315200" cy="4426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 i="1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 Italicized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71C57810-EA6D-3542-9E29-F1524307C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529667" y="511923"/>
            <a:ext cx="1642334" cy="8798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8C3FFC-DC08-054B-85FE-450DF82B2098}"/>
              </a:ext>
            </a:extLst>
          </p:cNvPr>
          <p:cNvSpPr/>
          <p:nvPr userDrawn="1"/>
        </p:nvSpPr>
        <p:spPr>
          <a:xfrm>
            <a:off x="1" y="6574632"/>
            <a:ext cx="12191999" cy="283368"/>
          </a:xfrm>
          <a:prstGeom prst="rect">
            <a:avLst/>
          </a:prstGeom>
          <a:solidFill>
            <a:schemeClr val="bg1"/>
          </a:solidFill>
          <a:effectLst>
            <a:innerShdw blurRad="114300">
              <a:schemeClr val="bg1">
                <a:lumMod val="85000"/>
              </a:schemeClr>
            </a:innerShdw>
          </a:effectLst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4" name="Picture 15">
            <a:extLst>
              <a:ext uri="{FF2B5EF4-FFF2-40B4-BE49-F238E27FC236}">
                <a16:creationId xmlns:a16="http://schemas.microsoft.com/office/drawing/2014/main" id="{FC42CEEF-EC62-6944-8E0C-755138B21D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9DDEE70-5C5E-6A4A-A9DF-E7FD5391DE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1497" y="6632937"/>
            <a:ext cx="3056958" cy="1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720">
          <p15:clr>
            <a:srgbClr val="FBAE40"/>
          </p15:clr>
        </p15:guide>
        <p15:guide id="3" orient="horz" pos="24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, Multiple Presenters, Same Company">
    <p:bg>
      <p:bgPr>
        <a:gradFill>
          <a:gsLst>
            <a:gs pos="100000">
              <a:schemeClr val="accent3">
                <a:lumMod val="97000"/>
                <a:alpha val="92000"/>
              </a:schemeClr>
            </a:gs>
            <a:gs pos="6000">
              <a:schemeClr val="accent1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94D9604A-DDA0-6A47-AEAF-3AB746209B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Insert/Drag Picture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BCDF34B-564B-4746-9A7B-6A00230655F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43000" y="1143000"/>
            <a:ext cx="7315200" cy="1981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Short Presentation Title in Title Case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0B29444-D1D4-A742-AC94-8585A49F9781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43000" y="3886200"/>
            <a:ext cx="76200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cap="all" baseline="0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/>
            </a:lvl2pPr>
            <a:lvl3pPr marL="487668" indent="0">
              <a:buFontTx/>
              <a:buNone/>
              <a:defRPr/>
            </a:lvl3pPr>
            <a:lvl4pPr marL="731502" indent="0">
              <a:buFontTx/>
              <a:buNone/>
              <a:defRPr/>
            </a:lvl4pPr>
            <a:lvl5pPr marL="975336" indent="0">
              <a:buFontTx/>
              <a:buNone/>
              <a:defRPr/>
            </a:lvl5pPr>
          </a:lstStyle>
          <a:p>
            <a:pPr lvl="0"/>
            <a:r>
              <a:rPr lang="en-US" dirty="0"/>
              <a:t>MULTIPLE PRESENTER NAMEs, separated by commas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AFDCF0B-E157-C648-9481-B573B5361AD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143000" y="4343400"/>
            <a:ext cx="7315200" cy="457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i="1">
                <a:solidFill>
                  <a:schemeClr val="bg1"/>
                </a:solidFill>
              </a:defRPr>
            </a:lvl1pPr>
            <a:lvl2pPr marL="243834" indent="0">
              <a:buFontTx/>
              <a:buNone/>
              <a:defRPr>
                <a:solidFill>
                  <a:schemeClr val="bg1"/>
                </a:solidFill>
              </a:defRPr>
            </a:lvl2pPr>
            <a:lvl3pPr marL="487668" indent="0">
              <a:buFontTx/>
              <a:buNone/>
              <a:defRPr>
                <a:solidFill>
                  <a:schemeClr val="bg1"/>
                </a:solidFill>
              </a:defRPr>
            </a:lvl3pPr>
            <a:lvl4pPr marL="731502" indent="0">
              <a:buFontTx/>
              <a:buNone/>
              <a:defRPr>
                <a:solidFill>
                  <a:schemeClr val="bg1"/>
                </a:solidFill>
              </a:defRPr>
            </a:lvl4pPr>
            <a:lvl5pPr marL="97533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 Italicized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0DB0FD5-48E9-114B-8FAE-56F60AED0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529667" y="511923"/>
            <a:ext cx="1642334" cy="8798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32CFF1-C0F7-A747-B6D1-DFD7E0CE12A2}"/>
              </a:ext>
            </a:extLst>
          </p:cNvPr>
          <p:cNvSpPr/>
          <p:nvPr userDrawn="1"/>
        </p:nvSpPr>
        <p:spPr>
          <a:xfrm>
            <a:off x="1" y="6574632"/>
            <a:ext cx="12191999" cy="283368"/>
          </a:xfrm>
          <a:prstGeom prst="rect">
            <a:avLst/>
          </a:prstGeom>
          <a:solidFill>
            <a:schemeClr val="bg1"/>
          </a:solidFill>
          <a:effectLst>
            <a:innerShdw blurRad="114300">
              <a:schemeClr val="bg1">
                <a:lumMod val="85000"/>
              </a:schemeClr>
            </a:innerShdw>
          </a:effectLst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3" name="Picture 15">
            <a:extLst>
              <a:ext uri="{FF2B5EF4-FFF2-40B4-BE49-F238E27FC236}">
                <a16:creationId xmlns:a16="http://schemas.microsoft.com/office/drawing/2014/main" id="{176C804A-3251-4142-9354-77A6DB45C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30" y="6632937"/>
            <a:ext cx="875287" cy="18427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4C298D6-315C-8E43-89C8-FBDCA598CEB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1497" y="6632937"/>
            <a:ext cx="3056958" cy="1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6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720">
          <p15:clr>
            <a:srgbClr val="FBAE40"/>
          </p15:clr>
        </p15:guide>
        <p15:guide id="3" orient="horz" pos="24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27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777" r:id="rId2"/>
    <p:sldLayoutId id="2147483780" r:id="rId3"/>
    <p:sldLayoutId id="2147483779" r:id="rId4"/>
    <p:sldLayoutId id="2147483778" r:id="rId5"/>
    <p:sldLayoutId id="2147483781" r:id="rId6"/>
    <p:sldLayoutId id="2147483827" r:id="rId7"/>
    <p:sldLayoutId id="2147483806" r:id="rId8"/>
    <p:sldLayoutId id="2147483784" r:id="rId9"/>
    <p:sldLayoutId id="2147483798" r:id="rId10"/>
    <p:sldLayoutId id="2147483783" r:id="rId11"/>
    <p:sldLayoutId id="2147483785" r:id="rId12"/>
    <p:sldLayoutId id="2147483799" r:id="rId13"/>
    <p:sldLayoutId id="2147483788" r:id="rId14"/>
    <p:sldLayoutId id="2147483787" r:id="rId15"/>
    <p:sldLayoutId id="2147483786" r:id="rId16"/>
    <p:sldLayoutId id="2147483822" r:id="rId17"/>
    <p:sldLayoutId id="2147483775" r:id="rId18"/>
    <p:sldLayoutId id="2147483809" r:id="rId19"/>
    <p:sldLayoutId id="2147483810" r:id="rId20"/>
    <p:sldLayoutId id="2147483828" r:id="rId21"/>
    <p:sldLayoutId id="2147483811" r:id="rId22"/>
    <p:sldLayoutId id="2147483789" r:id="rId23"/>
    <p:sldLayoutId id="2147483824" r:id="rId24"/>
    <p:sldLayoutId id="2147483825" r:id="rId25"/>
    <p:sldLayoutId id="2147483807" r:id="rId26"/>
    <p:sldLayoutId id="2147483816" r:id="rId27"/>
    <p:sldLayoutId id="2147483818" r:id="rId28"/>
    <p:sldLayoutId id="2147483819" r:id="rId29"/>
    <p:sldLayoutId id="2147483820" r:id="rId30"/>
    <p:sldLayoutId id="2147483821" r:id="rId31"/>
    <p:sldLayoutId id="2147483805" r:id="rId32"/>
    <p:sldLayoutId id="2147483814" r:id="rId33"/>
    <p:sldLayoutId id="2147483815" r:id="rId34"/>
    <p:sldLayoutId id="2147483804" r:id="rId35"/>
    <p:sldLayoutId id="2147483803" r:id="rId36"/>
    <p:sldLayoutId id="2147483802" r:id="rId37"/>
    <p:sldLayoutId id="2147483812" r:id="rId38"/>
    <p:sldLayoutId id="2147483797" r:id="rId39"/>
    <p:sldLayoutId id="2147483794" r:id="rId40"/>
    <p:sldLayoutId id="2147483795" r:id="rId41"/>
    <p:sldLayoutId id="2147483796" r:id="rId4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marR="0" indent="0" algn="l" defTabSz="45718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3200" b="0" i="0" kern="1200" cap="none" spc="20" baseline="0">
          <a:solidFill>
            <a:schemeClr val="tx2"/>
          </a:solidFill>
          <a:latin typeface="Arial"/>
          <a:ea typeface="HelveticaNeueLT Std Med Cn" panose="020B0606030502030204" pitchFamily="34" charset="0"/>
          <a:cs typeface="HelveticaNeueLT Std Med Cn" panose="020B0606030502030204" pitchFamily="34" charset="0"/>
        </a:defRPr>
      </a:lvl1pPr>
      <a:lvl2pPr algn="l" defTabSz="457189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2pPr>
      <a:lvl3pPr algn="l" defTabSz="457189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3pPr>
      <a:lvl4pPr algn="l" defTabSz="457189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4pPr>
      <a:lvl5pPr algn="l" defTabSz="457189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5pPr>
      <a:lvl6pPr marL="457189" algn="l" defTabSz="457189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6pPr>
      <a:lvl7pPr marL="914377" algn="l" defTabSz="457189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7pPr>
      <a:lvl8pPr marL="1371566" algn="l" defTabSz="457189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8pPr>
      <a:lvl9pPr marL="1828753" algn="l" defTabSz="457189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9pPr>
    </p:titleStyle>
    <p:bodyStyle>
      <a:lvl1pPr marL="243834" indent="-243834" algn="l" defTabSz="457189" rtl="0" fontAlgn="base">
        <a:spcBef>
          <a:spcPts val="1600"/>
        </a:spcBef>
        <a:spcAft>
          <a:spcPct val="0"/>
        </a:spcAft>
        <a:buSzPct val="90000"/>
        <a:buFontTx/>
        <a:buBlip>
          <a:blip r:embed="rId44"/>
        </a:buBlip>
        <a:defRPr sz="2000" kern="1200">
          <a:solidFill>
            <a:srgbClr val="6B6F71"/>
          </a:solidFill>
          <a:latin typeface="Arial"/>
          <a:ea typeface="+mn-ea"/>
          <a:cs typeface="Arial"/>
        </a:defRPr>
      </a:lvl1pPr>
      <a:lvl2pPr marL="487668" indent="-243834" algn="l" defTabSz="457189" rtl="0" fontAlgn="base">
        <a:spcBef>
          <a:spcPts val="300"/>
        </a:spcBef>
        <a:spcAft>
          <a:spcPct val="0"/>
        </a:spcAft>
        <a:buClr>
          <a:schemeClr val="tx2">
            <a:lumMod val="50000"/>
          </a:schemeClr>
        </a:buClr>
        <a:buFont typeface="Arial" panose="020B0604020202020204" pitchFamily="34" charset="0"/>
        <a:buChar char="−"/>
        <a:defRPr sz="1600" kern="1200">
          <a:solidFill>
            <a:srgbClr val="6B6F71"/>
          </a:solidFill>
          <a:latin typeface="Arial"/>
          <a:ea typeface="+mn-ea"/>
          <a:cs typeface="Arial"/>
        </a:defRPr>
      </a:lvl2pPr>
      <a:lvl3pPr marL="731502" indent="-243834" algn="l" defTabSz="457189" rtl="0" fontAlgn="base">
        <a:spcBef>
          <a:spcPts val="800"/>
        </a:spcBef>
        <a:spcAft>
          <a:spcPct val="0"/>
        </a:spcAft>
        <a:buFont typeface="Arial"/>
        <a:buChar char="•"/>
        <a:defRPr sz="2133" kern="1200">
          <a:solidFill>
            <a:srgbClr val="6B6F71"/>
          </a:solidFill>
          <a:latin typeface="Arial"/>
          <a:ea typeface="+mn-ea"/>
          <a:cs typeface="Arial"/>
        </a:defRPr>
      </a:lvl3pPr>
      <a:lvl4pPr marL="975336" indent="-243834" algn="l" defTabSz="457189" rtl="0" fontAlgn="base">
        <a:spcBef>
          <a:spcPts val="800"/>
        </a:spcBef>
        <a:spcAft>
          <a:spcPct val="0"/>
        </a:spcAft>
        <a:buSzPct val="100000"/>
        <a:buFont typeface="Arial"/>
        <a:buChar char="•"/>
        <a:defRPr sz="1867" kern="1200">
          <a:solidFill>
            <a:srgbClr val="6B6F71"/>
          </a:solidFill>
          <a:latin typeface="Arial"/>
          <a:ea typeface="+mn-ea"/>
          <a:cs typeface="Arial"/>
        </a:defRPr>
      </a:lvl4pPr>
      <a:lvl5pPr marL="1219170" indent="-243834" algn="l" defTabSz="457189" rtl="0" fontAlgn="base">
        <a:spcBef>
          <a:spcPts val="800"/>
        </a:spcBef>
        <a:spcAft>
          <a:spcPct val="0"/>
        </a:spcAft>
        <a:buFont typeface="Arial"/>
        <a:buChar char="•"/>
        <a:defRPr sz="1867" kern="1200">
          <a:solidFill>
            <a:srgbClr val="6B6F7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2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emf"/><Relationship Id="rId4" Type="http://schemas.openxmlformats.org/officeDocument/2006/relationships/image" Target="../media/image4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BBC5AB-3F43-4812-9FB4-0F616DD37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995" y="1651879"/>
            <a:ext cx="7268009" cy="160934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821A6B-AC45-3247-8467-F8088A1DA9F0}"/>
              </a:ext>
            </a:extLst>
          </p:cNvPr>
          <p:cNvSpPr txBox="1">
            <a:spLocks/>
          </p:cNvSpPr>
          <p:nvPr/>
        </p:nvSpPr>
        <p:spPr>
          <a:xfrm>
            <a:off x="2438400" y="3421671"/>
            <a:ext cx="7315200" cy="502920"/>
          </a:xfrm>
          <a:prstGeom prst="rect">
            <a:avLst/>
          </a:prstGeom>
        </p:spPr>
        <p:txBody>
          <a:bodyPr/>
          <a:lstStyle>
            <a:lvl1pPr marL="243834" indent="-243834" algn="l" defTabSz="457189" rtl="0" fontAlgn="base">
              <a:spcBef>
                <a:spcPts val="1600"/>
              </a:spcBef>
              <a:spcAft>
                <a:spcPct val="0"/>
              </a:spcAft>
              <a:buSzPct val="90000"/>
              <a:buFontTx/>
              <a:buBlip>
                <a:blip r:embed="rId4"/>
              </a:buBlip>
              <a:defRPr sz="2000" kern="1200">
                <a:solidFill>
                  <a:srgbClr val="6B6F71"/>
                </a:solidFill>
                <a:latin typeface="Arial"/>
                <a:ea typeface="+mn-ea"/>
                <a:cs typeface="Arial"/>
              </a:defRPr>
            </a:lvl1pPr>
            <a:lvl2pPr marL="487668" indent="-243834" algn="l" defTabSz="457189" rtl="0" fontAlgn="base">
              <a:spcBef>
                <a:spcPts val="3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−"/>
              <a:defRPr sz="1600" kern="1200">
                <a:solidFill>
                  <a:srgbClr val="6B6F71"/>
                </a:solidFill>
                <a:latin typeface="Arial"/>
                <a:ea typeface="+mn-ea"/>
                <a:cs typeface="Arial"/>
              </a:defRPr>
            </a:lvl2pPr>
            <a:lvl3pPr marL="731502" indent="-243834" algn="l" defTabSz="457189" rtl="0" fontAlgn="base">
              <a:spcBef>
                <a:spcPts val="800"/>
              </a:spcBef>
              <a:spcAft>
                <a:spcPct val="0"/>
              </a:spcAft>
              <a:buFont typeface="Arial"/>
              <a:buChar char="•"/>
              <a:defRPr sz="2133" kern="1200">
                <a:solidFill>
                  <a:srgbClr val="6B6F71"/>
                </a:solidFill>
                <a:latin typeface="Arial"/>
                <a:ea typeface="+mn-ea"/>
                <a:cs typeface="Arial"/>
              </a:defRPr>
            </a:lvl3pPr>
            <a:lvl4pPr marL="975336" indent="-243834" algn="l" defTabSz="457189" rtl="0" fontAlgn="base">
              <a:spcBef>
                <a:spcPts val="800"/>
              </a:spcBef>
              <a:spcAft>
                <a:spcPct val="0"/>
              </a:spcAft>
              <a:buSzPct val="100000"/>
              <a:buFont typeface="Arial"/>
              <a:buChar char="•"/>
              <a:defRPr sz="1867" kern="1200">
                <a:solidFill>
                  <a:srgbClr val="6B6F71"/>
                </a:solidFill>
                <a:latin typeface="Arial"/>
                <a:ea typeface="+mn-ea"/>
                <a:cs typeface="Arial"/>
              </a:defRPr>
            </a:lvl4pPr>
            <a:lvl5pPr marL="1219170" indent="-243834" algn="l" defTabSz="457189" rtl="0" fontAlgn="base">
              <a:spcBef>
                <a:spcPts val="800"/>
              </a:spcBef>
              <a:spcAft>
                <a:spcPct val="0"/>
              </a:spcAft>
              <a:buFont typeface="Arial"/>
              <a:buChar char="•"/>
              <a:defRPr sz="1867" kern="1200">
                <a:solidFill>
                  <a:srgbClr val="6B6F71"/>
                </a:solidFill>
                <a:latin typeface="Arial"/>
                <a:ea typeface="+mn-ea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2800" b="1" dirty="0">
                <a:solidFill>
                  <a:schemeClr val="bg1"/>
                </a:solidFill>
              </a:rPr>
              <a:t>Ideas Portal Showcase</a:t>
            </a:r>
          </a:p>
        </p:txBody>
      </p:sp>
    </p:spTree>
    <p:extLst>
      <p:ext uri="{BB962C8B-B14F-4D97-AF65-F5344CB8AC3E}">
        <p14:creationId xmlns:p14="http://schemas.microsoft.com/office/powerpoint/2010/main" val="246568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A44E61-F627-594E-A07C-E35E96094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8306" y="2134968"/>
            <a:ext cx="2786185" cy="457200"/>
          </a:xfrm>
        </p:spPr>
        <p:txBody>
          <a:bodyPr/>
          <a:lstStyle/>
          <a:p>
            <a:r>
              <a:rPr lang="en-US" dirty="0"/>
              <a:t>Alex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E498E-9ED5-194A-B323-46E3CC390B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23637" y="4497925"/>
            <a:ext cx="2812118" cy="368595"/>
          </a:xfrm>
        </p:spPr>
        <p:txBody>
          <a:bodyPr/>
          <a:lstStyle/>
          <a:p>
            <a:r>
              <a:rPr lang="en-US" dirty="0"/>
              <a:t>Senior Software Engineer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BBE638-74C8-ED4B-B1E9-5A777966D6E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8307" y="2469075"/>
            <a:ext cx="2778370" cy="457200"/>
          </a:xfrm>
        </p:spPr>
        <p:txBody>
          <a:bodyPr/>
          <a:lstStyle/>
          <a:p>
            <a:r>
              <a:rPr lang="en-US" dirty="0"/>
              <a:t>Ericson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AC301C-A52C-B44B-B721-BEF8AA850BD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23637" y="5157462"/>
            <a:ext cx="2812118" cy="368595"/>
          </a:xfrm>
        </p:spPr>
        <p:txBody>
          <a:bodyPr/>
          <a:lstStyle/>
          <a:p>
            <a:r>
              <a:rPr lang="en-US" dirty="0"/>
              <a:t>Six years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D3EACC-2949-334B-941C-5B3A9D32F76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Glasgow, Scotland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7AC9AD-E9E9-574A-89BA-283F479A5EE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558324" y="2134968"/>
            <a:ext cx="2786185" cy="457200"/>
          </a:xfrm>
        </p:spPr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E52AE2A-07A4-6444-ADDA-96292854530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563655" y="4497925"/>
            <a:ext cx="2812118" cy="368595"/>
          </a:xfrm>
        </p:spPr>
        <p:txBody>
          <a:bodyPr/>
          <a:lstStyle/>
          <a:p>
            <a:r>
              <a:rPr lang="en-US" dirty="0"/>
              <a:t>Senior Software Engineer	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37AA60E-3797-E240-B357-82CA3DE1587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558325" y="2469075"/>
            <a:ext cx="2778370" cy="457200"/>
          </a:xfrm>
        </p:spPr>
        <p:txBody>
          <a:bodyPr/>
          <a:lstStyle/>
          <a:p>
            <a:r>
              <a:rPr lang="en-US" dirty="0"/>
              <a:t>Hasler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C004CDA-2524-A64D-91F7-09C1B69B64A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563655" y="5157462"/>
            <a:ext cx="2812118" cy="368595"/>
          </a:xfrm>
        </p:spPr>
        <p:txBody>
          <a:bodyPr/>
          <a:lstStyle/>
          <a:p>
            <a:r>
              <a:rPr lang="en-US" dirty="0"/>
              <a:t>Six years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52C1039-F3AE-2845-A23B-50C31AEFEE0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Charleston, SC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014EB96-360A-724E-9960-E030A66B75C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53400" y="2134968"/>
            <a:ext cx="2786185" cy="457200"/>
          </a:xfrm>
        </p:spPr>
        <p:txBody>
          <a:bodyPr/>
          <a:lstStyle/>
          <a:p>
            <a:r>
              <a:rPr lang="en-US" dirty="0"/>
              <a:t>Tudor	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EFFD76-A977-C74A-8562-A70EB62C525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58731" y="4497925"/>
            <a:ext cx="2812118" cy="368595"/>
          </a:xfrm>
        </p:spPr>
        <p:txBody>
          <a:bodyPr/>
          <a:lstStyle/>
          <a:p>
            <a:r>
              <a:rPr lang="en-US" dirty="0"/>
              <a:t>Principal Software Engineer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DF302D8-61E8-2344-93E9-E7162308ADF9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53401" y="2469075"/>
            <a:ext cx="2778370" cy="457200"/>
          </a:xfrm>
        </p:spPr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015D6C-6A4C-6445-ADA6-1BB4E15E86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58731" y="5157462"/>
            <a:ext cx="2812118" cy="368595"/>
          </a:xfrm>
        </p:spPr>
        <p:txBody>
          <a:bodyPr/>
          <a:lstStyle/>
          <a:p>
            <a:r>
              <a:rPr lang="en-US" dirty="0"/>
              <a:t>Eleven years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1CF58D9-2D6B-6247-855D-FF165D3EC6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Boston, MA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D66F2F-01B1-CB4A-9195-68B77002052D}"/>
              </a:ext>
            </a:extLst>
          </p:cNvPr>
          <p:cNvSpPr txBox="1"/>
          <p:nvPr/>
        </p:nvSpPr>
        <p:spPr>
          <a:xfrm>
            <a:off x="933937" y="493949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AT BLACKBAUD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60A14A-A3E2-7B48-9017-212B6BBFFDF2}"/>
              </a:ext>
            </a:extLst>
          </p:cNvPr>
          <p:cNvSpPr txBox="1"/>
          <p:nvPr/>
        </p:nvSpPr>
        <p:spPr>
          <a:xfrm>
            <a:off x="4573955" y="493949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AT BLACKBAUD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95A849-CD87-274D-8B16-862CD0B1E004}"/>
              </a:ext>
            </a:extLst>
          </p:cNvPr>
          <p:cNvSpPr txBox="1"/>
          <p:nvPr/>
        </p:nvSpPr>
        <p:spPr>
          <a:xfrm>
            <a:off x="8169031" y="493949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AT BLACKBAUD</a:t>
            </a:r>
          </a:p>
        </p:txBody>
      </p:sp>
    </p:spTree>
    <p:extLst>
      <p:ext uri="{BB962C8B-B14F-4D97-AF65-F5344CB8AC3E}">
        <p14:creationId xmlns:p14="http://schemas.microsoft.com/office/powerpoint/2010/main" val="386472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97000"/>
              </a:schemeClr>
            </a:gs>
            <a:gs pos="6000">
              <a:schemeClr val="accent1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E94E59-95C2-8C46-AEBE-23B851CB2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8400" y="2407118"/>
            <a:ext cx="7315200" cy="1524000"/>
          </a:xfrm>
        </p:spPr>
        <p:txBody>
          <a:bodyPr/>
          <a:lstStyle/>
          <a:p>
            <a:pPr algn="ctr"/>
            <a:r>
              <a:rPr lang="en-US" sz="8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9776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F1C4C1B-7F59-814E-A96A-8DF665B16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2274" y="2121067"/>
            <a:ext cx="8807450" cy="13079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D31757-5CF7-9544-A294-A9825A6A8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096" y="3746791"/>
            <a:ext cx="6067805" cy="98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de Master">
  <a:themeElements>
    <a:clrScheme name="Custom 9">
      <a:dk1>
        <a:srgbClr val="5CAC34"/>
      </a:dk1>
      <a:lt1>
        <a:srgbClr val="FFFFFF"/>
      </a:lt1>
      <a:dk2>
        <a:srgbClr val="6B6F71"/>
      </a:dk2>
      <a:lt2>
        <a:srgbClr val="FBB034"/>
      </a:lt2>
      <a:accent1>
        <a:srgbClr val="71BF44"/>
      </a:accent1>
      <a:accent2>
        <a:srgbClr val="1870B8"/>
      </a:accent2>
      <a:accent3>
        <a:srgbClr val="00B4F1"/>
      </a:accent3>
      <a:accent4>
        <a:srgbClr val="EF4044"/>
      </a:accent4>
      <a:accent5>
        <a:srgbClr val="E07521"/>
      </a:accent5>
      <a:accent6>
        <a:srgbClr val="936DAF"/>
      </a:accent6>
      <a:hlink>
        <a:srgbClr val="6CB644"/>
      </a:hlink>
      <a:folHlink>
        <a:srgbClr val="9071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wrap="square" rtlCol="0" anchor="ctr">
        <a:spAutoFit/>
      </a:bodyPr>
      <a:lstStyle>
        <a:defPPr algn="ctr">
          <a:lnSpc>
            <a:spcPct val="90000"/>
          </a:lnSpc>
          <a:defRPr sz="2800" dirty="0" smtClean="0">
            <a:solidFill>
              <a:schemeClr val="bg1"/>
            </a:solidFill>
          </a:defRPr>
        </a:defPPr>
      </a:lstStyle>
    </a:spDef>
    <a:lnDef>
      <a:spPr>
        <a:noFill/>
        <a:ln w="14288" cap="flat">
          <a:solidFill>
            <a:schemeClr val="tx2"/>
          </a:solidFill>
          <a:prstDash val="solid"/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Blackbaud Corporate Powerpoint Template (widescreen) May 2017" id="{09D717DF-6C6E-214F-BFC7-EC5B406F97AD}" vid="{394707F8-01C1-1A48-9B9A-AA46AB5CB3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0F59605FC97D458019AEE8A491DEA3" ma:contentTypeVersion="1" ma:contentTypeDescription="Create a new document." ma:contentTypeScope="" ma:versionID="492c2815cb3afe37f13d3ead2e836e86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93643d69efb3dc6e95dc5fdf43b8f31b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A47BF3-E279-489D-9060-B1052162B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45D53A-AFE8-4D9D-96D0-7EF8CBC238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28974</TotalTime>
  <Words>46</Words>
  <Application>Microsoft Office PowerPoint</Application>
  <PresentationFormat>Widescreen</PresentationFormat>
  <Paragraphs>22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Narrow</vt:lpstr>
      <vt:lpstr>Calibri</vt:lpstr>
      <vt:lpstr>Slide Master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Tudor</cp:lastModifiedBy>
  <cp:revision>308</cp:revision>
  <dcterms:modified xsi:type="dcterms:W3CDTF">2020-08-26T09:06:07Z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0x010100FC0F59605FC97D458019AEE8A491DEA3</vt:lpwstr>
  </property>
</Properties>
</file>