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67B6F-8B5A-4D12-9FA0-D7773B4FF454}" type="doc">
      <dgm:prSet loTypeId="urn:microsoft.com/office/officeart/2005/8/layout/radial2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F94EE51-738D-41A7-8762-9ACC9BCE7B70}">
      <dgm:prSet phldrT="[텍스트]"/>
      <dgm:spPr/>
      <dgm:t>
        <a:bodyPr/>
        <a:lstStyle/>
        <a:p>
          <a:pPr latinLnBrk="1"/>
          <a:r>
            <a:rPr lang="ko-KR" altLang="en-US" dirty="0" smtClean="0"/>
            <a:t>음성</a:t>
          </a:r>
          <a:endParaRPr lang="ko-KR" altLang="en-US" dirty="0"/>
        </a:p>
      </dgm:t>
    </dgm:pt>
    <dgm:pt modelId="{741E9CA0-2A45-4674-A7FB-65C3D7CF1E69}" type="sibTrans" cxnId="{334821CC-1773-4599-998E-99931F3D76AE}">
      <dgm:prSet/>
      <dgm:spPr/>
      <dgm:t>
        <a:bodyPr/>
        <a:lstStyle/>
        <a:p>
          <a:pPr latinLnBrk="1"/>
          <a:endParaRPr lang="ko-KR" altLang="en-US"/>
        </a:p>
      </dgm:t>
    </dgm:pt>
    <dgm:pt modelId="{C03294EF-F812-4078-9C5C-FFD1F71D7C0F}" type="parTrans" cxnId="{334821CC-1773-4599-998E-99931F3D76AE}">
      <dgm:prSet/>
      <dgm:spPr/>
      <dgm:t>
        <a:bodyPr/>
        <a:lstStyle/>
        <a:p>
          <a:pPr latinLnBrk="1"/>
          <a:endParaRPr lang="ko-KR" altLang="en-US"/>
        </a:p>
      </dgm:t>
    </dgm:pt>
    <dgm:pt modelId="{CC06FEA1-D64C-4835-A46A-3DEA456D941A}">
      <dgm:prSet phldrT="[텍스트]"/>
      <dgm:spPr/>
      <dgm:t>
        <a:bodyPr/>
        <a:lstStyle/>
        <a:p>
          <a:pPr latinLnBrk="1"/>
          <a:r>
            <a:rPr lang="ko-KR" altLang="en-US" dirty="0" smtClean="0"/>
            <a:t>이미지</a:t>
          </a:r>
          <a:endParaRPr lang="ko-KR" altLang="en-US" dirty="0"/>
        </a:p>
      </dgm:t>
    </dgm:pt>
    <dgm:pt modelId="{72EF8A8B-966E-490F-A70F-F2448E97B065}" type="sibTrans" cxnId="{5D0DD87E-032F-43CC-A456-1F31ACAE3733}">
      <dgm:prSet/>
      <dgm:spPr/>
      <dgm:t>
        <a:bodyPr/>
        <a:lstStyle/>
        <a:p>
          <a:pPr latinLnBrk="1"/>
          <a:endParaRPr lang="ko-KR" altLang="en-US"/>
        </a:p>
      </dgm:t>
    </dgm:pt>
    <dgm:pt modelId="{5953C0DC-1A1C-46D1-934A-3DDF283900BE}" type="parTrans" cxnId="{5D0DD87E-032F-43CC-A456-1F31ACAE3733}">
      <dgm:prSet/>
      <dgm:spPr/>
      <dgm:t>
        <a:bodyPr/>
        <a:lstStyle/>
        <a:p>
          <a:pPr latinLnBrk="1"/>
          <a:endParaRPr lang="ko-KR" altLang="en-US"/>
        </a:p>
      </dgm:t>
    </dgm:pt>
    <dgm:pt modelId="{679B7290-D5D7-48CC-8C58-F8A20C74878B}">
      <dgm:prSet phldrT="[텍스트]"/>
      <dgm:spPr/>
      <dgm:t>
        <a:bodyPr/>
        <a:lstStyle/>
        <a:p>
          <a:pPr latinLnBrk="1"/>
          <a:r>
            <a:rPr lang="ko-KR" altLang="en-US" dirty="0" smtClean="0"/>
            <a:t>텍스트</a:t>
          </a:r>
          <a:endParaRPr lang="ko-KR" altLang="en-US" dirty="0"/>
        </a:p>
      </dgm:t>
    </dgm:pt>
    <dgm:pt modelId="{450F0962-4CEF-48D0-80AA-E17B4E6C3C8D}" type="sibTrans" cxnId="{B19AB311-2B14-4C73-A52B-58EBAB4F7AE8}">
      <dgm:prSet/>
      <dgm:spPr/>
      <dgm:t>
        <a:bodyPr/>
        <a:lstStyle/>
        <a:p>
          <a:pPr latinLnBrk="1"/>
          <a:endParaRPr lang="ko-KR" altLang="en-US"/>
        </a:p>
      </dgm:t>
    </dgm:pt>
    <dgm:pt modelId="{0BE6E8D8-604E-4672-834C-9CD9E0584A27}" type="parTrans" cxnId="{B19AB311-2B14-4C73-A52B-58EBAB4F7AE8}">
      <dgm:prSet/>
      <dgm:spPr/>
      <dgm:t>
        <a:bodyPr/>
        <a:lstStyle/>
        <a:p>
          <a:pPr latinLnBrk="1"/>
          <a:endParaRPr lang="ko-KR" altLang="en-US"/>
        </a:p>
      </dgm:t>
    </dgm:pt>
    <dgm:pt modelId="{6FC840AB-A24E-4E2B-AF93-EE736EB87E32}" type="pres">
      <dgm:prSet presAssocID="{CBA67B6F-8B5A-4D12-9FA0-D7773B4FF45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8DCE18A-97AD-41E0-A464-16DA9482B051}" type="pres">
      <dgm:prSet presAssocID="{CBA67B6F-8B5A-4D12-9FA0-D7773B4FF454}" presName="cycle" presStyleCnt="0"/>
      <dgm:spPr/>
    </dgm:pt>
    <dgm:pt modelId="{A15B6A98-44AF-4610-BEF1-4F8A3C5D886C}" type="pres">
      <dgm:prSet presAssocID="{CBA67B6F-8B5A-4D12-9FA0-D7773B4FF454}" presName="centerShape" presStyleCnt="0"/>
      <dgm:spPr/>
    </dgm:pt>
    <dgm:pt modelId="{522ED832-D30A-42C9-B6C1-58A0EC1E7FE5}" type="pres">
      <dgm:prSet presAssocID="{CBA67B6F-8B5A-4D12-9FA0-D7773B4FF454}" presName="connSite" presStyleLbl="node1" presStyleIdx="0" presStyleCnt="4"/>
      <dgm:spPr/>
    </dgm:pt>
    <dgm:pt modelId="{562FEE3F-7452-499B-9686-3BA047D652F0}" type="pres">
      <dgm:prSet presAssocID="{CBA67B6F-8B5A-4D12-9FA0-D7773B4FF454}" presName="visible" presStyleLbl="node1" presStyleIdx="0" presStyleCnt="4"/>
      <dgm:spPr/>
    </dgm:pt>
    <dgm:pt modelId="{F577948C-0789-47D9-9AC4-11A9C1D5BD6C}" type="pres">
      <dgm:prSet presAssocID="{0BE6E8D8-604E-4672-834C-9CD9E0584A27}" presName="Name25" presStyleLbl="parChTrans1D1" presStyleIdx="0" presStyleCnt="3"/>
      <dgm:spPr/>
    </dgm:pt>
    <dgm:pt modelId="{32A04F1A-907C-44F0-8467-DD4C6035695B}" type="pres">
      <dgm:prSet presAssocID="{679B7290-D5D7-48CC-8C58-F8A20C74878B}" presName="node" presStyleCnt="0"/>
      <dgm:spPr/>
    </dgm:pt>
    <dgm:pt modelId="{BFA5EF91-D2AF-4FE3-AADE-BB51FB202C83}" type="pres">
      <dgm:prSet presAssocID="{679B7290-D5D7-48CC-8C58-F8A20C74878B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29E3700A-00F0-4DB1-B32F-6487235AA7C1}" type="pres">
      <dgm:prSet presAssocID="{679B7290-D5D7-48CC-8C58-F8A20C74878B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22A76A-0FB9-474A-A5BF-E7EF497B7A20}" type="pres">
      <dgm:prSet presAssocID="{5953C0DC-1A1C-46D1-934A-3DDF283900BE}" presName="Name25" presStyleLbl="parChTrans1D1" presStyleIdx="1" presStyleCnt="3"/>
      <dgm:spPr/>
    </dgm:pt>
    <dgm:pt modelId="{F9A4F885-08CE-4DF8-951B-CC7E970A1C22}" type="pres">
      <dgm:prSet presAssocID="{CC06FEA1-D64C-4835-A46A-3DEA456D941A}" presName="node" presStyleCnt="0"/>
      <dgm:spPr/>
    </dgm:pt>
    <dgm:pt modelId="{9011A78B-032A-4CD9-BA48-00E91FA9758D}" type="pres">
      <dgm:prSet presAssocID="{CC06FEA1-D64C-4835-A46A-3DEA456D941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74636583-DA75-4EC2-AAE9-5DA03F020553}" type="pres">
      <dgm:prSet presAssocID="{CC06FEA1-D64C-4835-A46A-3DEA456D941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7D5C5D-BA71-432D-9E66-5281D81436A3}" type="pres">
      <dgm:prSet presAssocID="{C03294EF-F812-4078-9C5C-FFD1F71D7C0F}" presName="Name25" presStyleLbl="parChTrans1D1" presStyleIdx="2" presStyleCnt="3"/>
      <dgm:spPr/>
    </dgm:pt>
    <dgm:pt modelId="{DBB11219-6B26-4621-997E-5B18EBD97319}" type="pres">
      <dgm:prSet presAssocID="{1F94EE51-738D-41A7-8762-9ACC9BCE7B70}" presName="node" presStyleCnt="0"/>
      <dgm:spPr/>
    </dgm:pt>
    <dgm:pt modelId="{21EB4011-39D5-457B-AC99-75D0AFC591BA}" type="pres">
      <dgm:prSet presAssocID="{1F94EE51-738D-41A7-8762-9ACC9BCE7B70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D8A3C713-B40A-48C7-9865-C4FFC64EE169}" type="pres">
      <dgm:prSet presAssocID="{1F94EE51-738D-41A7-8762-9ACC9BCE7B70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8B15F90-AA51-4704-AF21-A4A61B1099AF}" type="presOf" srcId="{679B7290-D5D7-48CC-8C58-F8A20C74878B}" destId="{BFA5EF91-D2AF-4FE3-AADE-BB51FB202C83}" srcOrd="0" destOrd="0" presId="urn:microsoft.com/office/officeart/2005/8/layout/radial2"/>
    <dgm:cxn modelId="{0FEADC3D-92B4-472F-BB74-516001780AC6}" type="presOf" srcId="{C03294EF-F812-4078-9C5C-FFD1F71D7C0F}" destId="{6F7D5C5D-BA71-432D-9E66-5281D81436A3}" srcOrd="0" destOrd="0" presId="urn:microsoft.com/office/officeart/2005/8/layout/radial2"/>
    <dgm:cxn modelId="{548CF93E-51A7-4EE0-BE15-C48734826C1B}" type="presOf" srcId="{5953C0DC-1A1C-46D1-934A-3DDF283900BE}" destId="{B722A76A-0FB9-474A-A5BF-E7EF497B7A20}" srcOrd="0" destOrd="0" presId="urn:microsoft.com/office/officeart/2005/8/layout/radial2"/>
    <dgm:cxn modelId="{9AD63497-B1BC-45AF-BDF4-6175458B6BC0}" type="presOf" srcId="{CC06FEA1-D64C-4835-A46A-3DEA456D941A}" destId="{9011A78B-032A-4CD9-BA48-00E91FA9758D}" srcOrd="0" destOrd="0" presId="urn:microsoft.com/office/officeart/2005/8/layout/radial2"/>
    <dgm:cxn modelId="{334821CC-1773-4599-998E-99931F3D76AE}" srcId="{CBA67B6F-8B5A-4D12-9FA0-D7773B4FF454}" destId="{1F94EE51-738D-41A7-8762-9ACC9BCE7B70}" srcOrd="2" destOrd="0" parTransId="{C03294EF-F812-4078-9C5C-FFD1F71D7C0F}" sibTransId="{741E9CA0-2A45-4674-A7FB-65C3D7CF1E69}"/>
    <dgm:cxn modelId="{B19AB311-2B14-4C73-A52B-58EBAB4F7AE8}" srcId="{CBA67B6F-8B5A-4D12-9FA0-D7773B4FF454}" destId="{679B7290-D5D7-48CC-8C58-F8A20C74878B}" srcOrd="0" destOrd="0" parTransId="{0BE6E8D8-604E-4672-834C-9CD9E0584A27}" sibTransId="{450F0962-4CEF-48D0-80AA-E17B4E6C3C8D}"/>
    <dgm:cxn modelId="{86428C21-AF0B-48B6-B39F-D7456C89A91E}" type="presOf" srcId="{0BE6E8D8-604E-4672-834C-9CD9E0584A27}" destId="{F577948C-0789-47D9-9AC4-11A9C1D5BD6C}" srcOrd="0" destOrd="0" presId="urn:microsoft.com/office/officeart/2005/8/layout/radial2"/>
    <dgm:cxn modelId="{5D0DD87E-032F-43CC-A456-1F31ACAE3733}" srcId="{CBA67B6F-8B5A-4D12-9FA0-D7773B4FF454}" destId="{CC06FEA1-D64C-4835-A46A-3DEA456D941A}" srcOrd="1" destOrd="0" parTransId="{5953C0DC-1A1C-46D1-934A-3DDF283900BE}" sibTransId="{72EF8A8B-966E-490F-A70F-F2448E97B065}"/>
    <dgm:cxn modelId="{7752BB5A-415F-4A03-A1CB-89DEE29898A1}" type="presOf" srcId="{CBA67B6F-8B5A-4D12-9FA0-D7773B4FF454}" destId="{6FC840AB-A24E-4E2B-AF93-EE736EB87E32}" srcOrd="0" destOrd="0" presId="urn:microsoft.com/office/officeart/2005/8/layout/radial2"/>
    <dgm:cxn modelId="{B2CBB46D-2CE3-48B4-AE7B-05AD4D007F6C}" type="presOf" srcId="{1F94EE51-738D-41A7-8762-9ACC9BCE7B70}" destId="{21EB4011-39D5-457B-AC99-75D0AFC591BA}" srcOrd="0" destOrd="0" presId="urn:microsoft.com/office/officeart/2005/8/layout/radial2"/>
    <dgm:cxn modelId="{E0F62B85-E830-4A57-BC56-474523BA4047}" type="presParOf" srcId="{6FC840AB-A24E-4E2B-AF93-EE736EB87E32}" destId="{58DCE18A-97AD-41E0-A464-16DA9482B051}" srcOrd="0" destOrd="0" presId="urn:microsoft.com/office/officeart/2005/8/layout/radial2"/>
    <dgm:cxn modelId="{7475522E-1EA6-444C-BACC-EEDAE8B133DC}" type="presParOf" srcId="{58DCE18A-97AD-41E0-A464-16DA9482B051}" destId="{A15B6A98-44AF-4610-BEF1-4F8A3C5D886C}" srcOrd="0" destOrd="0" presId="urn:microsoft.com/office/officeart/2005/8/layout/radial2"/>
    <dgm:cxn modelId="{71454BD6-8DF5-4D6C-8EBD-C4BCD235FC36}" type="presParOf" srcId="{A15B6A98-44AF-4610-BEF1-4F8A3C5D886C}" destId="{522ED832-D30A-42C9-B6C1-58A0EC1E7FE5}" srcOrd="0" destOrd="0" presId="urn:microsoft.com/office/officeart/2005/8/layout/radial2"/>
    <dgm:cxn modelId="{9041B34D-CD5C-44C5-87AC-38401AF89883}" type="presParOf" srcId="{A15B6A98-44AF-4610-BEF1-4F8A3C5D886C}" destId="{562FEE3F-7452-499B-9686-3BA047D652F0}" srcOrd="1" destOrd="0" presId="urn:microsoft.com/office/officeart/2005/8/layout/radial2"/>
    <dgm:cxn modelId="{2B1F75A2-277B-479E-BBE7-1D8A6C3EEE58}" type="presParOf" srcId="{58DCE18A-97AD-41E0-A464-16DA9482B051}" destId="{F577948C-0789-47D9-9AC4-11A9C1D5BD6C}" srcOrd="1" destOrd="0" presId="urn:microsoft.com/office/officeart/2005/8/layout/radial2"/>
    <dgm:cxn modelId="{D0DBAB8C-2CFB-48C7-8B42-E9185BC57CB0}" type="presParOf" srcId="{58DCE18A-97AD-41E0-A464-16DA9482B051}" destId="{32A04F1A-907C-44F0-8467-DD4C6035695B}" srcOrd="2" destOrd="0" presId="urn:microsoft.com/office/officeart/2005/8/layout/radial2"/>
    <dgm:cxn modelId="{2D61645B-81ED-4BD0-B481-E45675BC2A7D}" type="presParOf" srcId="{32A04F1A-907C-44F0-8467-DD4C6035695B}" destId="{BFA5EF91-D2AF-4FE3-AADE-BB51FB202C83}" srcOrd="0" destOrd="0" presId="urn:microsoft.com/office/officeart/2005/8/layout/radial2"/>
    <dgm:cxn modelId="{B75D3CCC-ACBC-44AB-8335-35F39590F583}" type="presParOf" srcId="{32A04F1A-907C-44F0-8467-DD4C6035695B}" destId="{29E3700A-00F0-4DB1-B32F-6487235AA7C1}" srcOrd="1" destOrd="0" presId="urn:microsoft.com/office/officeart/2005/8/layout/radial2"/>
    <dgm:cxn modelId="{911FEB64-B2CD-4376-8F2A-370FB890F6BE}" type="presParOf" srcId="{58DCE18A-97AD-41E0-A464-16DA9482B051}" destId="{B722A76A-0FB9-474A-A5BF-E7EF497B7A20}" srcOrd="3" destOrd="0" presId="urn:microsoft.com/office/officeart/2005/8/layout/radial2"/>
    <dgm:cxn modelId="{EE34FA2E-037D-4BA5-B8E0-F94C14ED49CB}" type="presParOf" srcId="{58DCE18A-97AD-41E0-A464-16DA9482B051}" destId="{F9A4F885-08CE-4DF8-951B-CC7E970A1C22}" srcOrd="4" destOrd="0" presId="urn:microsoft.com/office/officeart/2005/8/layout/radial2"/>
    <dgm:cxn modelId="{59908E37-559E-4FAD-BD03-7D8EAEA8B395}" type="presParOf" srcId="{F9A4F885-08CE-4DF8-951B-CC7E970A1C22}" destId="{9011A78B-032A-4CD9-BA48-00E91FA9758D}" srcOrd="0" destOrd="0" presId="urn:microsoft.com/office/officeart/2005/8/layout/radial2"/>
    <dgm:cxn modelId="{387FE5B0-D478-41E8-92A0-0454032F24D0}" type="presParOf" srcId="{F9A4F885-08CE-4DF8-951B-CC7E970A1C22}" destId="{74636583-DA75-4EC2-AAE9-5DA03F020553}" srcOrd="1" destOrd="0" presId="urn:microsoft.com/office/officeart/2005/8/layout/radial2"/>
    <dgm:cxn modelId="{6EFF1F64-5BA4-4BC3-A2DA-0715C7A83579}" type="presParOf" srcId="{58DCE18A-97AD-41E0-A464-16DA9482B051}" destId="{6F7D5C5D-BA71-432D-9E66-5281D81436A3}" srcOrd="5" destOrd="0" presId="urn:microsoft.com/office/officeart/2005/8/layout/radial2"/>
    <dgm:cxn modelId="{3A01E1E8-9A52-4CD5-8666-FE8D309C5542}" type="presParOf" srcId="{58DCE18A-97AD-41E0-A464-16DA9482B051}" destId="{DBB11219-6B26-4621-997E-5B18EBD97319}" srcOrd="6" destOrd="0" presId="urn:microsoft.com/office/officeart/2005/8/layout/radial2"/>
    <dgm:cxn modelId="{E6259DF9-1FB9-4FB5-8119-E91B3C2BD142}" type="presParOf" srcId="{DBB11219-6B26-4621-997E-5B18EBD97319}" destId="{21EB4011-39D5-457B-AC99-75D0AFC591BA}" srcOrd="0" destOrd="0" presId="urn:microsoft.com/office/officeart/2005/8/layout/radial2"/>
    <dgm:cxn modelId="{893D420A-41B1-4E73-A43F-00B79654F296}" type="presParOf" srcId="{DBB11219-6B26-4621-997E-5B18EBD97319}" destId="{D8A3C713-B40A-48C7-9865-C4FFC64EE16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D5C5D-BA71-432D-9E66-5281D81436A3}">
      <dsp:nvSpPr>
        <dsp:cNvPr id="0" name=""/>
        <dsp:cNvSpPr/>
      </dsp:nvSpPr>
      <dsp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2A76A-0FB9-474A-A5BF-E7EF497B7A20}">
      <dsp:nvSpPr>
        <dsp:cNvPr id="0" name=""/>
        <dsp:cNvSpPr/>
      </dsp:nvSpPr>
      <dsp:spPr>
        <a:xfrm>
          <a:off x="4150100" y="2157761"/>
          <a:ext cx="72983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983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7948C-0789-47D9-9AC4-11A9C1D5BD6C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FEE3F-7452-499B-9686-3BA047D652F0}">
      <dsp:nvSpPr>
        <dsp:cNvPr id="0" name=""/>
        <dsp:cNvSpPr/>
      </dsp:nvSpPr>
      <dsp:spPr>
        <a:xfrm>
          <a:off x="2371613" y="1129500"/>
          <a:ext cx="2092337" cy="20923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A5EF91-D2AF-4FE3-AADE-BB51FB202C83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텍스트</a:t>
          </a:r>
          <a:endParaRPr lang="ko-KR" altLang="en-US" sz="2200" kern="1200" dirty="0"/>
        </a:p>
      </dsp:txBody>
      <dsp:txXfrm>
        <a:off x="4649247" y="184726"/>
        <a:ext cx="887704" cy="887704"/>
      </dsp:txXfrm>
    </dsp:sp>
    <dsp:sp modelId="{9011A78B-032A-4CD9-BA48-00E91FA9758D}">
      <dsp:nvSpPr>
        <dsp:cNvPr id="0" name=""/>
        <dsp:cNvSpPr/>
      </dsp:nvSpPr>
      <dsp:spPr>
        <a:xfrm>
          <a:off x="4879939" y="1547967"/>
          <a:ext cx="1255402" cy="1255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이미지</a:t>
          </a:r>
          <a:endParaRPr lang="ko-KR" altLang="en-US" sz="2200" kern="1200" dirty="0"/>
        </a:p>
      </dsp:txBody>
      <dsp:txXfrm>
        <a:off x="5063788" y="1731816"/>
        <a:ext cx="887704" cy="887704"/>
      </dsp:txXfrm>
    </dsp:sp>
    <dsp:sp modelId="{21EB4011-39D5-457B-AC99-75D0AFC591BA}">
      <dsp:nvSpPr>
        <dsp:cNvPr id="0" name=""/>
        <dsp:cNvSpPr/>
      </dsp:nvSpPr>
      <dsp:spPr>
        <a:xfrm>
          <a:off x="4465398" y="3095057"/>
          <a:ext cx="1255402" cy="12554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음성</a:t>
          </a:r>
          <a:endParaRPr lang="ko-KR" altLang="en-US" sz="2200" kern="1200" dirty="0"/>
        </a:p>
      </dsp:txBody>
      <dsp:txXfrm>
        <a:off x="4649247" y="3278906"/>
        <a:ext cx="887704" cy="887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4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0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1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0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5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1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1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96BE-A9E4-4C95-B2FE-1DF895BBEF87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A599-A79F-4163-8A99-A4D5AED4A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무엇을 할 것인가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04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숙지해야 할 사항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1.Tensorflow</a:t>
            </a:r>
            <a:r>
              <a:rPr lang="ko-KR" altLang="en-US" dirty="0" smtClean="0"/>
              <a:t>을 비롯한 라이브러리들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수학과 신경망의 종류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84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그래서 선택지는</a:t>
            </a:r>
            <a:r>
              <a:rPr lang="en-US" altLang="ko-KR" dirty="0" smtClean="0"/>
              <a:t>?</a:t>
            </a:r>
            <a:endParaRPr lang="ko-KR" altLang="en-US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009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75101" y="3709639"/>
            <a:ext cx="183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대표적으로 </a:t>
            </a:r>
            <a:endParaRPr lang="en-US" altLang="ko-KR" dirty="0" smtClean="0"/>
          </a:p>
          <a:p>
            <a:r>
              <a:rPr lang="ko-KR" altLang="en-US" dirty="0" smtClean="0"/>
              <a:t>할 수 있는 것들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우선 텍스트부터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텍스트 분류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다층퍼셉트론</a:t>
            </a:r>
            <a:r>
              <a:rPr lang="en-US" altLang="ko-KR" dirty="0" smtClean="0"/>
              <a:t>(MLP)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이미지의 텍스트를 인식해보자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669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674327" cy="41451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27" y="1690687"/>
            <a:ext cx="3228975" cy="4145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02" y="1690686"/>
            <a:ext cx="3674327" cy="41451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958509"/>
            <a:ext cx="1061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아니면 얼굴은 같지만 다른 옷을 입고 있는 이미지를 구분 한다던가</a:t>
            </a:r>
            <a:r>
              <a:rPr lang="en-US" altLang="ko-KR" dirty="0" smtClean="0"/>
              <a:t>..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95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두번째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인식이 가능하면 해양 무인 청소로봇이 나올지도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1529"/>
            <a:ext cx="9249938" cy="34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노래의 목소리 구분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작곡</a:t>
            </a:r>
            <a:r>
              <a:rPr lang="en-US" altLang="ko-KR" dirty="0" smtClean="0"/>
              <a:t>(?) </a:t>
            </a:r>
            <a:r>
              <a:rPr lang="ko-KR" altLang="en-US" dirty="0" err="1" smtClean="0"/>
              <a:t>구글의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마젠타</a:t>
            </a:r>
            <a:r>
              <a:rPr lang="ko-KR" altLang="en-US" dirty="0" smtClean="0"/>
              <a:t> 프로젝트를 </a:t>
            </a:r>
            <a:r>
              <a:rPr lang="ko-KR" altLang="en-US" dirty="0" err="1" smtClean="0"/>
              <a:t>따라해볼까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</a:p>
          <a:p>
            <a:pPr marL="0" indent="0">
              <a:buNone/>
            </a:pPr>
            <a:r>
              <a:rPr lang="ko-KR" altLang="en-US" dirty="0" err="1" smtClean="0"/>
              <a:t>마젠타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텐서플로우의</a:t>
            </a:r>
            <a:r>
              <a:rPr lang="ko-KR" altLang="en-US" dirty="0" smtClean="0"/>
              <a:t> 서브 프로젝트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387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90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프로젝트 주제</vt:lpstr>
      <vt:lpstr>숙지해야 할 사항 </vt:lpstr>
      <vt:lpstr>그래서 선택지는?</vt:lpstr>
      <vt:lpstr>우선 텍스트부터</vt:lpstr>
      <vt:lpstr>이미지</vt:lpstr>
      <vt:lpstr>이미지 두번째</vt:lpstr>
      <vt:lpstr>음성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</dc:title>
  <dc:creator>yunsang hwang</dc:creator>
  <cp:lastModifiedBy>yunsang hwang</cp:lastModifiedBy>
  <cp:revision>12</cp:revision>
  <dcterms:created xsi:type="dcterms:W3CDTF">2018-04-01T11:46:18Z</dcterms:created>
  <dcterms:modified xsi:type="dcterms:W3CDTF">2018-04-01T13:19:02Z</dcterms:modified>
</cp:coreProperties>
</file>