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57" r:id="rId3"/>
    <p:sldId id="263" r:id="rId4"/>
    <p:sldId id="272" r:id="rId5"/>
    <p:sldId id="273" r:id="rId6"/>
    <p:sldId id="274" r:id="rId7"/>
    <p:sldId id="271" r:id="rId8"/>
    <p:sldId id="275" r:id="rId9"/>
    <p:sldId id="276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706" autoAdjust="0"/>
  </p:normalViewPr>
  <p:slideViewPr>
    <p:cSldViewPr snapToGrid="0">
      <p:cViewPr varScale="1">
        <p:scale>
          <a:sx n="94" d="100"/>
          <a:sy n="94" d="100"/>
        </p:scale>
        <p:origin x="1239" y="5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2018년 4월 16일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2018년 4월 16일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3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433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426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680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428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22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2018년 4월 16일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2018년 4월 16일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2018년 4월 16일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2018년 4월 16일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2018년 4월 16일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2018년 4월 16일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2018년 4월 16일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2018년 4월 16일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2018년 4월 16일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영화 포스터로 알아보는 흥행 예측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ko-KR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501141"/>
            <a:ext cx="9601200" cy="4137659"/>
          </a:xfrm>
        </p:spPr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Purpose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Dream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Reality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xperience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Purpose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18446"/>
            <a:ext cx="10226040" cy="3810001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“PC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받았으니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해보자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!”</a:t>
            </a:r>
          </a:p>
          <a:p>
            <a:pPr rtl="0"/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뭐라도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해보자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rtl="0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윤상아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주제 선정 부탁해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이것저것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rtl="0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 너 그거 하고 싶으니까 그거 하자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배운거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써먹어서 완성해보자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2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Dream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18446"/>
            <a:ext cx="10226040" cy="3810001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사물인식도 최고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예측도 최고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rtl="0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한방에 돌아가는 프로그램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rtl="0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우린 병렬로 진행된다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이건 상용화 감이야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04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Reality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18446"/>
            <a:ext cx="10226040" cy="3810001"/>
          </a:xfrm>
        </p:spPr>
        <p:txBody>
          <a:bodyPr rtlCol="0"/>
          <a:lstStyle/>
          <a:p>
            <a:pPr rtl="0"/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딥러닝은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언제 해보냐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rtl="0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데이터는 언제 만들어지나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rtl="0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안되는게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왜이리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많지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rtl="0"/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크롤링만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몇일이 걸리겠네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사물인식도 오래 걸려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;;</a:t>
            </a:r>
          </a:p>
          <a:p>
            <a:pPr rtl="0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컬러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뽑아낼려면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죽었다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6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Experience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18446"/>
            <a:ext cx="10226040" cy="392863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크롤링의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신이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되겠어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메모리 관리를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해야지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rtl="0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너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크롤링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하다가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끊기는건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생각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안해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rtl="0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차선보단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차선이지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rtl="0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JPG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다같은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JPG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아니네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크기도 제각각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되는건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뭐고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안되는건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뭐야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rtl="0"/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시간없으면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유료도 생각해보자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돈받고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일하는 사람들의 서비스 이용할 만해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rtl="0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좋은 결과물을 위해 공부하자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rtl="0"/>
            <a:endParaRPr lang="ko-KR" altLang="en-US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31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4760" y="1948181"/>
            <a:ext cx="9601200" cy="4137659"/>
          </a:xfrm>
        </p:spPr>
        <p:txBody>
          <a:bodyPr rtlCol="0"/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포스터 이미지 파일 저장</a:t>
            </a:r>
          </a:p>
          <a:p>
            <a:pPr rtl="0"/>
            <a:r>
              <a:rPr lang="ko-KR" altLang="en-US" dirty="0"/>
              <a:t>데이터 정제</a:t>
            </a:r>
            <a:endParaRPr lang="en-US" altLang="ko-KR" dirty="0"/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사물인식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/>
              <a:t>컬러 추출</a:t>
            </a:r>
            <a:endParaRPr lang="en-US" altLang="ko-KR" dirty="0"/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레벨 붙이기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/>
              <a:t>데이터 합치기</a:t>
            </a:r>
            <a:endParaRPr lang="en-US" altLang="ko-KR" dirty="0"/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적용 및 결론 도출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0AF95EF-5859-456C-8268-16F9F7700D9D}"/>
              </a:ext>
            </a:extLst>
          </p:cNvPr>
          <p:cNvSpPr txBox="1">
            <a:spLocks/>
          </p:cNvSpPr>
          <p:nvPr/>
        </p:nvSpPr>
        <p:spPr>
          <a:xfrm>
            <a:off x="1447800" y="6562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4. Experience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04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5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Result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18446"/>
            <a:ext cx="10226040" cy="3810001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소스를 드디어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합쳤어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학습 데이터로 학습 완료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!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이젠 상영 예정인 영화 포스터를 갈아 넣어볼까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rtl="0"/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뚜둥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08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E1DC4-9D0C-42D7-851C-4BB06EE4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640" y="2667933"/>
            <a:ext cx="9601200" cy="1142385"/>
          </a:xfrm>
        </p:spPr>
        <p:txBody>
          <a:bodyPr anchor="ctr"/>
          <a:lstStyle/>
          <a:p>
            <a:pPr algn="ctr"/>
            <a:r>
              <a:rPr lang="en-US" altLang="ko-KR" dirty="0"/>
              <a:t>The 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19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356</TotalTime>
  <Words>196</Words>
  <Application>Microsoft Office PowerPoint</Application>
  <PresentationFormat>와이드스크린</PresentationFormat>
  <Paragraphs>57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다이아몬드 눈금 16x9</vt:lpstr>
      <vt:lpstr>영화 포스터로 알아보는 흥행 예측!</vt:lpstr>
      <vt:lpstr>Index</vt:lpstr>
      <vt:lpstr>1. Purpose</vt:lpstr>
      <vt:lpstr>2. Dream</vt:lpstr>
      <vt:lpstr>3. Reality</vt:lpstr>
      <vt:lpstr>4. Experience</vt:lpstr>
      <vt:lpstr>PowerPoint 프레젠테이션</vt:lpstr>
      <vt:lpstr>5. Result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포스터로 알아보는 흥행 예측!</dc:title>
  <dc:creator>janghyeon an</dc:creator>
  <cp:lastModifiedBy>janghyeon an</cp:lastModifiedBy>
  <cp:revision>11</cp:revision>
  <dcterms:created xsi:type="dcterms:W3CDTF">2018-04-16T06:40:56Z</dcterms:created>
  <dcterms:modified xsi:type="dcterms:W3CDTF">2018-04-16T17:11:38Z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