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embeddings/oleObject1" ContentType="application/vnd.openxmlformats-officedocument.spreadsheetml.sheet"/>
  <Override PartName="/ppt/embeddings/oleObject2" ContentType="application/vnd.openxmlformats-officedocument.spreadsheetml.sheet"/>
  <Override PartName="/ppt/embeddings/oleObject3" ContentType="application/vnd.openxmlformats-officedocument.spreadsheetml.sheet"/>
  <Override PartName="/ppt/embeddings/oleObject4" ContentType="application/vnd.openxmlformats-officedocument.spreadsheetml.shee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28" r:id="rId1"/>
    <p:sldMasterId id="2147483929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00" autoAdjust="0"/>
    <p:restoredTop sz="94660"/>
  </p:normalViewPr>
  <p:slideViewPr>
    <p:cSldViewPr>
      <p:cViewPr varScale="1">
        <p:scale>
          <a:sx n="100" d="100"/>
          <a:sy n="100" d="100"/>
        </p:scale>
        <p:origin x="-114" y="-96"/>
      </p:cViewPr>
      <p:guideLst>
        <p:guide orient="horz" pos="161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rgbClr val="0d0d0d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3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1744AD1-7E96-455A-8C7F-605A7DD0F917}" type="datetime1">
              <a:rPr lang="en-US"/>
              <a:pPr lvl="0">
                <a:defRPr/>
              </a:pPr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EDC514-9E28-441F-BF04-3DE8912E9F4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Relationship Id="rId3" Type="http://schemas.openxmlformats.org/officeDocument/2006/relationships/image" Target="../media/image8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Relationship Id="rId3" Type="http://schemas.openxmlformats.org/officeDocument/2006/relationships/image" Target="../media/image9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3800C173-BD2D-4F9B-A56D-CFEB402DB3D8}" type="datetime1">
              <a:rPr lang="ko-KR" altLang="en-US"/>
              <a:pPr lvl="0">
                <a:defRPr/>
              </a:pPr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27D87C03-054B-4F42-9E8E-8D8FD98DE8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slideLayout" Target="../slideLayouts/slideLayout13.xml"  /><Relationship Id="rId11" Type="http://schemas.openxmlformats.org/officeDocument/2006/relationships/slideLayout" Target="../slideLayouts/slideLayout14.xml"  /><Relationship Id="rId12" Type="http://schemas.openxmlformats.org/officeDocument/2006/relationships/slideLayout" Target="../slideLayouts/slideLayout15.xml"  /><Relationship Id="rId13" Type="http://schemas.openxmlformats.org/officeDocument/2006/relationships/slideLayout" Target="../slideLayouts/slideLayout16.xml"  /><Relationship Id="rId14" Type="http://schemas.openxmlformats.org/officeDocument/2006/relationships/slideLayout" Target="../slideLayouts/slideLayout17.xml"  /><Relationship Id="rId15" Type="http://schemas.openxmlformats.org/officeDocument/2006/relationships/slideLayout" Target="../slideLayouts/slideLayout18.xml"  /><Relationship Id="rId16" Type="http://schemas.openxmlformats.org/officeDocument/2006/relationships/slideLayout" Target="../slideLayouts/slideLayout19.xml"  /><Relationship Id="rId17" Type="http://schemas.openxmlformats.org/officeDocument/2006/relationships/slideLayout" Target="../slideLayouts/slideLayout20.xml"  /><Relationship Id="rId18" Type="http://schemas.openxmlformats.org/officeDocument/2006/relationships/slideLayout" Target="../slideLayouts/slideLayout21.xml"  /><Relationship Id="rId19" Type="http://schemas.openxmlformats.org/officeDocument/2006/relationships/theme" Target="../theme/theme2.xml"  /><Relationship Id="rId2" Type="http://schemas.openxmlformats.org/officeDocument/2006/relationships/slideLayout" Target="../slideLayouts/slideLayout5.xml"  /><Relationship Id="rId3" Type="http://schemas.openxmlformats.org/officeDocument/2006/relationships/slideLayout" Target="../slideLayouts/slideLayout6.xml"  /><Relationship Id="rId4" Type="http://schemas.openxmlformats.org/officeDocument/2006/relationships/slideLayout" Target="../slideLayouts/slideLayout7.xml"  /><Relationship Id="rId5" Type="http://schemas.openxmlformats.org/officeDocument/2006/relationships/slideLayout" Target="../slideLayouts/slideLayout8.xml"  /><Relationship Id="rId6" Type="http://schemas.openxmlformats.org/officeDocument/2006/relationships/slideLayout" Target="../slideLayouts/slideLayout9.xml"  /><Relationship Id="rId7" Type="http://schemas.openxmlformats.org/officeDocument/2006/relationships/slideLayout" Target="../slideLayouts/slideLayout10.xml"  /><Relationship Id="rId8" Type="http://schemas.openxmlformats.org/officeDocument/2006/relationships/slideLayout" Target="../slideLayouts/slideLayout11.xml"  /><Relationship Id="rId9" Type="http://schemas.openxmlformats.org/officeDocument/2006/relationships/slideLayout" Target="../slideLayouts/slideLayout1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Cover and End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Contents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10" Type="http://schemas.openxmlformats.org/officeDocument/2006/relationships/image" Target="../media/image19.png"  /><Relationship Id="rId11" Type="http://schemas.openxmlformats.org/officeDocument/2006/relationships/image" Target="../media/image19.png"  /><Relationship Id="rId12" Type="http://schemas.openxmlformats.org/officeDocument/2006/relationships/image" Target="../media/image19.png"  /><Relationship Id="rId13" Type="http://schemas.openxmlformats.org/officeDocument/2006/relationships/image" Target="../media/image19.png"  /><Relationship Id="rId14" Type="http://schemas.openxmlformats.org/officeDocument/2006/relationships/image" Target="../media/image19.png"  /><Relationship Id="rId15" Type="http://schemas.openxmlformats.org/officeDocument/2006/relationships/image" Target="../media/image19.png"  /><Relationship Id="rId16" Type="http://schemas.openxmlformats.org/officeDocument/2006/relationships/image" Target="../media/image19.png"  /><Relationship Id="rId17" Type="http://schemas.openxmlformats.org/officeDocument/2006/relationships/image" Target="../media/image19.png"  /><Relationship Id="rId2" Type="http://schemas.openxmlformats.org/officeDocument/2006/relationships/image" Target="../media/image19.png"  /><Relationship Id="rId3" Type="http://schemas.openxmlformats.org/officeDocument/2006/relationships/image" Target="../media/image19.png"  /><Relationship Id="rId4" Type="http://schemas.openxmlformats.org/officeDocument/2006/relationships/image" Target="../media/image19.png"  /><Relationship Id="rId5" Type="http://schemas.openxmlformats.org/officeDocument/2006/relationships/image" Target="../media/image19.png"  /><Relationship Id="rId6" Type="http://schemas.openxmlformats.org/officeDocument/2006/relationships/image" Target="../media/image19.png"  /><Relationship Id="rId7" Type="http://schemas.openxmlformats.org/officeDocument/2006/relationships/image" Target="../media/image19.png"  /><Relationship Id="rId8" Type="http://schemas.openxmlformats.org/officeDocument/2006/relationships/image" Target="../media/image19.png"  /><Relationship Id="rId9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9.png"  /><Relationship Id="rId3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20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Relationship Id="rId5" Type="http://schemas.openxmlformats.org/officeDocument/2006/relationships/chart" Target="../charts/char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10" Type="http://schemas.openxmlformats.org/officeDocument/2006/relationships/image" Target="../media/image21.png"  /><Relationship Id="rId11" Type="http://schemas.openxmlformats.org/officeDocument/2006/relationships/audio" Target="file:///file:///file:///C:\Users\STU\Desktop\&#54532;&#47196;&#51229;&#53944;2\&#51473;&#47549;\Classic_midi\classic06.mid" TargetMode="External" /><Relationship Id="rId12" Type="http://schemas.microsoft.com/office/2007/relationships/media" Target="file:///file:///file:///C:\Users\STU\Desktop\&#54532;&#47196;&#51229;&#53944;2\&#51473;&#47549;\Classic_midi\classic06.mid" TargetMode="External" /><Relationship Id="rId13" Type="http://schemas.openxmlformats.org/officeDocument/2006/relationships/image" Target="../media/image22.png"  /><Relationship Id="rId14" Type="http://schemas.openxmlformats.org/officeDocument/2006/relationships/audio" Target="file:///file:///file:///C:\Users\STU\Desktop\&#54532;&#47196;&#51229;&#53944;2\&#51473;&#47549;\Rap_midi\rap07.mid" TargetMode="External" /><Relationship Id="rId15" Type="http://schemas.microsoft.com/office/2007/relationships/media" Target="file:///file:///file:///C:\Users\STU\Desktop\&#54532;&#47196;&#51229;&#53944;2\&#51473;&#47549;\Rap_midi\rap07.mid" TargetMode="External" /><Relationship Id="rId16" Type="http://schemas.openxmlformats.org/officeDocument/2006/relationships/image" Target="../media/image23.png"  /><Relationship Id="rId17" Type="http://schemas.openxmlformats.org/officeDocument/2006/relationships/audio" Target="file:///file:///file:///C:\Users\STU\Desktop\&#54532;&#47196;&#51229;&#53944;2\&#51473;&#47549;\Rnb_midi\rnb07.mid" TargetMode="External" /><Relationship Id="rId18" Type="http://schemas.microsoft.com/office/2007/relationships/media" Target="file:///file:///file:///C:\Users\STU\Desktop\&#54532;&#47196;&#51229;&#53944;2\&#51473;&#47549;\Rnb_midi\rnb07.mid" TargetMode="External" /><Relationship Id="rId19" Type="http://schemas.openxmlformats.org/officeDocument/2006/relationships/image" Target="../media/image24.png"  /><Relationship Id="rId2" Type="http://schemas.openxmlformats.org/officeDocument/2006/relationships/image" Target="../media/image19.png"  /><Relationship Id="rId3" Type="http://schemas.openxmlformats.org/officeDocument/2006/relationships/hyperlink" Target="C:\Users\STU\Desktop\movie.mov" TargetMode="External" /><Relationship Id="rId4" Type="http://schemas.openxmlformats.org/officeDocument/2006/relationships/image" Target="../media/image11.png"  /><Relationship Id="rId5" Type="http://schemas.openxmlformats.org/officeDocument/2006/relationships/image" Target="../media/image19.png"  /><Relationship Id="rId6" Type="http://schemas.openxmlformats.org/officeDocument/2006/relationships/image" Target="../media/image19.png"  /><Relationship Id="rId7" Type="http://schemas.openxmlformats.org/officeDocument/2006/relationships/image" Target="../media/image19.png"  /><Relationship Id="rId8" Type="http://schemas.openxmlformats.org/officeDocument/2006/relationships/audio" Target="file:///file:///file:///C:\Users\STU\Desktop\&#54532;&#47196;&#51229;&#53944;2\&#51473;&#47549;\Pop_midi\pop01.mid" TargetMode="External" /><Relationship Id="rId9" Type="http://schemas.microsoft.com/office/2007/relationships/media" Target="file:///file:///file:///C:\Users\STU\Desktop\&#54532;&#47196;&#51229;&#53944;2\&#51473;&#47549;\Pop_midi\pop01.mid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 amt="9000"/>
            <a:lum/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1995685"/>
            <a:ext cx="4032448" cy="1152129"/>
          </a:xfrm>
        </p:spPr>
        <p:txBody>
          <a:bodyPr/>
          <a:lstStyle/>
          <a:p>
            <a:pPr lvl="0">
              <a:defRPr/>
            </a:pPr>
            <a:r>
              <a:rPr lang="ko-KR" altLang="en-US" sz="6600" b="1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en-US" altLang="ko-KR" sz="6600" b="1">
              <a:solidFill>
                <a:srgbClr val="404040"/>
              </a:solidFill>
              <a:latin typeface="배달의민족 한나는 열한살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3779" y="1995610"/>
            <a:ext cx="940749" cy="108012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0" y="3291830"/>
            <a:ext cx="9144000" cy="36500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배달의민족 도현"/>
                <a:ea typeface="배달의민족 도현"/>
              </a:rPr>
              <a:t>github : </a:t>
            </a:r>
            <a:r>
              <a:rPr lang="en-US" altLang="en-US">
                <a:solidFill>
                  <a:srgbClr val="3057b9"/>
                </a:solidFill>
                <a:latin typeface="배달의민족 도현"/>
                <a:ea typeface="배달의민족 도현"/>
              </a:rPr>
              <a:t>https://github.com/audwnd951/it_project2</a:t>
            </a:r>
            <a:endParaRPr lang="en-US" altLang="en-US">
              <a:solidFill>
                <a:srgbClr val="3057b9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2000">
        <hp:hncExtTransition type="music" attr="None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2166705"/>
            <a:ext cx="9144000" cy="810090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6000" b="1">
                <a:latin typeface="배달의민족 한나는 열한살"/>
                <a:ea typeface="배달의민족 한나는 열한살"/>
              </a:rPr>
              <a:t>파일 변환</a:t>
            </a:r>
            <a:endParaRPr lang="ko-KR" altLang="en-US" sz="60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888316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ff0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Oval 66"/>
          <p:cNvSpPr/>
          <p:nvPr/>
        </p:nvSpPr>
        <p:spPr>
          <a:xfrm rot="20700000">
            <a:off x="2119408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29070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ffe7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Oval 66"/>
          <p:cNvSpPr/>
          <p:nvPr/>
        </p:nvSpPr>
        <p:spPr>
          <a:xfrm rot="20700000">
            <a:off x="352180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b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Oval 66"/>
          <p:cNvSpPr/>
          <p:nvPr/>
        </p:nvSpPr>
        <p:spPr>
          <a:xfrm rot="20700000">
            <a:off x="4924192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13678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1b176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Oval 66"/>
          <p:cNvSpPr/>
          <p:nvPr/>
        </p:nvSpPr>
        <p:spPr>
          <a:xfrm rot="20700000">
            <a:off x="636788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73086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008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Oval 66"/>
          <p:cNvSpPr/>
          <p:nvPr/>
        </p:nvSpPr>
        <p:spPr>
          <a:xfrm rot="20700000">
            <a:off x="496196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69d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066572" y="4522470"/>
            <a:ext cx="720080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힙합</a:t>
            </a:r>
            <a:endParaRPr lang="ko-KR" altLang="en-US">
              <a:latin typeface="배달의민족 한나는 열한살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362716" y="4522470"/>
            <a:ext cx="936104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발라드</a:t>
            </a:r>
            <a:endParaRPr lang="ko-KR" altLang="en-US">
              <a:latin typeface="배달의민족 한나는 열한살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874884" y="4515966"/>
            <a:ext cx="792088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</a:t>
            </a:r>
            <a:r>
              <a:rPr lang="en-US" altLang="ko-KR">
                <a:latin typeface="배달의민족 한나는 열한살"/>
                <a:ea typeface="배달의민족 한나는 열한살"/>
              </a:rPr>
              <a:t>EDM</a:t>
            </a:r>
            <a:endParaRPr lang="en-US" altLang="ko-KR">
              <a:latin typeface="배달의민족 한나는 열한살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387052" y="4522470"/>
            <a:ext cx="576064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락</a:t>
            </a:r>
            <a:endParaRPr lang="ko-KR" altLang="en-US">
              <a:latin typeface="배달의민족 한나는 열한살"/>
            </a:endParaRPr>
          </a:p>
        </p:txBody>
      </p:sp>
      <p:cxnSp>
        <p:nvCxnSpPr>
          <p:cNvPr id="18" name=""/>
          <p:cNvCxnSpPr/>
          <p:nvPr/>
        </p:nvCxnSpPr>
        <p:spPr>
          <a:xfrm flipV="1">
            <a:off x="2426612" y="1570141"/>
            <a:ext cx="1584176" cy="1368152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rot="5400000" flipH="1" flipV="1">
            <a:off x="3362716" y="2002189"/>
            <a:ext cx="1440160" cy="576064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6200000" flipV="1">
            <a:off x="4360150" y="2063520"/>
            <a:ext cx="1374656" cy="374892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>
            <a:off x="5148064" y="1563638"/>
            <a:ext cx="1527020" cy="1374655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86225" y="267494"/>
            <a:ext cx="771550" cy="771550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3995936" y="1131590"/>
            <a:ext cx="1296144" cy="3619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배달의민족 도현"/>
                <a:ea typeface="배달의민족 도현"/>
              </a:rPr>
              <a:t>MIDI </a:t>
            </a:r>
            <a:r>
              <a:rPr lang="ko-KR" altLang="en-US" b="1">
                <a:latin typeface="배달의민족 도현"/>
                <a:ea typeface="배달의민족 도현"/>
              </a:rPr>
              <a:t>변환</a:t>
            </a:r>
            <a:endParaRPr lang="ko-KR" altLang="en-US" b="1">
              <a:latin typeface="배달의민족 도현"/>
              <a:ea typeface="배달의민족 도현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"/>
          <p:cNvSpPr txBox="1"/>
          <p:nvPr/>
        </p:nvSpPr>
        <p:spPr>
          <a:xfrm>
            <a:off x="150799" y="94614"/>
            <a:ext cx="2016224" cy="36004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MIDI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파일 추출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766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766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def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def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1e42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1e4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1" animBg="1"/>
      <p:bldP spid="9" grpId="2" animBg="1"/>
      <p:bldP spid="10" grpId="3" animBg="1"/>
      <p:bldP spid="12" grpId="4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696" y="964327"/>
            <a:ext cx="576064" cy="57606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066227" y="2499742"/>
            <a:ext cx="1011545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>
                <a:latin typeface="배달의민족 도현"/>
                <a:ea typeface="배달의민족 도현"/>
              </a:rPr>
              <a:t>MIDI </a:t>
            </a:r>
            <a:r>
              <a:rPr lang="ko-KR" altLang="en-US" sz="1500" b="1">
                <a:latin typeface="배달의민족 도현"/>
                <a:ea typeface="배달의민족 도현"/>
              </a:rPr>
              <a:t>파일</a:t>
            </a:r>
            <a:endParaRPr lang="ko-KR" altLang="en-US" sz="1500" b="1">
              <a:latin typeface="배달의민족 도현"/>
              <a:ea typeface="배달의민족 도현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995936" y="4534187"/>
            <a:ext cx="1296144" cy="4138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배달의민족 도현"/>
                <a:ea typeface="배달의민족 도현"/>
              </a:rPr>
              <a:t>TF</a:t>
            </a:r>
            <a:r>
              <a:rPr lang="ko-KR" altLang="en-US" sz="2100" b="1">
                <a:solidFill>
                  <a:schemeClr val="dk1"/>
                </a:solidFill>
                <a:latin typeface="배달의민족 도현"/>
                <a:ea typeface="배달의민족 도현"/>
              </a:rPr>
              <a:t> 파일</a:t>
            </a:r>
            <a:r>
              <a:rPr lang="ko-KR" altLang="en-US" sz="2000">
                <a:solidFill>
                  <a:schemeClr val="dk1"/>
                </a:solidFill>
                <a:latin typeface="배달의민족 도현"/>
                <a:ea typeface="배달의민족 도현"/>
              </a:rPr>
              <a:t> </a:t>
            </a:r>
            <a:endParaRPr lang="ko-KR" altLang="en-US" sz="2000">
              <a:solidFill>
                <a:schemeClr val="dk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7" name=""/>
          <p:cNvSpPr/>
          <p:nvPr/>
        </p:nvSpPr>
        <p:spPr>
          <a:xfrm>
            <a:off x="4139952" y="3363838"/>
            <a:ext cx="864096" cy="1044116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8" name="Right Triangle 17"/>
          <p:cNvSpPr/>
          <p:nvPr/>
        </p:nvSpPr>
        <p:spPr>
          <a:xfrm>
            <a:off x="4438593" y="3795886"/>
            <a:ext cx="277423" cy="331519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"/>
          <p:cNvSpPr txBox="1"/>
          <p:nvPr/>
        </p:nvSpPr>
        <p:spPr>
          <a:xfrm>
            <a:off x="150799" y="94614"/>
            <a:ext cx="2016224" cy="36004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TF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파일 변환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59" name=""/>
          <p:cNvSpPr/>
          <p:nvPr/>
        </p:nvSpPr>
        <p:spPr>
          <a:xfrm rot="5400000">
            <a:off x="4424048" y="2012845"/>
            <a:ext cx="295904" cy="1989778"/>
          </a:xfrm>
          <a:prstGeom prst="chevron">
            <a:avLst>
              <a:gd name="adj" fmla="val 62500"/>
            </a:avLst>
          </a:prstGeom>
          <a:solidFill>
            <a:srgbClr val="393939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5696" y="1707654"/>
            <a:ext cx="576064" cy="576064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55776" y="964327"/>
            <a:ext cx="576064" cy="576064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55776" y="1707654"/>
            <a:ext cx="576064" cy="576064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03848" y="964327"/>
            <a:ext cx="576064" cy="576064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03848" y="1707654"/>
            <a:ext cx="576064" cy="576064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923928" y="964327"/>
            <a:ext cx="576064" cy="576064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923928" y="1707654"/>
            <a:ext cx="576064" cy="576064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572000" y="964327"/>
            <a:ext cx="576064" cy="576064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572000" y="1707654"/>
            <a:ext cx="576064" cy="576064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292080" y="964327"/>
            <a:ext cx="576064" cy="576064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292080" y="1707654"/>
            <a:ext cx="576064" cy="576064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940152" y="964327"/>
            <a:ext cx="576064" cy="576064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940152" y="1707654"/>
            <a:ext cx="576064" cy="576064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660232" y="964327"/>
            <a:ext cx="576064" cy="576064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60232" y="1707654"/>
            <a:ext cx="576064" cy="576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7264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475961" y="4528688"/>
            <a:ext cx="535247" cy="358532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2085696"/>
            <a:ext cx="9144000" cy="972108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6000" b="1">
                <a:latin typeface="배달의민족 한나는 열한살"/>
                <a:ea typeface="배달의민족 한나는 열한살"/>
              </a:rPr>
              <a:t>마젠타 학습 </a:t>
            </a:r>
            <a:endParaRPr lang="ko-KR" altLang="en-US" sz="60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0072" y="1875514"/>
            <a:ext cx="1301951" cy="149483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411760" y="3435846"/>
            <a:ext cx="1512168" cy="39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달의민족 한나는 열한살"/>
                <a:ea typeface="배달의민족 한나는 열한살"/>
              </a:rPr>
              <a:t>TF </a:t>
            </a:r>
            <a:r>
              <a:rPr lang="ko-KR" altLang="en-US" sz="2000">
                <a:latin typeface="배달의민족 한나는 열한살"/>
                <a:ea typeface="배달의민족 한나는 열한살"/>
              </a:rPr>
              <a:t>파일</a:t>
            </a:r>
            <a:endParaRPr lang="ko-KR" altLang="en-US" sz="2000">
              <a:latin typeface="배달의민족 한나는 열한살"/>
              <a:ea typeface="배달의민족 한나는 열한살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292080" y="3363838"/>
            <a:ext cx="1368152" cy="3680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>
                <a:latin typeface="배달의민족 도현"/>
                <a:ea typeface="배달의민족 도현"/>
              </a:rPr>
              <a:t>magenta </a:t>
            </a:r>
            <a:endParaRPr lang="ko-KR" altLang="en-US" sz="1900">
              <a:latin typeface="배달의민족 도현"/>
              <a:ea typeface="배달의민족 도현"/>
            </a:endParaRPr>
          </a:p>
        </p:txBody>
      </p:sp>
      <p:sp>
        <p:nvSpPr>
          <p:cNvPr id="6" name=""/>
          <p:cNvSpPr/>
          <p:nvPr/>
        </p:nvSpPr>
        <p:spPr>
          <a:xfrm>
            <a:off x="3707904" y="1131590"/>
            <a:ext cx="1656184" cy="720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e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9" name=""/>
          <p:cNvSpPr/>
          <p:nvPr/>
        </p:nvSpPr>
        <p:spPr>
          <a:xfrm>
            <a:off x="2627784" y="1995686"/>
            <a:ext cx="1080120" cy="1296144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Right Triangle 17"/>
          <p:cNvSpPr/>
          <p:nvPr/>
        </p:nvSpPr>
        <p:spPr>
          <a:xfrm>
            <a:off x="2987824" y="2571750"/>
            <a:ext cx="360040" cy="421528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6383" cy="91556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244408" y="4177264"/>
            <a:ext cx="899592" cy="966236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1347614"/>
            <a:ext cx="9144000" cy="93610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문제점 발생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7" name="Teardrop 17"/>
          <p:cNvSpPr/>
          <p:nvPr/>
        </p:nvSpPr>
        <p:spPr>
          <a:xfrm rot="18900000">
            <a:off x="4017708" y="2582769"/>
            <a:ext cx="1108582" cy="1126002"/>
          </a:xfrm>
          <a:custGeom>
            <a:avLst/>
            <a:gd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" name=""/>
          <p:cNvSpPr txBox="1"/>
          <p:nvPr/>
        </p:nvSpPr>
        <p:spPr>
          <a:xfrm>
            <a:off x="561048" y="94614"/>
            <a:ext cx="1080120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문제점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8892" y="2410981"/>
            <a:ext cx="1200888" cy="120088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066227" y="3651870"/>
            <a:ext cx="1011545" cy="2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MIDI </a:t>
            </a:r>
            <a:r>
              <a:rPr lang="ko-KR" altLang="en-US" sz="1400" b="1">
                <a:latin typeface="배달의민족 도현"/>
                <a:ea typeface="배달의민족 도현"/>
              </a:rPr>
              <a:t>파일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7" name=""/>
          <p:cNvSpPr/>
          <p:nvPr/>
        </p:nvSpPr>
        <p:spPr>
          <a:xfrm>
            <a:off x="2917532" y="1739662"/>
            <a:ext cx="1296144" cy="57606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0cdef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943661" y="2410474"/>
            <a:ext cx="1080120" cy="1250665"/>
          </a:xfrm>
          <a:prstGeom prst="can">
            <a:avLst>
              <a:gd name="adj" fmla="val 25000"/>
            </a:avLst>
          </a:prstGeom>
          <a:solidFill>
            <a:srgbClr val="40404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" name="Oval 66"/>
          <p:cNvSpPr/>
          <p:nvPr/>
        </p:nvSpPr>
        <p:spPr>
          <a:xfrm rot="20700000">
            <a:off x="2174752" y="2860208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837412" y="3755886"/>
            <a:ext cx="1299925" cy="2998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배달의민족 도현"/>
                <a:ea typeface="배달의민족 도현"/>
              </a:rPr>
              <a:t>MP3</a:t>
            </a:r>
            <a:r>
              <a:rPr lang="ko-KR" altLang="en-US" sz="1400" b="1">
                <a:solidFill>
                  <a:schemeClr val="dk1"/>
                </a:solidFill>
                <a:latin typeface="배달의민족 도현"/>
                <a:ea typeface="배달의민족 도현"/>
              </a:rPr>
              <a:t> 파일</a:t>
            </a:r>
            <a:endParaRPr lang="ko-KR" altLang="en-US" sz="1400" b="1">
              <a:solidFill>
                <a:schemeClr val="dk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1" name=""/>
          <p:cNvSpPr/>
          <p:nvPr/>
        </p:nvSpPr>
        <p:spPr>
          <a:xfrm>
            <a:off x="3277572" y="1163598"/>
            <a:ext cx="504056" cy="482989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9900" y="2246496"/>
            <a:ext cx="1301951" cy="1494832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6301908" y="3734820"/>
            <a:ext cx="1368152" cy="376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>
                <a:latin typeface="배달의민족 도현"/>
                <a:ea typeface="배달의민족 도현"/>
              </a:rPr>
              <a:t>magenta </a:t>
            </a:r>
            <a:endParaRPr lang="ko-KR" altLang="en-US" sz="1900">
              <a:latin typeface="배달의민족 도현"/>
              <a:ea typeface="배달의민족 도현"/>
            </a:endParaRPr>
          </a:p>
        </p:txBody>
      </p:sp>
      <p:sp>
        <p:nvSpPr>
          <p:cNvPr id="14" name=""/>
          <p:cNvSpPr/>
          <p:nvPr/>
        </p:nvSpPr>
        <p:spPr>
          <a:xfrm>
            <a:off x="5365804" y="2798716"/>
            <a:ext cx="720080" cy="504056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696" y="1418134"/>
            <a:ext cx="2512318" cy="230723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"/>
          <p:cNvSpPr txBox="1"/>
          <p:nvPr/>
        </p:nvSpPr>
        <p:spPr>
          <a:xfrm>
            <a:off x="1763688" y="3862958"/>
            <a:ext cx="2808312" cy="364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>
                <a:solidFill>
                  <a:srgbClr val="2b2d63"/>
                </a:solidFill>
                <a:latin typeface="배달의민족 도현"/>
                <a:ea typeface="배달의민족 도현"/>
              </a:rPr>
              <a:t>https://freemidi.org/</a:t>
            </a:r>
            <a:endParaRPr lang="en-US">
              <a:solidFill>
                <a:srgbClr val="2b2d63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3399" y="2571750"/>
            <a:ext cx="1200888" cy="120088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084168" y="3867894"/>
            <a:ext cx="1011545" cy="30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MIDI </a:t>
            </a:r>
            <a:r>
              <a:rPr lang="ko-KR" altLang="en-US" sz="1400" b="1">
                <a:latin typeface="배달의민족 도현"/>
                <a:ea typeface="배달의민족 도현"/>
              </a:rPr>
              <a:t>파일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8" name=""/>
          <p:cNvSpPr/>
          <p:nvPr/>
        </p:nvSpPr>
        <p:spPr>
          <a:xfrm>
            <a:off x="4572000" y="1779662"/>
            <a:ext cx="1584176" cy="57606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b689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"/>
          <p:cNvSpPr txBox="1"/>
          <p:nvPr/>
        </p:nvSpPr>
        <p:spPr>
          <a:xfrm>
            <a:off x="107503" y="123477"/>
            <a:ext cx="2304256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2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다시 데이터 수집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8"/>
          <p:cNvCxnSpPr/>
          <p:nvPr/>
        </p:nvCxnSpPr>
        <p:spPr>
          <a:xfrm>
            <a:off x="0" y="3296639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55"/>
          <p:cNvSpPr/>
          <p:nvPr/>
        </p:nvSpPr>
        <p:spPr>
          <a:xfrm>
            <a:off x="6341322" y="2459546"/>
            <a:ext cx="1674186" cy="1674186"/>
          </a:xfrm>
          <a:prstGeom prst="ellipse">
            <a:avLst/>
          </a:prstGeom>
          <a:solidFill>
            <a:srgbClr val="3057b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타원 57"/>
          <p:cNvSpPr/>
          <p:nvPr/>
        </p:nvSpPr>
        <p:spPr>
          <a:xfrm>
            <a:off x="6453526" y="2571750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5" name="직사각형 58"/>
          <p:cNvSpPr/>
          <p:nvPr/>
        </p:nvSpPr>
        <p:spPr>
          <a:xfrm>
            <a:off x="6614159" y="3096584"/>
            <a:ext cx="1078230" cy="3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Create</a:t>
            </a:r>
            <a:endParaRPr lang="ko-KR" altLang="en-US" sz="2000" b="1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" name="타원 65"/>
          <p:cNvSpPr/>
          <p:nvPr/>
        </p:nvSpPr>
        <p:spPr>
          <a:xfrm>
            <a:off x="1128491" y="2459546"/>
            <a:ext cx="1674186" cy="1674186"/>
          </a:xfrm>
          <a:prstGeom prst="ellipse">
            <a:avLst/>
          </a:prstGeom>
          <a:solidFill>
            <a:srgbClr val="3057b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타원 66"/>
          <p:cNvSpPr/>
          <p:nvPr/>
        </p:nvSpPr>
        <p:spPr>
          <a:xfrm>
            <a:off x="1240695" y="2571750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직사각형 64"/>
          <p:cNvSpPr/>
          <p:nvPr/>
        </p:nvSpPr>
        <p:spPr>
          <a:xfrm>
            <a:off x="1246251" y="3107618"/>
            <a:ext cx="1453540" cy="395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TFrecord</a:t>
            </a:r>
            <a:endParaRPr lang="ko-KR" altLang="en-US" sz="2000" b="1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9" name="타원 72"/>
          <p:cNvSpPr/>
          <p:nvPr/>
        </p:nvSpPr>
        <p:spPr>
          <a:xfrm>
            <a:off x="3734907" y="2459546"/>
            <a:ext cx="1674186" cy="1674186"/>
          </a:xfrm>
          <a:prstGeom prst="ellipse">
            <a:avLst/>
          </a:prstGeom>
          <a:solidFill>
            <a:srgbClr val="3057b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0" name="타원 73"/>
          <p:cNvSpPr/>
          <p:nvPr/>
        </p:nvSpPr>
        <p:spPr>
          <a:xfrm>
            <a:off x="3847111" y="2571750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직사각형 71"/>
          <p:cNvSpPr/>
          <p:nvPr/>
        </p:nvSpPr>
        <p:spPr>
          <a:xfrm>
            <a:off x="4137659" y="3096584"/>
            <a:ext cx="859155" cy="3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  <a:latin typeface="배달의민족 도현"/>
                <a:ea typeface="배달의민족 도현"/>
              </a:rPr>
              <a:t>Train</a:t>
            </a:r>
            <a:endParaRPr lang="ko-KR" altLang="en-US" sz="2000" b="1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2" name="타원 74"/>
          <p:cNvSpPr/>
          <p:nvPr/>
        </p:nvSpPr>
        <p:spPr>
          <a:xfrm>
            <a:off x="8235456" y="3199257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3" name="타원 75"/>
          <p:cNvSpPr/>
          <p:nvPr/>
        </p:nvSpPr>
        <p:spPr>
          <a:xfrm>
            <a:off x="611559" y="3199257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4" name="타원 76"/>
          <p:cNvSpPr/>
          <p:nvPr/>
        </p:nvSpPr>
        <p:spPr>
          <a:xfrm>
            <a:off x="3054981" y="3199257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타원 77"/>
          <p:cNvSpPr/>
          <p:nvPr/>
        </p:nvSpPr>
        <p:spPr>
          <a:xfrm>
            <a:off x="5926610" y="3199257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6" name="오른쪽 화살표 2"/>
          <p:cNvSpPr/>
          <p:nvPr/>
        </p:nvSpPr>
        <p:spPr>
          <a:xfrm>
            <a:off x="967407" y="1037387"/>
            <a:ext cx="7209184" cy="10081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배달의민족 도현"/>
                <a:ea typeface="배달의민족 도현"/>
              </a:rPr>
              <a:t>터미널</a:t>
            </a:r>
            <a:r>
              <a:rPr lang="en-US" altLang="ko-KR">
                <a:latin typeface="배달의민족 도현"/>
                <a:ea typeface="배달의민족 도현"/>
              </a:rPr>
              <a:t> </a:t>
            </a:r>
            <a:r>
              <a:rPr lang="ko-KR" altLang="en-US">
                <a:latin typeface="배달의민족 도현"/>
                <a:ea typeface="배달의민족 도현"/>
              </a:rPr>
              <a:t>창에서 진행</a:t>
            </a:r>
            <a:endParaRPr lang="ko-KR" altLang="en-US">
              <a:latin typeface="배달의민족 도현"/>
              <a:ea typeface="배달의민족 도현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8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4"/>
          <p:cNvGrpSpPr/>
          <p:nvPr/>
        </p:nvGrpSpPr>
        <p:grpSpPr>
          <a:xfrm rot="0">
            <a:off x="256868" y="5349290"/>
            <a:ext cx="8373785" cy="360040"/>
            <a:chOff x="385108" y="5517232"/>
            <a:chExt cx="8373785" cy="360040"/>
          </a:xfrm>
        </p:grpSpPr>
        <p:cxnSp>
          <p:nvCxnSpPr>
            <p:cNvPr id="3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/>
                  <a:ea typeface="나눔바른고딕"/>
                </a:rPr>
                <a:t>07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 </a:t>
              </a:r>
              <a:r>
                <a:rPr lang="ko-KR" altLang="en-US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ㅣ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 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/>
                  <a:ea typeface="나눔바른고딕"/>
                </a:rPr>
                <a:t>10</a:t>
              </a:r>
              <a:r>
                <a:rPr lang="ko-KR" altLang="en-US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　　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Presentation Template</a:t>
              </a:r>
              <a:endParaRPr lang="en-US" altLang="ko-KR" sz="1000" b="1">
                <a:solidFill>
                  <a:schemeClr val="bg1">
                    <a:lumMod val="75000"/>
                  </a:schemeClr>
                </a:solidFill>
                <a:latin typeface="나눔바른고딕"/>
                <a:ea typeface="나눔바른고딕"/>
              </a:endParaRPr>
            </a:p>
          </p:txBody>
        </p:sp>
      </p:grpSp>
      <p:graphicFrame>
        <p:nvGraphicFramePr>
          <p:cNvPr id="18" name="차트 21"/>
          <p:cNvGraphicFramePr/>
          <p:nvPr/>
        </p:nvGraphicFramePr>
        <p:xfrm>
          <a:off x="557003" y="592891"/>
          <a:ext cx="2680392" cy="2122874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0" name="TextBox 27"/>
          <p:cNvSpPr txBox="1"/>
          <p:nvPr/>
        </p:nvSpPr>
        <p:spPr>
          <a:xfrm>
            <a:off x="2678932" y="772986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Classic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62%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배달의민족 도현"/>
              <a:ea typeface="배달의민족 도현"/>
            </a:endParaRPr>
          </a:p>
        </p:txBody>
      </p:sp>
      <p:graphicFrame>
        <p:nvGraphicFramePr>
          <p:cNvPr id="30" name="차트 21"/>
          <p:cNvGraphicFramePr/>
          <p:nvPr/>
        </p:nvGraphicFramePr>
        <p:xfrm>
          <a:off x="557003" y="2571750"/>
          <a:ext cx="2680392" cy="212287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1" name="TextBox 27"/>
          <p:cNvSpPr txBox="1"/>
          <p:nvPr/>
        </p:nvSpPr>
        <p:spPr>
          <a:xfrm>
            <a:off x="2678931" y="2751844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pop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65%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</p:txBody>
      </p:sp>
      <p:graphicFrame>
        <p:nvGraphicFramePr>
          <p:cNvPr id="32" name="차트 21"/>
          <p:cNvGraphicFramePr/>
          <p:nvPr/>
        </p:nvGraphicFramePr>
        <p:xfrm>
          <a:off x="4572000" y="592891"/>
          <a:ext cx="2680392" cy="2122874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33" name="TextBox 27"/>
          <p:cNvSpPr txBox="1"/>
          <p:nvPr/>
        </p:nvSpPr>
        <p:spPr>
          <a:xfrm>
            <a:off x="6693929" y="772986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Rap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78%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</p:txBody>
      </p:sp>
      <p:graphicFrame>
        <p:nvGraphicFramePr>
          <p:cNvPr id="34" name="차트 21"/>
          <p:cNvGraphicFramePr/>
          <p:nvPr/>
        </p:nvGraphicFramePr>
        <p:xfrm>
          <a:off x="4572000" y="2571750"/>
          <a:ext cx="2680392" cy="2122874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35" name="TextBox 27"/>
          <p:cNvSpPr txBox="1"/>
          <p:nvPr/>
        </p:nvSpPr>
        <p:spPr>
          <a:xfrm>
            <a:off x="6693928" y="2751844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RnB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64%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7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3325" y="461378"/>
            <a:ext cx="1728838" cy="822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spc="600">
                <a:latin typeface="배달의민족 도현"/>
                <a:ea typeface="배달의민족 도현"/>
              </a:rPr>
              <a:t>CONTENTS</a:t>
            </a:r>
            <a:endParaRPr lang="ko-KR" altLang="en-US" sz="2400" b="1" spc="600">
              <a:latin typeface="배달의민족 도현"/>
              <a:ea typeface="배달의민족 도현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7720" y="828318"/>
            <a:ext cx="1865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0"/>
          <p:cNvSpPr>
            <a:spLocks noEditPoints="1"/>
          </p:cNvSpPr>
          <p:nvPr/>
        </p:nvSpPr>
        <p:spPr>
          <a:xfrm rot="19588220">
            <a:off x="268615" y="122490"/>
            <a:ext cx="586978" cy="47625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b="1">
              <a:latin typeface="배달의민족 도현"/>
              <a:ea typeface="배달의민족 도현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5859" y="1321704"/>
            <a:ext cx="1990051" cy="52004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01.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취지</a:t>
            </a:r>
            <a:r>
              <a:rPr lang="en-US" altLang="ko-KR" sz="1400" b="1" spc="300">
                <a:latin typeface="배달의민족 도현"/>
                <a:ea typeface="배달의민족 도현"/>
              </a:rPr>
              <a:t>/</a:t>
            </a:r>
            <a:r>
              <a:rPr lang="ko-KR" altLang="en-US" sz="1400" b="1" spc="300">
                <a:latin typeface="배달의민족 도현"/>
                <a:ea typeface="배달의민족 도현"/>
              </a:rPr>
              <a:t>목적</a:t>
            </a:r>
            <a:r>
              <a:rPr lang="en-US" altLang="ko-KR" sz="1400" b="1" spc="300">
                <a:latin typeface="배달의민족 도현"/>
                <a:ea typeface="배달의민족 도현"/>
              </a:rPr>
              <a:t> </a:t>
            </a:r>
            <a:endParaRPr lang="en-US" altLang="ko-KR" sz="1400" b="1" spc="300">
              <a:latin typeface="배달의민족 도현"/>
              <a:ea typeface="배달의민족 도현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5859" y="1884192"/>
            <a:ext cx="3034253" cy="51990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02.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데이터 수집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5858" y="2462039"/>
            <a:ext cx="3407497" cy="5185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03.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파일 변환 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5858" y="2969203"/>
            <a:ext cx="3580175" cy="51997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04.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마젠타 학습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5859" y="3506479"/>
            <a:ext cx="2407483" cy="5191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05.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결과</a:t>
            </a:r>
            <a:r>
              <a:rPr lang="ko-KR" altLang="en-US" sz="1400" b="1" spc="300">
                <a:latin typeface="배달의민족 도현"/>
                <a:ea typeface="배달의민족 도현"/>
              </a:rPr>
              <a:t> 시연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58554" y="804679"/>
            <a:ext cx="0" cy="3927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47"/>
          <p:cNvSpPr/>
          <p:nvPr/>
        </p:nvSpPr>
        <p:spPr>
          <a:xfrm rot="3259799">
            <a:off x="2028518" y="1303034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0" name="Freeform 47"/>
          <p:cNvSpPr/>
          <p:nvPr/>
        </p:nvSpPr>
        <p:spPr>
          <a:xfrm rot="3259799">
            <a:off x="2028520" y="1870774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1" name="Freeform 47"/>
          <p:cNvSpPr/>
          <p:nvPr/>
        </p:nvSpPr>
        <p:spPr>
          <a:xfrm rot="3259799">
            <a:off x="2028520" y="2450261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2" name="Freeform 47"/>
          <p:cNvSpPr/>
          <p:nvPr/>
        </p:nvSpPr>
        <p:spPr>
          <a:xfrm rot="3259799">
            <a:off x="2028519" y="2956604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3" name="Freeform 47"/>
          <p:cNvSpPr/>
          <p:nvPr/>
        </p:nvSpPr>
        <p:spPr>
          <a:xfrm rot="3259799">
            <a:off x="1983578" y="3487810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grpSp>
        <p:nvGrpSpPr>
          <p:cNvPr id="48" name=""/>
          <p:cNvGrpSpPr/>
          <p:nvPr/>
        </p:nvGrpSpPr>
        <p:grpSpPr>
          <a:xfrm rot="0">
            <a:off x="6375042" y="-136838"/>
            <a:ext cx="2781836" cy="2857500"/>
            <a:chOff x="6375042" y="-136838"/>
            <a:chExt cx="2781836" cy="28575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6846730" y="-136838"/>
              <a:ext cx="2310147" cy="23101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709892" y="-136838"/>
              <a:ext cx="2446986" cy="2446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642278" y="-67614"/>
              <a:ext cx="25146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505440" y="-67614"/>
              <a:ext cx="2651438" cy="265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375042" y="-61173"/>
              <a:ext cx="2781836" cy="2781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5"/>
            <p:cNvSpPr>
              <a:spLocks noEditPoints="1"/>
            </p:cNvSpPr>
            <p:nvPr/>
          </p:nvSpPr>
          <p:spPr>
            <a:xfrm rot="1185559">
              <a:off x="7310677" y="342227"/>
              <a:ext cx="408384" cy="330993"/>
            </a:xfrm>
            <a:custGeom>
              <a:avLst/>
              <a:gdLst>
                <a:gd name="T0" fmla="*/ 224 w 343"/>
                <a:gd name="T1" fmla="*/ 22 h 278"/>
                <a:gd name="T2" fmla="*/ 207 w 343"/>
                <a:gd name="T3" fmla="*/ 36 h 278"/>
                <a:gd name="T4" fmla="*/ 303 w 343"/>
                <a:gd name="T5" fmla="*/ 154 h 278"/>
                <a:gd name="T6" fmla="*/ 321 w 343"/>
                <a:gd name="T7" fmla="*/ 140 h 278"/>
                <a:gd name="T8" fmla="*/ 224 w 343"/>
                <a:gd name="T9" fmla="*/ 22 h 278"/>
                <a:gd name="T10" fmla="*/ 229 w 343"/>
                <a:gd name="T11" fmla="*/ 0 h 278"/>
                <a:gd name="T12" fmla="*/ 343 w 343"/>
                <a:gd name="T13" fmla="*/ 138 h 278"/>
                <a:gd name="T14" fmla="*/ 335 w 343"/>
                <a:gd name="T15" fmla="*/ 145 h 278"/>
                <a:gd name="T16" fmla="*/ 329 w 343"/>
                <a:gd name="T17" fmla="*/ 150 h 278"/>
                <a:gd name="T18" fmla="*/ 313 w 343"/>
                <a:gd name="T19" fmla="*/ 163 h 278"/>
                <a:gd name="T20" fmla="*/ 297 w 343"/>
                <a:gd name="T21" fmla="*/ 175 h 278"/>
                <a:gd name="T22" fmla="*/ 186 w 343"/>
                <a:gd name="T23" fmla="*/ 267 h 278"/>
                <a:gd name="T24" fmla="*/ 185 w 343"/>
                <a:gd name="T25" fmla="*/ 268 h 278"/>
                <a:gd name="T26" fmla="*/ 184 w 343"/>
                <a:gd name="T27" fmla="*/ 268 h 278"/>
                <a:gd name="T28" fmla="*/ 170 w 343"/>
                <a:gd name="T29" fmla="*/ 275 h 278"/>
                <a:gd name="T30" fmla="*/ 156 w 343"/>
                <a:gd name="T31" fmla="*/ 278 h 278"/>
                <a:gd name="T32" fmla="*/ 139 w 343"/>
                <a:gd name="T33" fmla="*/ 276 h 278"/>
                <a:gd name="T34" fmla="*/ 122 w 343"/>
                <a:gd name="T35" fmla="*/ 268 h 278"/>
                <a:gd name="T36" fmla="*/ 110 w 343"/>
                <a:gd name="T37" fmla="*/ 256 h 278"/>
                <a:gd name="T38" fmla="*/ 105 w 343"/>
                <a:gd name="T39" fmla="*/ 241 h 278"/>
                <a:gd name="T40" fmla="*/ 106 w 343"/>
                <a:gd name="T41" fmla="*/ 225 h 278"/>
                <a:gd name="T42" fmla="*/ 112 w 343"/>
                <a:gd name="T43" fmla="*/ 213 h 278"/>
                <a:gd name="T44" fmla="*/ 121 w 343"/>
                <a:gd name="T45" fmla="*/ 204 h 278"/>
                <a:gd name="T46" fmla="*/ 132 w 343"/>
                <a:gd name="T47" fmla="*/ 199 h 278"/>
                <a:gd name="T48" fmla="*/ 147 w 343"/>
                <a:gd name="T49" fmla="*/ 197 h 278"/>
                <a:gd name="T50" fmla="*/ 161 w 343"/>
                <a:gd name="T51" fmla="*/ 199 h 278"/>
                <a:gd name="T52" fmla="*/ 176 w 343"/>
                <a:gd name="T53" fmla="*/ 205 h 278"/>
                <a:gd name="T54" fmla="*/ 186 w 343"/>
                <a:gd name="T55" fmla="*/ 214 h 278"/>
                <a:gd name="T56" fmla="*/ 194 w 343"/>
                <a:gd name="T57" fmla="*/ 226 h 278"/>
                <a:gd name="T58" fmla="*/ 197 w 343"/>
                <a:gd name="T59" fmla="*/ 241 h 278"/>
                <a:gd name="T60" fmla="*/ 288 w 343"/>
                <a:gd name="T61" fmla="*/ 166 h 278"/>
                <a:gd name="T62" fmla="*/ 193 w 343"/>
                <a:gd name="T63" fmla="*/ 48 h 278"/>
                <a:gd name="T64" fmla="*/ 81 w 343"/>
                <a:gd name="T65" fmla="*/ 138 h 278"/>
                <a:gd name="T66" fmla="*/ 80 w 343"/>
                <a:gd name="T67" fmla="*/ 138 h 278"/>
                <a:gd name="T68" fmla="*/ 79 w 343"/>
                <a:gd name="T69" fmla="*/ 140 h 278"/>
                <a:gd name="T70" fmla="*/ 66 w 343"/>
                <a:gd name="T71" fmla="*/ 146 h 278"/>
                <a:gd name="T72" fmla="*/ 51 w 343"/>
                <a:gd name="T73" fmla="*/ 149 h 278"/>
                <a:gd name="T74" fmla="*/ 34 w 343"/>
                <a:gd name="T75" fmla="*/ 148 h 278"/>
                <a:gd name="T76" fmla="*/ 17 w 343"/>
                <a:gd name="T77" fmla="*/ 140 h 278"/>
                <a:gd name="T78" fmla="*/ 6 w 343"/>
                <a:gd name="T79" fmla="*/ 127 h 278"/>
                <a:gd name="T80" fmla="*/ 0 w 343"/>
                <a:gd name="T81" fmla="*/ 112 h 278"/>
                <a:gd name="T82" fmla="*/ 0 w 343"/>
                <a:gd name="T83" fmla="*/ 97 h 278"/>
                <a:gd name="T84" fmla="*/ 7 w 343"/>
                <a:gd name="T85" fmla="*/ 85 h 278"/>
                <a:gd name="T86" fmla="*/ 16 w 343"/>
                <a:gd name="T87" fmla="*/ 76 h 278"/>
                <a:gd name="T88" fmla="*/ 28 w 343"/>
                <a:gd name="T89" fmla="*/ 70 h 278"/>
                <a:gd name="T90" fmla="*/ 42 w 343"/>
                <a:gd name="T91" fmla="*/ 68 h 278"/>
                <a:gd name="T92" fmla="*/ 57 w 343"/>
                <a:gd name="T93" fmla="*/ 70 h 278"/>
                <a:gd name="T94" fmla="*/ 71 w 343"/>
                <a:gd name="T95" fmla="*/ 77 h 278"/>
                <a:gd name="T96" fmla="*/ 81 w 343"/>
                <a:gd name="T97" fmla="*/ 86 h 278"/>
                <a:gd name="T98" fmla="*/ 89 w 343"/>
                <a:gd name="T99" fmla="*/ 98 h 278"/>
                <a:gd name="T100" fmla="*/ 92 w 343"/>
                <a:gd name="T101" fmla="*/ 112 h 278"/>
                <a:gd name="T102" fmla="*/ 185 w 343"/>
                <a:gd name="T103" fmla="*/ 36 h 278"/>
                <a:gd name="T104" fmla="*/ 199 w 343"/>
                <a:gd name="T105" fmla="*/ 25 h 278"/>
                <a:gd name="T106" fmla="*/ 215 w 343"/>
                <a:gd name="T107" fmla="*/ 11 h 278"/>
                <a:gd name="T108" fmla="*/ 222 w 343"/>
                <a:gd name="T109" fmla="*/ 6 h 278"/>
                <a:gd name="T110" fmla="*/ 229 w 343"/>
                <a:gd name="T111" fmla="*/ 0 h 2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3" h="278">
                  <a:moveTo>
                    <a:pt x="224" y="22"/>
                  </a:moveTo>
                  <a:lnTo>
                    <a:pt x="207" y="36"/>
                  </a:lnTo>
                  <a:lnTo>
                    <a:pt x="303" y="154"/>
                  </a:lnTo>
                  <a:lnTo>
                    <a:pt x="321" y="140"/>
                  </a:lnTo>
                  <a:lnTo>
                    <a:pt x="224" y="22"/>
                  </a:lnTo>
                  <a:close/>
                  <a:moveTo>
                    <a:pt x="229" y="0"/>
                  </a:moveTo>
                  <a:lnTo>
                    <a:pt x="343" y="138"/>
                  </a:lnTo>
                  <a:lnTo>
                    <a:pt x="335" y="145"/>
                  </a:lnTo>
                  <a:lnTo>
                    <a:pt x="329" y="150"/>
                  </a:lnTo>
                  <a:lnTo>
                    <a:pt x="313" y="163"/>
                  </a:lnTo>
                  <a:lnTo>
                    <a:pt x="297" y="175"/>
                  </a:lnTo>
                  <a:lnTo>
                    <a:pt x="186" y="267"/>
                  </a:lnTo>
                  <a:lnTo>
                    <a:pt x="185" y="268"/>
                  </a:lnTo>
                  <a:lnTo>
                    <a:pt x="184" y="268"/>
                  </a:lnTo>
                  <a:lnTo>
                    <a:pt x="170" y="275"/>
                  </a:lnTo>
                  <a:lnTo>
                    <a:pt x="156" y="278"/>
                  </a:lnTo>
                  <a:lnTo>
                    <a:pt x="139" y="276"/>
                  </a:lnTo>
                  <a:lnTo>
                    <a:pt x="122" y="268"/>
                  </a:lnTo>
                  <a:lnTo>
                    <a:pt x="110" y="256"/>
                  </a:lnTo>
                  <a:lnTo>
                    <a:pt x="105" y="241"/>
                  </a:lnTo>
                  <a:lnTo>
                    <a:pt x="106" y="225"/>
                  </a:lnTo>
                  <a:lnTo>
                    <a:pt x="112" y="213"/>
                  </a:lnTo>
                  <a:lnTo>
                    <a:pt x="121" y="204"/>
                  </a:lnTo>
                  <a:lnTo>
                    <a:pt x="132" y="199"/>
                  </a:lnTo>
                  <a:lnTo>
                    <a:pt x="147" y="197"/>
                  </a:lnTo>
                  <a:lnTo>
                    <a:pt x="161" y="199"/>
                  </a:lnTo>
                  <a:lnTo>
                    <a:pt x="176" y="205"/>
                  </a:lnTo>
                  <a:lnTo>
                    <a:pt x="186" y="214"/>
                  </a:lnTo>
                  <a:lnTo>
                    <a:pt x="194" y="226"/>
                  </a:lnTo>
                  <a:lnTo>
                    <a:pt x="197" y="241"/>
                  </a:lnTo>
                  <a:lnTo>
                    <a:pt x="288" y="166"/>
                  </a:lnTo>
                  <a:lnTo>
                    <a:pt x="193" y="48"/>
                  </a:lnTo>
                  <a:lnTo>
                    <a:pt x="81" y="138"/>
                  </a:lnTo>
                  <a:lnTo>
                    <a:pt x="80" y="138"/>
                  </a:lnTo>
                  <a:lnTo>
                    <a:pt x="79" y="140"/>
                  </a:lnTo>
                  <a:lnTo>
                    <a:pt x="66" y="146"/>
                  </a:lnTo>
                  <a:lnTo>
                    <a:pt x="51" y="149"/>
                  </a:lnTo>
                  <a:lnTo>
                    <a:pt x="34" y="148"/>
                  </a:lnTo>
                  <a:lnTo>
                    <a:pt x="17" y="140"/>
                  </a:lnTo>
                  <a:lnTo>
                    <a:pt x="6" y="127"/>
                  </a:lnTo>
                  <a:lnTo>
                    <a:pt x="0" y="112"/>
                  </a:lnTo>
                  <a:lnTo>
                    <a:pt x="0" y="97"/>
                  </a:lnTo>
                  <a:lnTo>
                    <a:pt x="7" y="85"/>
                  </a:lnTo>
                  <a:lnTo>
                    <a:pt x="16" y="76"/>
                  </a:lnTo>
                  <a:lnTo>
                    <a:pt x="28" y="70"/>
                  </a:lnTo>
                  <a:lnTo>
                    <a:pt x="42" y="68"/>
                  </a:lnTo>
                  <a:lnTo>
                    <a:pt x="57" y="70"/>
                  </a:lnTo>
                  <a:lnTo>
                    <a:pt x="71" y="77"/>
                  </a:lnTo>
                  <a:lnTo>
                    <a:pt x="81" y="86"/>
                  </a:lnTo>
                  <a:lnTo>
                    <a:pt x="89" y="98"/>
                  </a:lnTo>
                  <a:lnTo>
                    <a:pt x="92" y="112"/>
                  </a:lnTo>
                  <a:lnTo>
                    <a:pt x="185" y="36"/>
                  </a:lnTo>
                  <a:lnTo>
                    <a:pt x="199" y="25"/>
                  </a:lnTo>
                  <a:lnTo>
                    <a:pt x="215" y="11"/>
                  </a:lnTo>
                  <a:lnTo>
                    <a:pt x="222" y="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" name="Freeform 54"/>
            <p:cNvSpPr>
              <a:spLocks noEditPoints="1"/>
            </p:cNvSpPr>
            <p:nvPr/>
          </p:nvSpPr>
          <p:spPr>
            <a:xfrm rot="19322388">
              <a:off x="6627426" y="27811"/>
              <a:ext cx="651272" cy="581025"/>
            </a:xfrm>
            <a:custGeom>
              <a:avLst/>
              <a:gdLst>
                <a:gd name="T0" fmla="*/ 196 w 547"/>
                <a:gd name="T1" fmla="*/ 363 h 488"/>
                <a:gd name="T2" fmla="*/ 269 w 547"/>
                <a:gd name="T3" fmla="*/ 372 h 488"/>
                <a:gd name="T4" fmla="*/ 322 w 547"/>
                <a:gd name="T5" fmla="*/ 306 h 488"/>
                <a:gd name="T6" fmla="*/ 303 w 547"/>
                <a:gd name="T7" fmla="*/ 258 h 488"/>
                <a:gd name="T8" fmla="*/ 246 w 547"/>
                <a:gd name="T9" fmla="*/ 191 h 488"/>
                <a:gd name="T10" fmla="*/ 200 w 547"/>
                <a:gd name="T11" fmla="*/ 204 h 488"/>
                <a:gd name="T12" fmla="*/ 191 w 547"/>
                <a:gd name="T13" fmla="*/ 210 h 488"/>
                <a:gd name="T14" fmla="*/ 150 w 547"/>
                <a:gd name="T15" fmla="*/ 265 h 488"/>
                <a:gd name="T16" fmla="*/ 176 w 547"/>
                <a:gd name="T17" fmla="*/ 346 h 488"/>
                <a:gd name="T18" fmla="*/ 257 w 547"/>
                <a:gd name="T19" fmla="*/ 231 h 488"/>
                <a:gd name="T20" fmla="*/ 200 w 547"/>
                <a:gd name="T21" fmla="*/ 257 h 488"/>
                <a:gd name="T22" fmla="*/ 205 w 547"/>
                <a:gd name="T23" fmla="*/ 259 h 488"/>
                <a:gd name="T24" fmla="*/ 221 w 547"/>
                <a:gd name="T25" fmla="*/ 271 h 488"/>
                <a:gd name="T26" fmla="*/ 210 w 547"/>
                <a:gd name="T27" fmla="*/ 288 h 488"/>
                <a:gd name="T28" fmla="*/ 192 w 547"/>
                <a:gd name="T29" fmla="*/ 275 h 488"/>
                <a:gd name="T30" fmla="*/ 205 w 547"/>
                <a:gd name="T31" fmla="*/ 237 h 488"/>
                <a:gd name="T32" fmla="*/ 285 w 547"/>
                <a:gd name="T33" fmla="*/ 224 h 488"/>
                <a:gd name="T34" fmla="*/ 511 w 547"/>
                <a:gd name="T35" fmla="*/ 26 h 488"/>
                <a:gd name="T36" fmla="*/ 472 w 547"/>
                <a:gd name="T37" fmla="*/ 51 h 488"/>
                <a:gd name="T38" fmla="*/ 362 w 547"/>
                <a:gd name="T39" fmla="*/ 172 h 488"/>
                <a:gd name="T40" fmla="*/ 405 w 547"/>
                <a:gd name="T41" fmla="*/ 170 h 488"/>
                <a:gd name="T42" fmla="*/ 424 w 547"/>
                <a:gd name="T43" fmla="*/ 165 h 488"/>
                <a:gd name="T44" fmla="*/ 480 w 547"/>
                <a:gd name="T45" fmla="*/ 130 h 488"/>
                <a:gd name="T46" fmla="*/ 524 w 547"/>
                <a:gd name="T47" fmla="*/ 43 h 488"/>
                <a:gd name="T48" fmla="*/ 523 w 547"/>
                <a:gd name="T49" fmla="*/ 32 h 488"/>
                <a:gd name="T50" fmla="*/ 526 w 547"/>
                <a:gd name="T51" fmla="*/ 0 h 488"/>
                <a:gd name="T52" fmla="*/ 547 w 547"/>
                <a:gd name="T53" fmla="*/ 35 h 488"/>
                <a:gd name="T54" fmla="*/ 517 w 547"/>
                <a:gd name="T55" fmla="*/ 110 h 488"/>
                <a:gd name="T56" fmla="*/ 449 w 547"/>
                <a:gd name="T57" fmla="*/ 177 h 488"/>
                <a:gd name="T58" fmla="*/ 421 w 547"/>
                <a:gd name="T59" fmla="*/ 187 h 488"/>
                <a:gd name="T60" fmla="*/ 340 w 547"/>
                <a:gd name="T61" fmla="*/ 197 h 488"/>
                <a:gd name="T62" fmla="*/ 337 w 547"/>
                <a:gd name="T63" fmla="*/ 274 h 488"/>
                <a:gd name="T64" fmla="*/ 322 w 547"/>
                <a:gd name="T65" fmla="*/ 368 h 488"/>
                <a:gd name="T66" fmla="*/ 226 w 547"/>
                <a:gd name="T67" fmla="*/ 406 h 488"/>
                <a:gd name="T68" fmla="*/ 174 w 547"/>
                <a:gd name="T69" fmla="*/ 386 h 488"/>
                <a:gd name="T70" fmla="*/ 94 w 547"/>
                <a:gd name="T71" fmla="*/ 469 h 488"/>
                <a:gd name="T72" fmla="*/ 56 w 547"/>
                <a:gd name="T73" fmla="*/ 488 h 488"/>
                <a:gd name="T74" fmla="*/ 20 w 547"/>
                <a:gd name="T75" fmla="*/ 479 h 488"/>
                <a:gd name="T76" fmla="*/ 0 w 547"/>
                <a:gd name="T77" fmla="*/ 441 h 488"/>
                <a:gd name="T78" fmla="*/ 1 w 547"/>
                <a:gd name="T79" fmla="*/ 426 h 488"/>
                <a:gd name="T80" fmla="*/ 26 w 547"/>
                <a:gd name="T81" fmla="*/ 395 h 488"/>
                <a:gd name="T82" fmla="*/ 65 w 547"/>
                <a:gd name="T83" fmla="*/ 416 h 488"/>
                <a:gd name="T84" fmla="*/ 27 w 547"/>
                <a:gd name="T85" fmla="*/ 433 h 488"/>
                <a:gd name="T86" fmla="*/ 17 w 547"/>
                <a:gd name="T87" fmla="*/ 415 h 488"/>
                <a:gd name="T88" fmla="*/ 10 w 547"/>
                <a:gd name="T89" fmla="*/ 433 h 488"/>
                <a:gd name="T90" fmla="*/ 17 w 547"/>
                <a:gd name="T91" fmla="*/ 450 h 488"/>
                <a:gd name="T92" fmla="*/ 40 w 547"/>
                <a:gd name="T93" fmla="*/ 470 h 488"/>
                <a:gd name="T94" fmla="*/ 73 w 547"/>
                <a:gd name="T95" fmla="*/ 460 h 488"/>
                <a:gd name="T96" fmla="*/ 112 w 547"/>
                <a:gd name="T97" fmla="*/ 418 h 488"/>
                <a:gd name="T98" fmla="*/ 125 w 547"/>
                <a:gd name="T99" fmla="*/ 327 h 488"/>
                <a:gd name="T100" fmla="*/ 137 w 547"/>
                <a:gd name="T101" fmla="*/ 214 h 488"/>
                <a:gd name="T102" fmla="*/ 183 w 547"/>
                <a:gd name="T103" fmla="*/ 177 h 488"/>
                <a:gd name="T104" fmla="*/ 188 w 547"/>
                <a:gd name="T105" fmla="*/ 174 h 488"/>
                <a:gd name="T106" fmla="*/ 243 w 547"/>
                <a:gd name="T107" fmla="*/ 161 h 488"/>
                <a:gd name="T108" fmla="*/ 365 w 547"/>
                <a:gd name="T109" fmla="*/ 138 h 488"/>
                <a:gd name="T110" fmla="*/ 455 w 547"/>
                <a:gd name="T111" fmla="*/ 42 h 488"/>
                <a:gd name="T112" fmla="*/ 526 w 547"/>
                <a:gd name="T113" fmla="*/ 0 h 4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7" h="488">
                  <a:moveTo>
                    <a:pt x="295" y="251"/>
                  </a:moveTo>
                  <a:lnTo>
                    <a:pt x="273" y="278"/>
                  </a:lnTo>
                  <a:lnTo>
                    <a:pt x="223" y="334"/>
                  </a:lnTo>
                  <a:lnTo>
                    <a:pt x="196" y="363"/>
                  </a:lnTo>
                  <a:lnTo>
                    <a:pt x="196" y="363"/>
                  </a:lnTo>
                  <a:lnTo>
                    <a:pt x="200" y="365"/>
                  </a:lnTo>
                  <a:lnTo>
                    <a:pt x="214" y="372"/>
                  </a:lnTo>
                  <a:lnTo>
                    <a:pt x="230" y="376"/>
                  </a:lnTo>
                  <a:lnTo>
                    <a:pt x="250" y="376"/>
                  </a:lnTo>
                  <a:lnTo>
                    <a:pt x="269" y="372"/>
                  </a:lnTo>
                  <a:lnTo>
                    <a:pt x="288" y="363"/>
                  </a:lnTo>
                  <a:lnTo>
                    <a:pt x="302" y="351"/>
                  </a:lnTo>
                  <a:lnTo>
                    <a:pt x="314" y="335"/>
                  </a:lnTo>
                  <a:lnTo>
                    <a:pt x="320" y="320"/>
                  </a:lnTo>
                  <a:lnTo>
                    <a:pt x="322" y="306"/>
                  </a:lnTo>
                  <a:lnTo>
                    <a:pt x="322" y="293"/>
                  </a:lnTo>
                  <a:lnTo>
                    <a:pt x="318" y="282"/>
                  </a:lnTo>
                  <a:lnTo>
                    <a:pt x="312" y="271"/>
                  </a:lnTo>
                  <a:lnTo>
                    <a:pt x="308" y="265"/>
                  </a:lnTo>
                  <a:lnTo>
                    <a:pt x="303" y="258"/>
                  </a:lnTo>
                  <a:lnTo>
                    <a:pt x="297" y="253"/>
                  </a:lnTo>
                  <a:lnTo>
                    <a:pt x="295" y="251"/>
                  </a:lnTo>
                  <a:close/>
                  <a:moveTo>
                    <a:pt x="267" y="190"/>
                  </a:moveTo>
                  <a:lnTo>
                    <a:pt x="256" y="191"/>
                  </a:lnTo>
                  <a:lnTo>
                    <a:pt x="246" y="191"/>
                  </a:lnTo>
                  <a:lnTo>
                    <a:pt x="226" y="195"/>
                  </a:lnTo>
                  <a:lnTo>
                    <a:pt x="208" y="202"/>
                  </a:lnTo>
                  <a:lnTo>
                    <a:pt x="202" y="203"/>
                  </a:lnTo>
                  <a:lnTo>
                    <a:pt x="200" y="204"/>
                  </a:lnTo>
                  <a:lnTo>
                    <a:pt x="200" y="204"/>
                  </a:lnTo>
                  <a:lnTo>
                    <a:pt x="199" y="204"/>
                  </a:lnTo>
                  <a:lnTo>
                    <a:pt x="197" y="206"/>
                  </a:lnTo>
                  <a:lnTo>
                    <a:pt x="196" y="206"/>
                  </a:lnTo>
                  <a:lnTo>
                    <a:pt x="195" y="207"/>
                  </a:lnTo>
                  <a:lnTo>
                    <a:pt x="191" y="210"/>
                  </a:lnTo>
                  <a:lnTo>
                    <a:pt x="183" y="214"/>
                  </a:lnTo>
                  <a:lnTo>
                    <a:pt x="175" y="220"/>
                  </a:lnTo>
                  <a:lnTo>
                    <a:pt x="163" y="233"/>
                  </a:lnTo>
                  <a:lnTo>
                    <a:pt x="155" y="248"/>
                  </a:lnTo>
                  <a:lnTo>
                    <a:pt x="150" y="265"/>
                  </a:lnTo>
                  <a:lnTo>
                    <a:pt x="149" y="282"/>
                  </a:lnTo>
                  <a:lnTo>
                    <a:pt x="153" y="304"/>
                  </a:lnTo>
                  <a:lnTo>
                    <a:pt x="161" y="325"/>
                  </a:lnTo>
                  <a:lnTo>
                    <a:pt x="175" y="344"/>
                  </a:lnTo>
                  <a:lnTo>
                    <a:pt x="176" y="346"/>
                  </a:lnTo>
                  <a:lnTo>
                    <a:pt x="202" y="316"/>
                  </a:lnTo>
                  <a:lnTo>
                    <a:pt x="227" y="288"/>
                  </a:lnTo>
                  <a:lnTo>
                    <a:pt x="254" y="259"/>
                  </a:lnTo>
                  <a:lnTo>
                    <a:pt x="274" y="236"/>
                  </a:lnTo>
                  <a:lnTo>
                    <a:pt x="257" y="231"/>
                  </a:lnTo>
                  <a:lnTo>
                    <a:pt x="240" y="232"/>
                  </a:lnTo>
                  <a:lnTo>
                    <a:pt x="225" y="236"/>
                  </a:lnTo>
                  <a:lnTo>
                    <a:pt x="210" y="244"/>
                  </a:lnTo>
                  <a:lnTo>
                    <a:pt x="204" y="250"/>
                  </a:lnTo>
                  <a:lnTo>
                    <a:pt x="200" y="257"/>
                  </a:lnTo>
                  <a:lnTo>
                    <a:pt x="196" y="263"/>
                  </a:lnTo>
                  <a:lnTo>
                    <a:pt x="196" y="265"/>
                  </a:lnTo>
                  <a:lnTo>
                    <a:pt x="197" y="263"/>
                  </a:lnTo>
                  <a:lnTo>
                    <a:pt x="200" y="261"/>
                  </a:lnTo>
                  <a:lnTo>
                    <a:pt x="205" y="259"/>
                  </a:lnTo>
                  <a:lnTo>
                    <a:pt x="209" y="259"/>
                  </a:lnTo>
                  <a:lnTo>
                    <a:pt x="213" y="261"/>
                  </a:lnTo>
                  <a:lnTo>
                    <a:pt x="217" y="263"/>
                  </a:lnTo>
                  <a:lnTo>
                    <a:pt x="219" y="267"/>
                  </a:lnTo>
                  <a:lnTo>
                    <a:pt x="221" y="271"/>
                  </a:lnTo>
                  <a:lnTo>
                    <a:pt x="222" y="275"/>
                  </a:lnTo>
                  <a:lnTo>
                    <a:pt x="221" y="279"/>
                  </a:lnTo>
                  <a:lnTo>
                    <a:pt x="218" y="283"/>
                  </a:lnTo>
                  <a:lnTo>
                    <a:pt x="214" y="286"/>
                  </a:lnTo>
                  <a:lnTo>
                    <a:pt x="210" y="288"/>
                  </a:lnTo>
                  <a:lnTo>
                    <a:pt x="205" y="288"/>
                  </a:lnTo>
                  <a:lnTo>
                    <a:pt x="201" y="287"/>
                  </a:lnTo>
                  <a:lnTo>
                    <a:pt x="197" y="284"/>
                  </a:lnTo>
                  <a:lnTo>
                    <a:pt x="193" y="279"/>
                  </a:lnTo>
                  <a:lnTo>
                    <a:pt x="192" y="275"/>
                  </a:lnTo>
                  <a:lnTo>
                    <a:pt x="191" y="271"/>
                  </a:lnTo>
                  <a:lnTo>
                    <a:pt x="191" y="267"/>
                  </a:lnTo>
                  <a:lnTo>
                    <a:pt x="191" y="261"/>
                  </a:lnTo>
                  <a:lnTo>
                    <a:pt x="196" y="249"/>
                  </a:lnTo>
                  <a:lnTo>
                    <a:pt x="205" y="237"/>
                  </a:lnTo>
                  <a:lnTo>
                    <a:pt x="219" y="227"/>
                  </a:lnTo>
                  <a:lnTo>
                    <a:pt x="238" y="219"/>
                  </a:lnTo>
                  <a:lnTo>
                    <a:pt x="250" y="217"/>
                  </a:lnTo>
                  <a:lnTo>
                    <a:pt x="261" y="217"/>
                  </a:lnTo>
                  <a:lnTo>
                    <a:pt x="285" y="224"/>
                  </a:lnTo>
                  <a:lnTo>
                    <a:pt x="314" y="194"/>
                  </a:lnTo>
                  <a:lnTo>
                    <a:pt x="288" y="191"/>
                  </a:lnTo>
                  <a:lnTo>
                    <a:pt x="267" y="190"/>
                  </a:lnTo>
                  <a:close/>
                  <a:moveTo>
                    <a:pt x="515" y="25"/>
                  </a:moveTo>
                  <a:lnTo>
                    <a:pt x="511" y="26"/>
                  </a:lnTo>
                  <a:lnTo>
                    <a:pt x="502" y="29"/>
                  </a:lnTo>
                  <a:lnTo>
                    <a:pt x="494" y="34"/>
                  </a:lnTo>
                  <a:lnTo>
                    <a:pt x="488" y="39"/>
                  </a:lnTo>
                  <a:lnTo>
                    <a:pt x="480" y="45"/>
                  </a:lnTo>
                  <a:lnTo>
                    <a:pt x="472" y="51"/>
                  </a:lnTo>
                  <a:lnTo>
                    <a:pt x="458" y="66"/>
                  </a:lnTo>
                  <a:lnTo>
                    <a:pt x="429" y="94"/>
                  </a:lnTo>
                  <a:lnTo>
                    <a:pt x="403" y="123"/>
                  </a:lnTo>
                  <a:lnTo>
                    <a:pt x="378" y="153"/>
                  </a:lnTo>
                  <a:lnTo>
                    <a:pt x="362" y="172"/>
                  </a:lnTo>
                  <a:lnTo>
                    <a:pt x="377" y="172"/>
                  </a:lnTo>
                  <a:lnTo>
                    <a:pt x="387" y="172"/>
                  </a:lnTo>
                  <a:lnTo>
                    <a:pt x="396" y="172"/>
                  </a:lnTo>
                  <a:lnTo>
                    <a:pt x="400" y="170"/>
                  </a:lnTo>
                  <a:lnTo>
                    <a:pt x="405" y="170"/>
                  </a:lnTo>
                  <a:lnTo>
                    <a:pt x="411" y="169"/>
                  </a:lnTo>
                  <a:lnTo>
                    <a:pt x="415" y="168"/>
                  </a:lnTo>
                  <a:lnTo>
                    <a:pt x="420" y="166"/>
                  </a:lnTo>
                  <a:lnTo>
                    <a:pt x="422" y="166"/>
                  </a:lnTo>
                  <a:lnTo>
                    <a:pt x="424" y="165"/>
                  </a:lnTo>
                  <a:lnTo>
                    <a:pt x="433" y="162"/>
                  </a:lnTo>
                  <a:lnTo>
                    <a:pt x="442" y="159"/>
                  </a:lnTo>
                  <a:lnTo>
                    <a:pt x="450" y="155"/>
                  </a:lnTo>
                  <a:lnTo>
                    <a:pt x="466" y="143"/>
                  </a:lnTo>
                  <a:lnTo>
                    <a:pt x="480" y="130"/>
                  </a:lnTo>
                  <a:lnTo>
                    <a:pt x="497" y="110"/>
                  </a:lnTo>
                  <a:lnTo>
                    <a:pt x="511" y="87"/>
                  </a:lnTo>
                  <a:lnTo>
                    <a:pt x="521" y="62"/>
                  </a:lnTo>
                  <a:lnTo>
                    <a:pt x="523" y="53"/>
                  </a:lnTo>
                  <a:lnTo>
                    <a:pt x="524" y="43"/>
                  </a:lnTo>
                  <a:lnTo>
                    <a:pt x="524" y="42"/>
                  </a:lnTo>
                  <a:lnTo>
                    <a:pt x="524" y="39"/>
                  </a:lnTo>
                  <a:lnTo>
                    <a:pt x="524" y="37"/>
                  </a:lnTo>
                  <a:lnTo>
                    <a:pt x="524" y="34"/>
                  </a:lnTo>
                  <a:lnTo>
                    <a:pt x="523" y="32"/>
                  </a:lnTo>
                  <a:lnTo>
                    <a:pt x="522" y="29"/>
                  </a:lnTo>
                  <a:lnTo>
                    <a:pt x="521" y="28"/>
                  </a:lnTo>
                  <a:lnTo>
                    <a:pt x="518" y="26"/>
                  </a:lnTo>
                  <a:lnTo>
                    <a:pt x="515" y="25"/>
                  </a:lnTo>
                  <a:close/>
                  <a:moveTo>
                    <a:pt x="526" y="0"/>
                  </a:moveTo>
                  <a:lnTo>
                    <a:pt x="532" y="3"/>
                  </a:lnTo>
                  <a:lnTo>
                    <a:pt x="538" y="7"/>
                  </a:lnTo>
                  <a:lnTo>
                    <a:pt x="543" y="13"/>
                  </a:lnTo>
                  <a:lnTo>
                    <a:pt x="545" y="21"/>
                  </a:lnTo>
                  <a:lnTo>
                    <a:pt x="547" y="35"/>
                  </a:lnTo>
                  <a:lnTo>
                    <a:pt x="544" y="50"/>
                  </a:lnTo>
                  <a:lnTo>
                    <a:pt x="539" y="66"/>
                  </a:lnTo>
                  <a:lnTo>
                    <a:pt x="534" y="79"/>
                  </a:lnTo>
                  <a:lnTo>
                    <a:pt x="528" y="89"/>
                  </a:lnTo>
                  <a:lnTo>
                    <a:pt x="517" y="110"/>
                  </a:lnTo>
                  <a:lnTo>
                    <a:pt x="504" y="130"/>
                  </a:lnTo>
                  <a:lnTo>
                    <a:pt x="488" y="148"/>
                  </a:lnTo>
                  <a:lnTo>
                    <a:pt x="470" y="164"/>
                  </a:lnTo>
                  <a:lnTo>
                    <a:pt x="460" y="170"/>
                  </a:lnTo>
                  <a:lnTo>
                    <a:pt x="449" y="177"/>
                  </a:lnTo>
                  <a:lnTo>
                    <a:pt x="438" y="182"/>
                  </a:lnTo>
                  <a:lnTo>
                    <a:pt x="435" y="183"/>
                  </a:lnTo>
                  <a:lnTo>
                    <a:pt x="432" y="185"/>
                  </a:lnTo>
                  <a:lnTo>
                    <a:pt x="426" y="186"/>
                  </a:lnTo>
                  <a:lnTo>
                    <a:pt x="421" y="187"/>
                  </a:lnTo>
                  <a:lnTo>
                    <a:pt x="415" y="190"/>
                  </a:lnTo>
                  <a:lnTo>
                    <a:pt x="409" y="191"/>
                  </a:lnTo>
                  <a:lnTo>
                    <a:pt x="403" y="193"/>
                  </a:lnTo>
                  <a:lnTo>
                    <a:pt x="379" y="197"/>
                  </a:lnTo>
                  <a:lnTo>
                    <a:pt x="340" y="197"/>
                  </a:lnTo>
                  <a:lnTo>
                    <a:pt x="307" y="237"/>
                  </a:lnTo>
                  <a:lnTo>
                    <a:pt x="308" y="238"/>
                  </a:lnTo>
                  <a:lnTo>
                    <a:pt x="320" y="249"/>
                  </a:lnTo>
                  <a:lnTo>
                    <a:pt x="329" y="259"/>
                  </a:lnTo>
                  <a:lnTo>
                    <a:pt x="337" y="274"/>
                  </a:lnTo>
                  <a:lnTo>
                    <a:pt x="343" y="289"/>
                  </a:lnTo>
                  <a:lnTo>
                    <a:pt x="345" y="306"/>
                  </a:lnTo>
                  <a:lnTo>
                    <a:pt x="344" y="325"/>
                  </a:lnTo>
                  <a:lnTo>
                    <a:pt x="336" y="347"/>
                  </a:lnTo>
                  <a:lnTo>
                    <a:pt x="322" y="368"/>
                  </a:lnTo>
                  <a:lnTo>
                    <a:pt x="303" y="386"/>
                  </a:lnTo>
                  <a:lnTo>
                    <a:pt x="286" y="395"/>
                  </a:lnTo>
                  <a:lnTo>
                    <a:pt x="267" y="403"/>
                  </a:lnTo>
                  <a:lnTo>
                    <a:pt x="247" y="407"/>
                  </a:lnTo>
                  <a:lnTo>
                    <a:pt x="226" y="406"/>
                  </a:lnTo>
                  <a:lnTo>
                    <a:pt x="204" y="402"/>
                  </a:lnTo>
                  <a:lnTo>
                    <a:pt x="184" y="393"/>
                  </a:lnTo>
                  <a:lnTo>
                    <a:pt x="179" y="390"/>
                  </a:lnTo>
                  <a:lnTo>
                    <a:pt x="175" y="388"/>
                  </a:lnTo>
                  <a:lnTo>
                    <a:pt x="174" y="386"/>
                  </a:lnTo>
                  <a:lnTo>
                    <a:pt x="129" y="433"/>
                  </a:lnTo>
                  <a:lnTo>
                    <a:pt x="107" y="456"/>
                  </a:lnTo>
                  <a:lnTo>
                    <a:pt x="96" y="465"/>
                  </a:lnTo>
                  <a:lnTo>
                    <a:pt x="94" y="467"/>
                  </a:lnTo>
                  <a:lnTo>
                    <a:pt x="94" y="469"/>
                  </a:lnTo>
                  <a:lnTo>
                    <a:pt x="92" y="469"/>
                  </a:lnTo>
                  <a:lnTo>
                    <a:pt x="91" y="470"/>
                  </a:lnTo>
                  <a:lnTo>
                    <a:pt x="85" y="475"/>
                  </a:lnTo>
                  <a:lnTo>
                    <a:pt x="72" y="483"/>
                  </a:lnTo>
                  <a:lnTo>
                    <a:pt x="56" y="488"/>
                  </a:lnTo>
                  <a:lnTo>
                    <a:pt x="48" y="488"/>
                  </a:lnTo>
                  <a:lnTo>
                    <a:pt x="40" y="488"/>
                  </a:lnTo>
                  <a:lnTo>
                    <a:pt x="34" y="486"/>
                  </a:lnTo>
                  <a:lnTo>
                    <a:pt x="27" y="483"/>
                  </a:lnTo>
                  <a:lnTo>
                    <a:pt x="20" y="479"/>
                  </a:lnTo>
                  <a:lnTo>
                    <a:pt x="15" y="474"/>
                  </a:lnTo>
                  <a:lnTo>
                    <a:pt x="11" y="469"/>
                  </a:lnTo>
                  <a:lnTo>
                    <a:pt x="7" y="464"/>
                  </a:lnTo>
                  <a:lnTo>
                    <a:pt x="2" y="453"/>
                  </a:lnTo>
                  <a:lnTo>
                    <a:pt x="0" y="441"/>
                  </a:lnTo>
                  <a:lnTo>
                    <a:pt x="0" y="436"/>
                  </a:lnTo>
                  <a:lnTo>
                    <a:pt x="0" y="435"/>
                  </a:lnTo>
                  <a:lnTo>
                    <a:pt x="0" y="433"/>
                  </a:lnTo>
                  <a:lnTo>
                    <a:pt x="0" y="431"/>
                  </a:lnTo>
                  <a:lnTo>
                    <a:pt x="1" y="426"/>
                  </a:lnTo>
                  <a:lnTo>
                    <a:pt x="2" y="420"/>
                  </a:lnTo>
                  <a:lnTo>
                    <a:pt x="5" y="414"/>
                  </a:lnTo>
                  <a:lnTo>
                    <a:pt x="9" y="407"/>
                  </a:lnTo>
                  <a:lnTo>
                    <a:pt x="14" y="403"/>
                  </a:lnTo>
                  <a:lnTo>
                    <a:pt x="26" y="395"/>
                  </a:lnTo>
                  <a:lnTo>
                    <a:pt x="38" y="392"/>
                  </a:lnTo>
                  <a:lnTo>
                    <a:pt x="49" y="394"/>
                  </a:lnTo>
                  <a:lnTo>
                    <a:pt x="60" y="402"/>
                  </a:lnTo>
                  <a:lnTo>
                    <a:pt x="62" y="409"/>
                  </a:lnTo>
                  <a:lnTo>
                    <a:pt x="65" y="416"/>
                  </a:lnTo>
                  <a:lnTo>
                    <a:pt x="64" y="426"/>
                  </a:lnTo>
                  <a:lnTo>
                    <a:pt x="60" y="432"/>
                  </a:lnTo>
                  <a:lnTo>
                    <a:pt x="49" y="439"/>
                  </a:lnTo>
                  <a:lnTo>
                    <a:pt x="38" y="439"/>
                  </a:lnTo>
                  <a:lnTo>
                    <a:pt x="27" y="433"/>
                  </a:lnTo>
                  <a:lnTo>
                    <a:pt x="22" y="427"/>
                  </a:lnTo>
                  <a:lnTo>
                    <a:pt x="19" y="418"/>
                  </a:lnTo>
                  <a:lnTo>
                    <a:pt x="20" y="410"/>
                  </a:lnTo>
                  <a:lnTo>
                    <a:pt x="19" y="411"/>
                  </a:lnTo>
                  <a:lnTo>
                    <a:pt x="17" y="415"/>
                  </a:lnTo>
                  <a:lnTo>
                    <a:pt x="14" y="419"/>
                  </a:lnTo>
                  <a:lnTo>
                    <a:pt x="11" y="424"/>
                  </a:lnTo>
                  <a:lnTo>
                    <a:pt x="11" y="427"/>
                  </a:lnTo>
                  <a:lnTo>
                    <a:pt x="10" y="431"/>
                  </a:lnTo>
                  <a:lnTo>
                    <a:pt x="10" y="433"/>
                  </a:lnTo>
                  <a:lnTo>
                    <a:pt x="11" y="435"/>
                  </a:lnTo>
                  <a:lnTo>
                    <a:pt x="11" y="435"/>
                  </a:lnTo>
                  <a:lnTo>
                    <a:pt x="11" y="440"/>
                  </a:lnTo>
                  <a:lnTo>
                    <a:pt x="14" y="445"/>
                  </a:lnTo>
                  <a:lnTo>
                    <a:pt x="17" y="450"/>
                  </a:lnTo>
                  <a:lnTo>
                    <a:pt x="19" y="456"/>
                  </a:lnTo>
                  <a:lnTo>
                    <a:pt x="24" y="461"/>
                  </a:lnTo>
                  <a:lnTo>
                    <a:pt x="28" y="465"/>
                  </a:lnTo>
                  <a:lnTo>
                    <a:pt x="35" y="469"/>
                  </a:lnTo>
                  <a:lnTo>
                    <a:pt x="40" y="470"/>
                  </a:lnTo>
                  <a:lnTo>
                    <a:pt x="47" y="471"/>
                  </a:lnTo>
                  <a:lnTo>
                    <a:pt x="53" y="470"/>
                  </a:lnTo>
                  <a:lnTo>
                    <a:pt x="60" y="467"/>
                  </a:lnTo>
                  <a:lnTo>
                    <a:pt x="66" y="465"/>
                  </a:lnTo>
                  <a:lnTo>
                    <a:pt x="73" y="460"/>
                  </a:lnTo>
                  <a:lnTo>
                    <a:pt x="77" y="456"/>
                  </a:lnTo>
                  <a:lnTo>
                    <a:pt x="79" y="453"/>
                  </a:lnTo>
                  <a:lnTo>
                    <a:pt x="81" y="450"/>
                  </a:lnTo>
                  <a:lnTo>
                    <a:pt x="91" y="440"/>
                  </a:lnTo>
                  <a:lnTo>
                    <a:pt x="112" y="418"/>
                  </a:lnTo>
                  <a:lnTo>
                    <a:pt x="132" y="394"/>
                  </a:lnTo>
                  <a:lnTo>
                    <a:pt x="154" y="371"/>
                  </a:lnTo>
                  <a:lnTo>
                    <a:pt x="150" y="365"/>
                  </a:lnTo>
                  <a:lnTo>
                    <a:pt x="136" y="348"/>
                  </a:lnTo>
                  <a:lnTo>
                    <a:pt x="125" y="327"/>
                  </a:lnTo>
                  <a:lnTo>
                    <a:pt x="119" y="305"/>
                  </a:lnTo>
                  <a:lnTo>
                    <a:pt x="116" y="283"/>
                  </a:lnTo>
                  <a:lnTo>
                    <a:pt x="117" y="258"/>
                  </a:lnTo>
                  <a:lnTo>
                    <a:pt x="125" y="234"/>
                  </a:lnTo>
                  <a:lnTo>
                    <a:pt x="137" y="214"/>
                  </a:lnTo>
                  <a:lnTo>
                    <a:pt x="154" y="195"/>
                  </a:lnTo>
                  <a:lnTo>
                    <a:pt x="163" y="187"/>
                  </a:lnTo>
                  <a:lnTo>
                    <a:pt x="175" y="181"/>
                  </a:lnTo>
                  <a:lnTo>
                    <a:pt x="180" y="178"/>
                  </a:lnTo>
                  <a:lnTo>
                    <a:pt x="183" y="177"/>
                  </a:lnTo>
                  <a:lnTo>
                    <a:pt x="184" y="176"/>
                  </a:lnTo>
                  <a:lnTo>
                    <a:pt x="185" y="176"/>
                  </a:lnTo>
                  <a:lnTo>
                    <a:pt x="187" y="176"/>
                  </a:lnTo>
                  <a:lnTo>
                    <a:pt x="188" y="174"/>
                  </a:lnTo>
                  <a:lnTo>
                    <a:pt x="188" y="174"/>
                  </a:lnTo>
                  <a:lnTo>
                    <a:pt x="188" y="174"/>
                  </a:lnTo>
                  <a:lnTo>
                    <a:pt x="191" y="173"/>
                  </a:lnTo>
                  <a:lnTo>
                    <a:pt x="197" y="172"/>
                  </a:lnTo>
                  <a:lnTo>
                    <a:pt x="219" y="165"/>
                  </a:lnTo>
                  <a:lnTo>
                    <a:pt x="243" y="161"/>
                  </a:lnTo>
                  <a:lnTo>
                    <a:pt x="267" y="161"/>
                  </a:lnTo>
                  <a:lnTo>
                    <a:pt x="290" y="162"/>
                  </a:lnTo>
                  <a:lnTo>
                    <a:pt x="335" y="168"/>
                  </a:lnTo>
                  <a:lnTo>
                    <a:pt x="337" y="168"/>
                  </a:lnTo>
                  <a:lnTo>
                    <a:pt x="365" y="138"/>
                  </a:lnTo>
                  <a:lnTo>
                    <a:pt x="394" y="106"/>
                  </a:lnTo>
                  <a:lnTo>
                    <a:pt x="424" y="73"/>
                  </a:lnTo>
                  <a:lnTo>
                    <a:pt x="439" y="58"/>
                  </a:lnTo>
                  <a:lnTo>
                    <a:pt x="447" y="50"/>
                  </a:lnTo>
                  <a:lnTo>
                    <a:pt x="455" y="42"/>
                  </a:lnTo>
                  <a:lnTo>
                    <a:pt x="473" y="24"/>
                  </a:lnTo>
                  <a:lnTo>
                    <a:pt x="490" y="12"/>
                  </a:lnTo>
                  <a:lnTo>
                    <a:pt x="505" y="4"/>
                  </a:lnTo>
                  <a:lnTo>
                    <a:pt x="517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" name="Freeform 47"/>
            <p:cNvSpPr/>
            <p:nvPr/>
          </p:nvSpPr>
          <p:spPr>
            <a:xfrm rot="3259799">
              <a:off x="7349546" y="801732"/>
              <a:ext cx="406003" cy="494109"/>
            </a:xfrm>
            <a:custGeom>
              <a:avLst/>
              <a:gdLst>
                <a:gd name="T0" fmla="*/ 157 w 341"/>
                <a:gd name="T1" fmla="*/ 0 h 415"/>
                <a:gd name="T2" fmla="*/ 166 w 341"/>
                <a:gd name="T3" fmla="*/ 9 h 415"/>
                <a:gd name="T4" fmla="*/ 205 w 341"/>
                <a:gd name="T5" fmla="*/ 51 h 415"/>
                <a:gd name="T6" fmla="*/ 324 w 341"/>
                <a:gd name="T7" fmla="*/ 178 h 415"/>
                <a:gd name="T8" fmla="*/ 326 w 341"/>
                <a:gd name="T9" fmla="*/ 181 h 415"/>
                <a:gd name="T10" fmla="*/ 336 w 341"/>
                <a:gd name="T11" fmla="*/ 195 h 415"/>
                <a:gd name="T12" fmla="*/ 341 w 341"/>
                <a:gd name="T13" fmla="*/ 213 h 415"/>
                <a:gd name="T14" fmla="*/ 340 w 341"/>
                <a:gd name="T15" fmla="*/ 233 h 415"/>
                <a:gd name="T16" fmla="*/ 333 w 341"/>
                <a:gd name="T17" fmla="*/ 250 h 415"/>
                <a:gd name="T18" fmla="*/ 324 w 341"/>
                <a:gd name="T19" fmla="*/ 263 h 415"/>
                <a:gd name="T20" fmla="*/ 311 w 341"/>
                <a:gd name="T21" fmla="*/ 274 h 415"/>
                <a:gd name="T22" fmla="*/ 297 w 341"/>
                <a:gd name="T23" fmla="*/ 278 h 415"/>
                <a:gd name="T24" fmla="*/ 281 w 341"/>
                <a:gd name="T25" fmla="*/ 278 h 415"/>
                <a:gd name="T26" fmla="*/ 267 w 341"/>
                <a:gd name="T27" fmla="*/ 272 h 415"/>
                <a:gd name="T28" fmla="*/ 255 w 341"/>
                <a:gd name="T29" fmla="*/ 261 h 415"/>
                <a:gd name="T30" fmla="*/ 247 w 341"/>
                <a:gd name="T31" fmla="*/ 247 h 415"/>
                <a:gd name="T32" fmla="*/ 243 w 341"/>
                <a:gd name="T33" fmla="*/ 230 h 415"/>
                <a:gd name="T34" fmla="*/ 244 w 341"/>
                <a:gd name="T35" fmla="*/ 212 h 415"/>
                <a:gd name="T36" fmla="*/ 251 w 341"/>
                <a:gd name="T37" fmla="*/ 195 h 415"/>
                <a:gd name="T38" fmla="*/ 263 w 341"/>
                <a:gd name="T39" fmla="*/ 181 h 415"/>
                <a:gd name="T40" fmla="*/ 276 w 341"/>
                <a:gd name="T41" fmla="*/ 172 h 415"/>
                <a:gd name="T42" fmla="*/ 292 w 341"/>
                <a:gd name="T43" fmla="*/ 166 h 415"/>
                <a:gd name="T44" fmla="*/ 193 w 341"/>
                <a:gd name="T45" fmla="*/ 63 h 415"/>
                <a:gd name="T46" fmla="*/ 60 w 341"/>
                <a:gd name="T47" fmla="*/ 189 h 415"/>
                <a:gd name="T48" fmla="*/ 179 w 341"/>
                <a:gd name="T49" fmla="*/ 314 h 415"/>
                <a:gd name="T50" fmla="*/ 180 w 341"/>
                <a:gd name="T51" fmla="*/ 317 h 415"/>
                <a:gd name="T52" fmla="*/ 191 w 341"/>
                <a:gd name="T53" fmla="*/ 333 h 415"/>
                <a:gd name="T54" fmla="*/ 195 w 341"/>
                <a:gd name="T55" fmla="*/ 350 h 415"/>
                <a:gd name="T56" fmla="*/ 195 w 341"/>
                <a:gd name="T57" fmla="*/ 370 h 415"/>
                <a:gd name="T58" fmla="*/ 188 w 341"/>
                <a:gd name="T59" fmla="*/ 386 h 415"/>
                <a:gd name="T60" fmla="*/ 178 w 341"/>
                <a:gd name="T61" fmla="*/ 401 h 415"/>
                <a:gd name="T62" fmla="*/ 166 w 341"/>
                <a:gd name="T63" fmla="*/ 410 h 415"/>
                <a:gd name="T64" fmla="*/ 150 w 341"/>
                <a:gd name="T65" fmla="*/ 415 h 415"/>
                <a:gd name="T66" fmla="*/ 136 w 341"/>
                <a:gd name="T67" fmla="*/ 415 h 415"/>
                <a:gd name="T68" fmla="*/ 121 w 341"/>
                <a:gd name="T69" fmla="*/ 408 h 415"/>
                <a:gd name="T70" fmla="*/ 110 w 341"/>
                <a:gd name="T71" fmla="*/ 398 h 415"/>
                <a:gd name="T72" fmla="*/ 102 w 341"/>
                <a:gd name="T73" fmla="*/ 384 h 415"/>
                <a:gd name="T74" fmla="*/ 98 w 341"/>
                <a:gd name="T75" fmla="*/ 368 h 415"/>
                <a:gd name="T76" fmla="*/ 99 w 341"/>
                <a:gd name="T77" fmla="*/ 350 h 415"/>
                <a:gd name="T78" fmla="*/ 106 w 341"/>
                <a:gd name="T79" fmla="*/ 333 h 415"/>
                <a:gd name="T80" fmla="*/ 116 w 341"/>
                <a:gd name="T81" fmla="*/ 318 h 415"/>
                <a:gd name="T82" fmla="*/ 131 w 341"/>
                <a:gd name="T83" fmla="*/ 308 h 415"/>
                <a:gd name="T84" fmla="*/ 146 w 341"/>
                <a:gd name="T85" fmla="*/ 304 h 415"/>
                <a:gd name="T86" fmla="*/ 47 w 341"/>
                <a:gd name="T87" fmla="*/ 199 h 415"/>
                <a:gd name="T88" fmla="*/ 7 w 341"/>
                <a:gd name="T89" fmla="*/ 157 h 415"/>
                <a:gd name="T90" fmla="*/ 0 w 341"/>
                <a:gd name="T91" fmla="*/ 148 h 415"/>
                <a:gd name="T92" fmla="*/ 157 w 341"/>
                <a:gd name="T93" fmla="*/ 0 h 4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1" h="415">
                  <a:moveTo>
                    <a:pt x="157" y="0"/>
                  </a:moveTo>
                  <a:lnTo>
                    <a:pt x="166" y="9"/>
                  </a:lnTo>
                  <a:lnTo>
                    <a:pt x="205" y="51"/>
                  </a:lnTo>
                  <a:lnTo>
                    <a:pt x="324" y="178"/>
                  </a:lnTo>
                  <a:lnTo>
                    <a:pt x="326" y="181"/>
                  </a:lnTo>
                  <a:lnTo>
                    <a:pt x="336" y="195"/>
                  </a:lnTo>
                  <a:lnTo>
                    <a:pt x="341" y="213"/>
                  </a:lnTo>
                  <a:lnTo>
                    <a:pt x="340" y="233"/>
                  </a:lnTo>
                  <a:lnTo>
                    <a:pt x="333" y="250"/>
                  </a:lnTo>
                  <a:lnTo>
                    <a:pt x="324" y="263"/>
                  </a:lnTo>
                  <a:lnTo>
                    <a:pt x="311" y="274"/>
                  </a:lnTo>
                  <a:lnTo>
                    <a:pt x="297" y="278"/>
                  </a:lnTo>
                  <a:lnTo>
                    <a:pt x="281" y="278"/>
                  </a:lnTo>
                  <a:lnTo>
                    <a:pt x="267" y="272"/>
                  </a:lnTo>
                  <a:lnTo>
                    <a:pt x="255" y="261"/>
                  </a:lnTo>
                  <a:lnTo>
                    <a:pt x="247" y="247"/>
                  </a:lnTo>
                  <a:lnTo>
                    <a:pt x="243" y="230"/>
                  </a:lnTo>
                  <a:lnTo>
                    <a:pt x="244" y="212"/>
                  </a:lnTo>
                  <a:lnTo>
                    <a:pt x="251" y="195"/>
                  </a:lnTo>
                  <a:lnTo>
                    <a:pt x="263" y="181"/>
                  </a:lnTo>
                  <a:lnTo>
                    <a:pt x="276" y="172"/>
                  </a:lnTo>
                  <a:lnTo>
                    <a:pt x="292" y="166"/>
                  </a:lnTo>
                  <a:lnTo>
                    <a:pt x="193" y="63"/>
                  </a:lnTo>
                  <a:lnTo>
                    <a:pt x="60" y="189"/>
                  </a:lnTo>
                  <a:lnTo>
                    <a:pt x="179" y="314"/>
                  </a:lnTo>
                  <a:lnTo>
                    <a:pt x="180" y="317"/>
                  </a:lnTo>
                  <a:lnTo>
                    <a:pt x="191" y="333"/>
                  </a:lnTo>
                  <a:lnTo>
                    <a:pt x="195" y="350"/>
                  </a:lnTo>
                  <a:lnTo>
                    <a:pt x="195" y="370"/>
                  </a:lnTo>
                  <a:lnTo>
                    <a:pt x="188" y="386"/>
                  </a:lnTo>
                  <a:lnTo>
                    <a:pt x="178" y="401"/>
                  </a:lnTo>
                  <a:lnTo>
                    <a:pt x="166" y="410"/>
                  </a:lnTo>
                  <a:lnTo>
                    <a:pt x="150" y="415"/>
                  </a:lnTo>
                  <a:lnTo>
                    <a:pt x="136" y="415"/>
                  </a:lnTo>
                  <a:lnTo>
                    <a:pt x="121" y="408"/>
                  </a:lnTo>
                  <a:lnTo>
                    <a:pt x="110" y="398"/>
                  </a:lnTo>
                  <a:lnTo>
                    <a:pt x="102" y="384"/>
                  </a:lnTo>
                  <a:lnTo>
                    <a:pt x="98" y="368"/>
                  </a:lnTo>
                  <a:lnTo>
                    <a:pt x="99" y="350"/>
                  </a:lnTo>
                  <a:lnTo>
                    <a:pt x="106" y="333"/>
                  </a:lnTo>
                  <a:lnTo>
                    <a:pt x="116" y="318"/>
                  </a:lnTo>
                  <a:lnTo>
                    <a:pt x="131" y="308"/>
                  </a:lnTo>
                  <a:lnTo>
                    <a:pt x="146" y="304"/>
                  </a:lnTo>
                  <a:lnTo>
                    <a:pt x="47" y="199"/>
                  </a:lnTo>
                  <a:lnTo>
                    <a:pt x="7" y="157"/>
                  </a:lnTo>
                  <a:lnTo>
                    <a:pt x="0" y="14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" name="Freeform 46"/>
            <p:cNvSpPr>
              <a:spLocks noEditPoints="1"/>
            </p:cNvSpPr>
            <p:nvPr/>
          </p:nvSpPr>
          <p:spPr>
            <a:xfrm rot="14031825">
              <a:off x="7938233" y="559377"/>
              <a:ext cx="121985" cy="19403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" name="Freeform 497"/>
            <p:cNvSpPr/>
            <p:nvPr/>
          </p:nvSpPr>
          <p:spPr>
            <a:xfrm>
              <a:off x="7705536" y="1246474"/>
              <a:ext cx="225028" cy="403622"/>
            </a:xfrm>
            <a:custGeom>
              <a:avLst/>
              <a:gdLst>
                <a:gd name="T0" fmla="*/ 130 w 189"/>
                <a:gd name="T1" fmla="*/ 0 h 339"/>
                <a:gd name="T2" fmla="*/ 148 w 189"/>
                <a:gd name="T3" fmla="*/ 2 h 339"/>
                <a:gd name="T4" fmla="*/ 164 w 189"/>
                <a:gd name="T5" fmla="*/ 9 h 339"/>
                <a:gd name="T6" fmla="*/ 176 w 189"/>
                <a:gd name="T7" fmla="*/ 19 h 339"/>
                <a:gd name="T8" fmla="*/ 185 w 189"/>
                <a:gd name="T9" fmla="*/ 34 h 339"/>
                <a:gd name="T10" fmla="*/ 189 w 189"/>
                <a:gd name="T11" fmla="*/ 52 h 339"/>
                <a:gd name="T12" fmla="*/ 186 w 189"/>
                <a:gd name="T13" fmla="*/ 69 h 339"/>
                <a:gd name="T14" fmla="*/ 178 w 189"/>
                <a:gd name="T15" fmla="*/ 86 h 339"/>
                <a:gd name="T16" fmla="*/ 164 w 189"/>
                <a:gd name="T17" fmla="*/ 102 h 339"/>
                <a:gd name="T18" fmla="*/ 145 w 189"/>
                <a:gd name="T19" fmla="*/ 112 h 339"/>
                <a:gd name="T20" fmla="*/ 131 w 189"/>
                <a:gd name="T21" fmla="*/ 116 h 339"/>
                <a:gd name="T22" fmla="*/ 117 w 189"/>
                <a:gd name="T23" fmla="*/ 117 h 339"/>
                <a:gd name="T24" fmla="*/ 98 w 189"/>
                <a:gd name="T25" fmla="*/ 116 h 339"/>
                <a:gd name="T26" fmla="*/ 83 w 189"/>
                <a:gd name="T27" fmla="*/ 108 h 339"/>
                <a:gd name="T28" fmla="*/ 71 w 189"/>
                <a:gd name="T29" fmla="*/ 98 h 339"/>
                <a:gd name="T30" fmla="*/ 21 w 189"/>
                <a:gd name="T31" fmla="*/ 331 h 339"/>
                <a:gd name="T32" fmla="*/ 20 w 189"/>
                <a:gd name="T33" fmla="*/ 335 h 339"/>
                <a:gd name="T34" fmla="*/ 17 w 189"/>
                <a:gd name="T35" fmla="*/ 337 h 339"/>
                <a:gd name="T36" fmla="*/ 15 w 189"/>
                <a:gd name="T37" fmla="*/ 339 h 339"/>
                <a:gd name="T38" fmla="*/ 11 w 189"/>
                <a:gd name="T39" fmla="*/ 339 h 339"/>
                <a:gd name="T40" fmla="*/ 8 w 189"/>
                <a:gd name="T41" fmla="*/ 339 h 339"/>
                <a:gd name="T42" fmla="*/ 4 w 189"/>
                <a:gd name="T43" fmla="*/ 337 h 339"/>
                <a:gd name="T44" fmla="*/ 1 w 189"/>
                <a:gd name="T45" fmla="*/ 335 h 339"/>
                <a:gd name="T46" fmla="*/ 0 w 189"/>
                <a:gd name="T47" fmla="*/ 331 h 339"/>
                <a:gd name="T48" fmla="*/ 0 w 189"/>
                <a:gd name="T49" fmla="*/ 327 h 339"/>
                <a:gd name="T50" fmla="*/ 58 w 189"/>
                <a:gd name="T51" fmla="*/ 59 h 339"/>
                <a:gd name="T52" fmla="*/ 58 w 189"/>
                <a:gd name="T53" fmla="*/ 57 h 339"/>
                <a:gd name="T54" fmla="*/ 59 w 189"/>
                <a:gd name="T55" fmla="*/ 55 h 339"/>
                <a:gd name="T56" fmla="*/ 64 w 189"/>
                <a:gd name="T57" fmla="*/ 40 h 339"/>
                <a:gd name="T58" fmla="*/ 73 w 189"/>
                <a:gd name="T59" fmla="*/ 27 h 339"/>
                <a:gd name="T60" fmla="*/ 85 w 189"/>
                <a:gd name="T61" fmla="*/ 15 h 339"/>
                <a:gd name="T62" fmla="*/ 101 w 189"/>
                <a:gd name="T63" fmla="*/ 6 h 339"/>
                <a:gd name="T64" fmla="*/ 115 w 189"/>
                <a:gd name="T65" fmla="*/ 2 h 339"/>
                <a:gd name="T66" fmla="*/ 130 w 189"/>
                <a:gd name="T67" fmla="*/ 0 h 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339">
                  <a:moveTo>
                    <a:pt x="130" y="0"/>
                  </a:moveTo>
                  <a:lnTo>
                    <a:pt x="148" y="2"/>
                  </a:lnTo>
                  <a:lnTo>
                    <a:pt x="164" y="9"/>
                  </a:lnTo>
                  <a:lnTo>
                    <a:pt x="176" y="19"/>
                  </a:lnTo>
                  <a:lnTo>
                    <a:pt x="185" y="34"/>
                  </a:lnTo>
                  <a:lnTo>
                    <a:pt x="189" y="52"/>
                  </a:lnTo>
                  <a:lnTo>
                    <a:pt x="186" y="69"/>
                  </a:lnTo>
                  <a:lnTo>
                    <a:pt x="178" y="86"/>
                  </a:lnTo>
                  <a:lnTo>
                    <a:pt x="164" y="102"/>
                  </a:lnTo>
                  <a:lnTo>
                    <a:pt x="145" y="112"/>
                  </a:lnTo>
                  <a:lnTo>
                    <a:pt x="131" y="116"/>
                  </a:lnTo>
                  <a:lnTo>
                    <a:pt x="117" y="117"/>
                  </a:lnTo>
                  <a:lnTo>
                    <a:pt x="98" y="116"/>
                  </a:lnTo>
                  <a:lnTo>
                    <a:pt x="83" y="108"/>
                  </a:lnTo>
                  <a:lnTo>
                    <a:pt x="71" y="98"/>
                  </a:lnTo>
                  <a:lnTo>
                    <a:pt x="21" y="331"/>
                  </a:lnTo>
                  <a:lnTo>
                    <a:pt x="20" y="335"/>
                  </a:lnTo>
                  <a:lnTo>
                    <a:pt x="17" y="337"/>
                  </a:lnTo>
                  <a:lnTo>
                    <a:pt x="15" y="339"/>
                  </a:lnTo>
                  <a:lnTo>
                    <a:pt x="11" y="339"/>
                  </a:lnTo>
                  <a:lnTo>
                    <a:pt x="8" y="339"/>
                  </a:lnTo>
                  <a:lnTo>
                    <a:pt x="4" y="337"/>
                  </a:lnTo>
                  <a:lnTo>
                    <a:pt x="1" y="335"/>
                  </a:lnTo>
                  <a:lnTo>
                    <a:pt x="0" y="331"/>
                  </a:lnTo>
                  <a:lnTo>
                    <a:pt x="0" y="327"/>
                  </a:lnTo>
                  <a:lnTo>
                    <a:pt x="58" y="59"/>
                  </a:lnTo>
                  <a:lnTo>
                    <a:pt x="58" y="57"/>
                  </a:lnTo>
                  <a:lnTo>
                    <a:pt x="59" y="55"/>
                  </a:lnTo>
                  <a:lnTo>
                    <a:pt x="64" y="40"/>
                  </a:lnTo>
                  <a:lnTo>
                    <a:pt x="73" y="27"/>
                  </a:lnTo>
                  <a:lnTo>
                    <a:pt x="85" y="15"/>
                  </a:lnTo>
                  <a:lnTo>
                    <a:pt x="101" y="6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>
            <a:xfrm rot="4950700">
              <a:off x="8159668" y="1710477"/>
              <a:ext cx="322659" cy="403622"/>
            </a:xfrm>
            <a:custGeom>
              <a:avLst/>
              <a:gdLst>
                <a:gd name="T0" fmla="*/ 147 w 271"/>
                <a:gd name="T1" fmla="*/ 22 h 339"/>
                <a:gd name="T2" fmla="*/ 21 w 271"/>
                <a:gd name="T3" fmla="*/ 109 h 339"/>
                <a:gd name="T4" fmla="*/ 34 w 271"/>
                <a:gd name="T5" fmla="*/ 127 h 339"/>
                <a:gd name="T6" fmla="*/ 160 w 271"/>
                <a:gd name="T7" fmla="*/ 42 h 339"/>
                <a:gd name="T8" fmla="*/ 147 w 271"/>
                <a:gd name="T9" fmla="*/ 22 h 339"/>
                <a:gd name="T10" fmla="*/ 148 w 271"/>
                <a:gd name="T11" fmla="*/ 0 h 339"/>
                <a:gd name="T12" fmla="*/ 155 w 271"/>
                <a:gd name="T13" fmla="*/ 8 h 339"/>
                <a:gd name="T14" fmla="*/ 159 w 271"/>
                <a:gd name="T15" fmla="*/ 16 h 339"/>
                <a:gd name="T16" fmla="*/ 170 w 271"/>
                <a:gd name="T17" fmla="*/ 33 h 339"/>
                <a:gd name="T18" fmla="*/ 181 w 271"/>
                <a:gd name="T19" fmla="*/ 48 h 339"/>
                <a:gd name="T20" fmla="*/ 262 w 271"/>
                <a:gd name="T21" fmla="*/ 167 h 339"/>
                <a:gd name="T22" fmla="*/ 263 w 271"/>
                <a:gd name="T23" fmla="*/ 169 h 339"/>
                <a:gd name="T24" fmla="*/ 263 w 271"/>
                <a:gd name="T25" fmla="*/ 170 h 339"/>
                <a:gd name="T26" fmla="*/ 270 w 271"/>
                <a:gd name="T27" fmla="*/ 183 h 339"/>
                <a:gd name="T28" fmla="*/ 271 w 271"/>
                <a:gd name="T29" fmla="*/ 199 h 339"/>
                <a:gd name="T30" fmla="*/ 267 w 271"/>
                <a:gd name="T31" fmla="*/ 215 h 339"/>
                <a:gd name="T32" fmla="*/ 258 w 271"/>
                <a:gd name="T33" fmla="*/ 230 h 339"/>
                <a:gd name="T34" fmla="*/ 245 w 271"/>
                <a:gd name="T35" fmla="*/ 241 h 339"/>
                <a:gd name="T36" fmla="*/ 229 w 271"/>
                <a:gd name="T37" fmla="*/ 246 h 339"/>
                <a:gd name="T38" fmla="*/ 214 w 271"/>
                <a:gd name="T39" fmla="*/ 243 h 339"/>
                <a:gd name="T40" fmla="*/ 202 w 271"/>
                <a:gd name="T41" fmla="*/ 237 h 339"/>
                <a:gd name="T42" fmla="*/ 194 w 271"/>
                <a:gd name="T43" fmla="*/ 226 h 339"/>
                <a:gd name="T44" fmla="*/ 190 w 271"/>
                <a:gd name="T45" fmla="*/ 215 h 339"/>
                <a:gd name="T46" fmla="*/ 189 w 271"/>
                <a:gd name="T47" fmla="*/ 200 h 339"/>
                <a:gd name="T48" fmla="*/ 193 w 271"/>
                <a:gd name="T49" fmla="*/ 186 h 339"/>
                <a:gd name="T50" fmla="*/ 200 w 271"/>
                <a:gd name="T51" fmla="*/ 173 h 339"/>
                <a:gd name="T52" fmla="*/ 211 w 271"/>
                <a:gd name="T53" fmla="*/ 162 h 339"/>
                <a:gd name="T54" fmla="*/ 223 w 271"/>
                <a:gd name="T55" fmla="*/ 156 h 339"/>
                <a:gd name="T56" fmla="*/ 237 w 271"/>
                <a:gd name="T57" fmla="*/ 154 h 339"/>
                <a:gd name="T58" fmla="*/ 170 w 271"/>
                <a:gd name="T59" fmla="*/ 56 h 339"/>
                <a:gd name="T60" fmla="*/ 45 w 271"/>
                <a:gd name="T61" fmla="*/ 143 h 339"/>
                <a:gd name="T62" fmla="*/ 126 w 271"/>
                <a:gd name="T63" fmla="*/ 260 h 339"/>
                <a:gd name="T64" fmla="*/ 126 w 271"/>
                <a:gd name="T65" fmla="*/ 262 h 339"/>
                <a:gd name="T66" fmla="*/ 126 w 271"/>
                <a:gd name="T67" fmla="*/ 263 h 339"/>
                <a:gd name="T68" fmla="*/ 132 w 271"/>
                <a:gd name="T69" fmla="*/ 276 h 339"/>
                <a:gd name="T70" fmla="*/ 134 w 271"/>
                <a:gd name="T71" fmla="*/ 292 h 339"/>
                <a:gd name="T72" fmla="*/ 130 w 271"/>
                <a:gd name="T73" fmla="*/ 308 h 339"/>
                <a:gd name="T74" fmla="*/ 121 w 271"/>
                <a:gd name="T75" fmla="*/ 325 h 339"/>
                <a:gd name="T76" fmla="*/ 108 w 271"/>
                <a:gd name="T77" fmla="*/ 335 h 339"/>
                <a:gd name="T78" fmla="*/ 92 w 271"/>
                <a:gd name="T79" fmla="*/ 339 h 339"/>
                <a:gd name="T80" fmla="*/ 76 w 271"/>
                <a:gd name="T81" fmla="*/ 338 h 339"/>
                <a:gd name="T82" fmla="*/ 66 w 271"/>
                <a:gd name="T83" fmla="*/ 330 h 339"/>
                <a:gd name="T84" fmla="*/ 58 w 271"/>
                <a:gd name="T85" fmla="*/ 321 h 339"/>
                <a:gd name="T86" fmla="*/ 53 w 271"/>
                <a:gd name="T87" fmla="*/ 308 h 339"/>
                <a:gd name="T88" fmla="*/ 53 w 271"/>
                <a:gd name="T89" fmla="*/ 293 h 339"/>
                <a:gd name="T90" fmla="*/ 55 w 271"/>
                <a:gd name="T91" fmla="*/ 279 h 339"/>
                <a:gd name="T92" fmla="*/ 63 w 271"/>
                <a:gd name="T93" fmla="*/ 266 h 339"/>
                <a:gd name="T94" fmla="*/ 74 w 271"/>
                <a:gd name="T95" fmla="*/ 255 h 339"/>
                <a:gd name="T96" fmla="*/ 85 w 271"/>
                <a:gd name="T97" fmla="*/ 250 h 339"/>
                <a:gd name="T98" fmla="*/ 100 w 271"/>
                <a:gd name="T99" fmla="*/ 247 h 339"/>
                <a:gd name="T100" fmla="*/ 33 w 271"/>
                <a:gd name="T101" fmla="*/ 149 h 339"/>
                <a:gd name="T102" fmla="*/ 22 w 271"/>
                <a:gd name="T103" fmla="*/ 133 h 339"/>
                <a:gd name="T104" fmla="*/ 11 w 271"/>
                <a:gd name="T105" fmla="*/ 116 h 339"/>
                <a:gd name="T106" fmla="*/ 5 w 271"/>
                <a:gd name="T107" fmla="*/ 110 h 339"/>
                <a:gd name="T108" fmla="*/ 0 w 271"/>
                <a:gd name="T109" fmla="*/ 101 h 339"/>
                <a:gd name="T110" fmla="*/ 148 w 271"/>
                <a:gd name="T111" fmla="*/ 0 h 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1" h="339">
                  <a:moveTo>
                    <a:pt x="147" y="22"/>
                  </a:moveTo>
                  <a:lnTo>
                    <a:pt x="21" y="109"/>
                  </a:lnTo>
                  <a:lnTo>
                    <a:pt x="34" y="127"/>
                  </a:lnTo>
                  <a:lnTo>
                    <a:pt x="160" y="42"/>
                  </a:lnTo>
                  <a:lnTo>
                    <a:pt x="147" y="22"/>
                  </a:lnTo>
                  <a:close/>
                  <a:moveTo>
                    <a:pt x="148" y="0"/>
                  </a:moveTo>
                  <a:lnTo>
                    <a:pt x="155" y="8"/>
                  </a:lnTo>
                  <a:lnTo>
                    <a:pt x="159" y="16"/>
                  </a:lnTo>
                  <a:lnTo>
                    <a:pt x="170" y="33"/>
                  </a:lnTo>
                  <a:lnTo>
                    <a:pt x="181" y="48"/>
                  </a:lnTo>
                  <a:lnTo>
                    <a:pt x="262" y="167"/>
                  </a:lnTo>
                  <a:lnTo>
                    <a:pt x="263" y="169"/>
                  </a:lnTo>
                  <a:lnTo>
                    <a:pt x="263" y="170"/>
                  </a:lnTo>
                  <a:lnTo>
                    <a:pt x="270" y="183"/>
                  </a:lnTo>
                  <a:lnTo>
                    <a:pt x="271" y="199"/>
                  </a:lnTo>
                  <a:lnTo>
                    <a:pt x="267" y="215"/>
                  </a:lnTo>
                  <a:lnTo>
                    <a:pt x="258" y="230"/>
                  </a:lnTo>
                  <a:lnTo>
                    <a:pt x="245" y="241"/>
                  </a:lnTo>
                  <a:lnTo>
                    <a:pt x="229" y="246"/>
                  </a:lnTo>
                  <a:lnTo>
                    <a:pt x="214" y="243"/>
                  </a:lnTo>
                  <a:lnTo>
                    <a:pt x="202" y="237"/>
                  </a:lnTo>
                  <a:lnTo>
                    <a:pt x="194" y="226"/>
                  </a:lnTo>
                  <a:lnTo>
                    <a:pt x="190" y="215"/>
                  </a:lnTo>
                  <a:lnTo>
                    <a:pt x="189" y="200"/>
                  </a:lnTo>
                  <a:lnTo>
                    <a:pt x="193" y="186"/>
                  </a:lnTo>
                  <a:lnTo>
                    <a:pt x="200" y="173"/>
                  </a:lnTo>
                  <a:lnTo>
                    <a:pt x="211" y="162"/>
                  </a:lnTo>
                  <a:lnTo>
                    <a:pt x="223" y="156"/>
                  </a:lnTo>
                  <a:lnTo>
                    <a:pt x="237" y="154"/>
                  </a:lnTo>
                  <a:lnTo>
                    <a:pt x="170" y="56"/>
                  </a:lnTo>
                  <a:lnTo>
                    <a:pt x="45" y="143"/>
                  </a:lnTo>
                  <a:lnTo>
                    <a:pt x="126" y="260"/>
                  </a:lnTo>
                  <a:lnTo>
                    <a:pt x="126" y="262"/>
                  </a:lnTo>
                  <a:lnTo>
                    <a:pt x="126" y="263"/>
                  </a:lnTo>
                  <a:lnTo>
                    <a:pt x="132" y="276"/>
                  </a:lnTo>
                  <a:lnTo>
                    <a:pt x="134" y="292"/>
                  </a:lnTo>
                  <a:lnTo>
                    <a:pt x="130" y="308"/>
                  </a:lnTo>
                  <a:lnTo>
                    <a:pt x="121" y="325"/>
                  </a:lnTo>
                  <a:lnTo>
                    <a:pt x="108" y="335"/>
                  </a:lnTo>
                  <a:lnTo>
                    <a:pt x="92" y="339"/>
                  </a:lnTo>
                  <a:lnTo>
                    <a:pt x="76" y="338"/>
                  </a:lnTo>
                  <a:lnTo>
                    <a:pt x="66" y="330"/>
                  </a:lnTo>
                  <a:lnTo>
                    <a:pt x="58" y="321"/>
                  </a:lnTo>
                  <a:lnTo>
                    <a:pt x="53" y="308"/>
                  </a:lnTo>
                  <a:lnTo>
                    <a:pt x="53" y="293"/>
                  </a:lnTo>
                  <a:lnTo>
                    <a:pt x="55" y="279"/>
                  </a:lnTo>
                  <a:lnTo>
                    <a:pt x="63" y="266"/>
                  </a:lnTo>
                  <a:lnTo>
                    <a:pt x="74" y="255"/>
                  </a:lnTo>
                  <a:lnTo>
                    <a:pt x="85" y="250"/>
                  </a:lnTo>
                  <a:lnTo>
                    <a:pt x="100" y="247"/>
                  </a:lnTo>
                  <a:lnTo>
                    <a:pt x="33" y="149"/>
                  </a:lnTo>
                  <a:lnTo>
                    <a:pt x="22" y="133"/>
                  </a:lnTo>
                  <a:lnTo>
                    <a:pt x="11" y="116"/>
                  </a:lnTo>
                  <a:lnTo>
                    <a:pt x="5" y="110"/>
                  </a:lnTo>
                  <a:lnTo>
                    <a:pt x="0" y="1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5" name="Freeform 150"/>
            <p:cNvSpPr>
              <a:spLocks noEditPoints="1"/>
            </p:cNvSpPr>
            <p:nvPr/>
          </p:nvSpPr>
          <p:spPr>
            <a:xfrm rot="21230936">
              <a:off x="8109142" y="1152747"/>
              <a:ext cx="586978" cy="476250"/>
            </a:xfrm>
            <a:custGeom>
              <a:avLst/>
              <a:gdLst>
                <a:gd name="T0" fmla="*/ 50 w 493"/>
                <a:gd name="T1" fmla="*/ 234 h 400"/>
                <a:gd name="T2" fmla="*/ 16 w 493"/>
                <a:gd name="T3" fmla="*/ 286 h 400"/>
                <a:gd name="T4" fmla="*/ 43 w 493"/>
                <a:gd name="T5" fmla="*/ 364 h 400"/>
                <a:gd name="T6" fmla="*/ 83 w 493"/>
                <a:gd name="T7" fmla="*/ 278 h 400"/>
                <a:gd name="T8" fmla="*/ 100 w 493"/>
                <a:gd name="T9" fmla="*/ 222 h 400"/>
                <a:gd name="T10" fmla="*/ 101 w 493"/>
                <a:gd name="T11" fmla="*/ 383 h 400"/>
                <a:gd name="T12" fmla="*/ 114 w 493"/>
                <a:gd name="T13" fmla="*/ 370 h 400"/>
                <a:gd name="T14" fmla="*/ 117 w 493"/>
                <a:gd name="T15" fmla="*/ 336 h 400"/>
                <a:gd name="T16" fmla="*/ 114 w 493"/>
                <a:gd name="T17" fmla="*/ 227 h 400"/>
                <a:gd name="T18" fmla="*/ 103 w 493"/>
                <a:gd name="T19" fmla="*/ 220 h 400"/>
                <a:gd name="T20" fmla="*/ 412 w 493"/>
                <a:gd name="T21" fmla="*/ 359 h 400"/>
                <a:gd name="T22" fmla="*/ 458 w 493"/>
                <a:gd name="T23" fmla="*/ 345 h 400"/>
                <a:gd name="T24" fmla="*/ 474 w 493"/>
                <a:gd name="T25" fmla="*/ 271 h 400"/>
                <a:gd name="T26" fmla="*/ 424 w 493"/>
                <a:gd name="T27" fmla="*/ 223 h 400"/>
                <a:gd name="T28" fmla="*/ 385 w 493"/>
                <a:gd name="T29" fmla="*/ 216 h 400"/>
                <a:gd name="T30" fmla="*/ 382 w 493"/>
                <a:gd name="T31" fmla="*/ 298 h 400"/>
                <a:gd name="T32" fmla="*/ 386 w 493"/>
                <a:gd name="T33" fmla="*/ 363 h 400"/>
                <a:gd name="T34" fmla="*/ 395 w 493"/>
                <a:gd name="T35" fmla="*/ 379 h 400"/>
                <a:gd name="T36" fmla="*/ 398 w 493"/>
                <a:gd name="T37" fmla="*/ 340 h 400"/>
                <a:gd name="T38" fmla="*/ 393 w 493"/>
                <a:gd name="T39" fmla="*/ 214 h 400"/>
                <a:gd name="T40" fmla="*/ 165 w 493"/>
                <a:gd name="T41" fmla="*/ 41 h 400"/>
                <a:gd name="T42" fmla="*/ 85 w 493"/>
                <a:gd name="T43" fmla="*/ 118 h 400"/>
                <a:gd name="T44" fmla="*/ 73 w 493"/>
                <a:gd name="T45" fmla="*/ 211 h 400"/>
                <a:gd name="T46" fmla="*/ 98 w 493"/>
                <a:gd name="T47" fmla="*/ 129 h 400"/>
                <a:gd name="T48" fmla="*/ 185 w 493"/>
                <a:gd name="T49" fmla="*/ 59 h 400"/>
                <a:gd name="T50" fmla="*/ 301 w 493"/>
                <a:gd name="T51" fmla="*/ 54 h 400"/>
                <a:gd name="T52" fmla="*/ 399 w 493"/>
                <a:gd name="T53" fmla="*/ 112 h 400"/>
                <a:gd name="T54" fmla="*/ 420 w 493"/>
                <a:gd name="T55" fmla="*/ 205 h 400"/>
                <a:gd name="T56" fmla="*/ 433 w 493"/>
                <a:gd name="T57" fmla="*/ 155 h 400"/>
                <a:gd name="T58" fmla="*/ 393 w 493"/>
                <a:gd name="T59" fmla="*/ 63 h 400"/>
                <a:gd name="T60" fmla="*/ 291 w 493"/>
                <a:gd name="T61" fmla="*/ 18 h 400"/>
                <a:gd name="T62" fmla="*/ 325 w 493"/>
                <a:gd name="T63" fmla="*/ 7 h 400"/>
                <a:gd name="T64" fmla="*/ 424 w 493"/>
                <a:gd name="T65" fmla="*/ 74 h 400"/>
                <a:gd name="T66" fmla="*/ 452 w 493"/>
                <a:gd name="T67" fmla="*/ 182 h 400"/>
                <a:gd name="T68" fmla="*/ 466 w 493"/>
                <a:gd name="T69" fmla="*/ 231 h 400"/>
                <a:gd name="T70" fmla="*/ 491 w 493"/>
                <a:gd name="T71" fmla="*/ 319 h 400"/>
                <a:gd name="T72" fmla="*/ 427 w 493"/>
                <a:gd name="T73" fmla="*/ 384 h 400"/>
                <a:gd name="T74" fmla="*/ 383 w 493"/>
                <a:gd name="T75" fmla="*/ 392 h 400"/>
                <a:gd name="T76" fmla="*/ 368 w 493"/>
                <a:gd name="T77" fmla="*/ 320 h 400"/>
                <a:gd name="T78" fmla="*/ 373 w 493"/>
                <a:gd name="T79" fmla="*/ 213 h 400"/>
                <a:gd name="T80" fmla="*/ 403 w 493"/>
                <a:gd name="T81" fmla="*/ 203 h 400"/>
                <a:gd name="T82" fmla="*/ 390 w 493"/>
                <a:gd name="T83" fmla="*/ 129 h 400"/>
                <a:gd name="T84" fmla="*/ 300 w 493"/>
                <a:gd name="T85" fmla="*/ 69 h 400"/>
                <a:gd name="T86" fmla="*/ 189 w 493"/>
                <a:gd name="T87" fmla="*/ 74 h 400"/>
                <a:gd name="T88" fmla="*/ 110 w 493"/>
                <a:gd name="T89" fmla="*/ 134 h 400"/>
                <a:gd name="T90" fmla="*/ 101 w 493"/>
                <a:gd name="T91" fmla="*/ 209 h 400"/>
                <a:gd name="T92" fmla="*/ 124 w 493"/>
                <a:gd name="T93" fmla="*/ 214 h 400"/>
                <a:gd name="T94" fmla="*/ 132 w 493"/>
                <a:gd name="T95" fmla="*/ 312 h 400"/>
                <a:gd name="T96" fmla="*/ 126 w 493"/>
                <a:gd name="T97" fmla="*/ 387 h 400"/>
                <a:gd name="T98" fmla="*/ 96 w 493"/>
                <a:gd name="T99" fmla="*/ 396 h 400"/>
                <a:gd name="T100" fmla="*/ 68 w 493"/>
                <a:gd name="T101" fmla="*/ 393 h 400"/>
                <a:gd name="T102" fmla="*/ 11 w 493"/>
                <a:gd name="T103" fmla="*/ 351 h 400"/>
                <a:gd name="T104" fmla="*/ 3 w 493"/>
                <a:gd name="T105" fmla="*/ 273 h 400"/>
                <a:gd name="T106" fmla="*/ 46 w 493"/>
                <a:gd name="T107" fmla="*/ 215 h 400"/>
                <a:gd name="T108" fmla="*/ 68 w 493"/>
                <a:gd name="T109" fmla="*/ 134 h 400"/>
                <a:gd name="T110" fmla="*/ 130 w 493"/>
                <a:gd name="T111" fmla="*/ 45 h 400"/>
                <a:gd name="T112" fmla="*/ 262 w 493"/>
                <a:gd name="T113" fmla="*/ 0 h 4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3" h="400">
                  <a:moveTo>
                    <a:pt x="85" y="227"/>
                  </a:moveTo>
                  <a:lnTo>
                    <a:pt x="84" y="227"/>
                  </a:lnTo>
                  <a:lnTo>
                    <a:pt x="66" y="228"/>
                  </a:lnTo>
                  <a:lnTo>
                    <a:pt x="50" y="234"/>
                  </a:lnTo>
                  <a:lnTo>
                    <a:pt x="37" y="243"/>
                  </a:lnTo>
                  <a:lnTo>
                    <a:pt x="28" y="254"/>
                  </a:lnTo>
                  <a:lnTo>
                    <a:pt x="20" y="269"/>
                  </a:lnTo>
                  <a:lnTo>
                    <a:pt x="16" y="286"/>
                  </a:lnTo>
                  <a:lnTo>
                    <a:pt x="15" y="304"/>
                  </a:lnTo>
                  <a:lnTo>
                    <a:pt x="18" y="328"/>
                  </a:lnTo>
                  <a:lnTo>
                    <a:pt x="28" y="347"/>
                  </a:lnTo>
                  <a:lnTo>
                    <a:pt x="43" y="364"/>
                  </a:lnTo>
                  <a:lnTo>
                    <a:pt x="62" y="375"/>
                  </a:lnTo>
                  <a:lnTo>
                    <a:pt x="85" y="380"/>
                  </a:lnTo>
                  <a:lnTo>
                    <a:pt x="84" y="329"/>
                  </a:lnTo>
                  <a:lnTo>
                    <a:pt x="83" y="278"/>
                  </a:lnTo>
                  <a:lnTo>
                    <a:pt x="85" y="227"/>
                  </a:lnTo>
                  <a:lnTo>
                    <a:pt x="85" y="227"/>
                  </a:lnTo>
                  <a:close/>
                  <a:moveTo>
                    <a:pt x="103" y="220"/>
                  </a:moveTo>
                  <a:lnTo>
                    <a:pt x="100" y="222"/>
                  </a:lnTo>
                  <a:lnTo>
                    <a:pt x="100" y="222"/>
                  </a:lnTo>
                  <a:lnTo>
                    <a:pt x="102" y="275"/>
                  </a:lnTo>
                  <a:lnTo>
                    <a:pt x="102" y="329"/>
                  </a:lnTo>
                  <a:lnTo>
                    <a:pt x="101" y="383"/>
                  </a:lnTo>
                  <a:lnTo>
                    <a:pt x="103" y="384"/>
                  </a:lnTo>
                  <a:lnTo>
                    <a:pt x="109" y="384"/>
                  </a:lnTo>
                  <a:lnTo>
                    <a:pt x="113" y="379"/>
                  </a:lnTo>
                  <a:lnTo>
                    <a:pt x="114" y="370"/>
                  </a:lnTo>
                  <a:lnTo>
                    <a:pt x="115" y="359"/>
                  </a:lnTo>
                  <a:lnTo>
                    <a:pt x="117" y="349"/>
                  </a:lnTo>
                  <a:lnTo>
                    <a:pt x="117" y="340"/>
                  </a:lnTo>
                  <a:lnTo>
                    <a:pt x="117" y="336"/>
                  </a:lnTo>
                  <a:lnTo>
                    <a:pt x="115" y="296"/>
                  </a:lnTo>
                  <a:lnTo>
                    <a:pt x="115" y="262"/>
                  </a:lnTo>
                  <a:lnTo>
                    <a:pt x="115" y="228"/>
                  </a:lnTo>
                  <a:lnTo>
                    <a:pt x="114" y="227"/>
                  </a:lnTo>
                  <a:lnTo>
                    <a:pt x="113" y="226"/>
                  </a:lnTo>
                  <a:lnTo>
                    <a:pt x="110" y="223"/>
                  </a:lnTo>
                  <a:lnTo>
                    <a:pt x="107" y="222"/>
                  </a:lnTo>
                  <a:lnTo>
                    <a:pt x="103" y="220"/>
                  </a:lnTo>
                  <a:close/>
                  <a:moveTo>
                    <a:pt x="410" y="218"/>
                  </a:moveTo>
                  <a:lnTo>
                    <a:pt x="411" y="330"/>
                  </a:lnTo>
                  <a:lnTo>
                    <a:pt x="412" y="345"/>
                  </a:lnTo>
                  <a:lnTo>
                    <a:pt x="412" y="359"/>
                  </a:lnTo>
                  <a:lnTo>
                    <a:pt x="410" y="374"/>
                  </a:lnTo>
                  <a:lnTo>
                    <a:pt x="428" y="367"/>
                  </a:lnTo>
                  <a:lnTo>
                    <a:pt x="444" y="358"/>
                  </a:lnTo>
                  <a:lnTo>
                    <a:pt x="458" y="345"/>
                  </a:lnTo>
                  <a:lnTo>
                    <a:pt x="470" y="329"/>
                  </a:lnTo>
                  <a:lnTo>
                    <a:pt x="476" y="311"/>
                  </a:lnTo>
                  <a:lnTo>
                    <a:pt x="478" y="291"/>
                  </a:lnTo>
                  <a:lnTo>
                    <a:pt x="474" y="271"/>
                  </a:lnTo>
                  <a:lnTo>
                    <a:pt x="465" y="253"/>
                  </a:lnTo>
                  <a:lnTo>
                    <a:pt x="450" y="237"/>
                  </a:lnTo>
                  <a:lnTo>
                    <a:pt x="438" y="228"/>
                  </a:lnTo>
                  <a:lnTo>
                    <a:pt x="424" y="223"/>
                  </a:lnTo>
                  <a:lnTo>
                    <a:pt x="410" y="218"/>
                  </a:lnTo>
                  <a:close/>
                  <a:moveTo>
                    <a:pt x="393" y="214"/>
                  </a:moveTo>
                  <a:lnTo>
                    <a:pt x="389" y="215"/>
                  </a:lnTo>
                  <a:lnTo>
                    <a:pt x="385" y="216"/>
                  </a:lnTo>
                  <a:lnTo>
                    <a:pt x="382" y="219"/>
                  </a:lnTo>
                  <a:lnTo>
                    <a:pt x="381" y="220"/>
                  </a:lnTo>
                  <a:lnTo>
                    <a:pt x="382" y="258"/>
                  </a:lnTo>
                  <a:lnTo>
                    <a:pt x="382" y="298"/>
                  </a:lnTo>
                  <a:lnTo>
                    <a:pt x="383" y="340"/>
                  </a:lnTo>
                  <a:lnTo>
                    <a:pt x="383" y="343"/>
                  </a:lnTo>
                  <a:lnTo>
                    <a:pt x="385" y="353"/>
                  </a:lnTo>
                  <a:lnTo>
                    <a:pt x="386" y="363"/>
                  </a:lnTo>
                  <a:lnTo>
                    <a:pt x="387" y="372"/>
                  </a:lnTo>
                  <a:lnTo>
                    <a:pt x="390" y="379"/>
                  </a:lnTo>
                  <a:lnTo>
                    <a:pt x="394" y="379"/>
                  </a:lnTo>
                  <a:lnTo>
                    <a:pt x="395" y="379"/>
                  </a:lnTo>
                  <a:lnTo>
                    <a:pt x="397" y="378"/>
                  </a:lnTo>
                  <a:lnTo>
                    <a:pt x="399" y="366"/>
                  </a:lnTo>
                  <a:lnTo>
                    <a:pt x="399" y="351"/>
                  </a:lnTo>
                  <a:lnTo>
                    <a:pt x="398" y="340"/>
                  </a:lnTo>
                  <a:lnTo>
                    <a:pt x="398" y="302"/>
                  </a:lnTo>
                  <a:lnTo>
                    <a:pt x="397" y="216"/>
                  </a:lnTo>
                  <a:lnTo>
                    <a:pt x="397" y="215"/>
                  </a:lnTo>
                  <a:lnTo>
                    <a:pt x="393" y="214"/>
                  </a:lnTo>
                  <a:close/>
                  <a:moveTo>
                    <a:pt x="262" y="16"/>
                  </a:moveTo>
                  <a:lnTo>
                    <a:pt x="230" y="20"/>
                  </a:lnTo>
                  <a:lnTo>
                    <a:pt x="196" y="28"/>
                  </a:lnTo>
                  <a:lnTo>
                    <a:pt x="165" y="41"/>
                  </a:lnTo>
                  <a:lnTo>
                    <a:pt x="135" y="58"/>
                  </a:lnTo>
                  <a:lnTo>
                    <a:pt x="110" y="78"/>
                  </a:lnTo>
                  <a:lnTo>
                    <a:pt x="94" y="97"/>
                  </a:lnTo>
                  <a:lnTo>
                    <a:pt x="85" y="118"/>
                  </a:lnTo>
                  <a:lnTo>
                    <a:pt x="79" y="141"/>
                  </a:lnTo>
                  <a:lnTo>
                    <a:pt x="75" y="164"/>
                  </a:lnTo>
                  <a:lnTo>
                    <a:pt x="73" y="188"/>
                  </a:lnTo>
                  <a:lnTo>
                    <a:pt x="73" y="211"/>
                  </a:lnTo>
                  <a:lnTo>
                    <a:pt x="81" y="213"/>
                  </a:lnTo>
                  <a:lnTo>
                    <a:pt x="81" y="184"/>
                  </a:lnTo>
                  <a:lnTo>
                    <a:pt x="86" y="155"/>
                  </a:lnTo>
                  <a:lnTo>
                    <a:pt x="98" y="129"/>
                  </a:lnTo>
                  <a:lnTo>
                    <a:pt x="114" y="104"/>
                  </a:lnTo>
                  <a:lnTo>
                    <a:pt x="135" y="84"/>
                  </a:lnTo>
                  <a:lnTo>
                    <a:pt x="158" y="70"/>
                  </a:lnTo>
                  <a:lnTo>
                    <a:pt x="185" y="59"/>
                  </a:lnTo>
                  <a:lnTo>
                    <a:pt x="213" y="54"/>
                  </a:lnTo>
                  <a:lnTo>
                    <a:pt x="242" y="50"/>
                  </a:lnTo>
                  <a:lnTo>
                    <a:pt x="272" y="50"/>
                  </a:lnTo>
                  <a:lnTo>
                    <a:pt x="301" y="54"/>
                  </a:lnTo>
                  <a:lnTo>
                    <a:pt x="331" y="62"/>
                  </a:lnTo>
                  <a:lnTo>
                    <a:pt x="357" y="75"/>
                  </a:lnTo>
                  <a:lnTo>
                    <a:pt x="382" y="92"/>
                  </a:lnTo>
                  <a:lnTo>
                    <a:pt x="399" y="112"/>
                  </a:lnTo>
                  <a:lnTo>
                    <a:pt x="411" y="133"/>
                  </a:lnTo>
                  <a:lnTo>
                    <a:pt x="419" y="155"/>
                  </a:lnTo>
                  <a:lnTo>
                    <a:pt x="423" y="180"/>
                  </a:lnTo>
                  <a:lnTo>
                    <a:pt x="420" y="205"/>
                  </a:lnTo>
                  <a:lnTo>
                    <a:pt x="427" y="206"/>
                  </a:lnTo>
                  <a:lnTo>
                    <a:pt x="433" y="207"/>
                  </a:lnTo>
                  <a:lnTo>
                    <a:pt x="435" y="181"/>
                  </a:lnTo>
                  <a:lnTo>
                    <a:pt x="433" y="155"/>
                  </a:lnTo>
                  <a:lnTo>
                    <a:pt x="429" y="130"/>
                  </a:lnTo>
                  <a:lnTo>
                    <a:pt x="421" y="107"/>
                  </a:lnTo>
                  <a:lnTo>
                    <a:pt x="411" y="84"/>
                  </a:lnTo>
                  <a:lnTo>
                    <a:pt x="393" y="63"/>
                  </a:lnTo>
                  <a:lnTo>
                    <a:pt x="370" y="45"/>
                  </a:lnTo>
                  <a:lnTo>
                    <a:pt x="346" y="32"/>
                  </a:lnTo>
                  <a:lnTo>
                    <a:pt x="319" y="21"/>
                  </a:lnTo>
                  <a:lnTo>
                    <a:pt x="291" y="18"/>
                  </a:lnTo>
                  <a:lnTo>
                    <a:pt x="262" y="16"/>
                  </a:lnTo>
                  <a:close/>
                  <a:moveTo>
                    <a:pt x="262" y="0"/>
                  </a:moveTo>
                  <a:lnTo>
                    <a:pt x="293" y="2"/>
                  </a:lnTo>
                  <a:lnTo>
                    <a:pt x="325" y="7"/>
                  </a:lnTo>
                  <a:lnTo>
                    <a:pt x="353" y="16"/>
                  </a:lnTo>
                  <a:lnTo>
                    <a:pt x="381" y="32"/>
                  </a:lnTo>
                  <a:lnTo>
                    <a:pt x="404" y="52"/>
                  </a:lnTo>
                  <a:lnTo>
                    <a:pt x="424" y="74"/>
                  </a:lnTo>
                  <a:lnTo>
                    <a:pt x="437" y="99"/>
                  </a:lnTo>
                  <a:lnTo>
                    <a:pt x="446" y="125"/>
                  </a:lnTo>
                  <a:lnTo>
                    <a:pt x="450" y="154"/>
                  </a:lnTo>
                  <a:lnTo>
                    <a:pt x="452" y="182"/>
                  </a:lnTo>
                  <a:lnTo>
                    <a:pt x="449" y="211"/>
                  </a:lnTo>
                  <a:lnTo>
                    <a:pt x="449" y="213"/>
                  </a:lnTo>
                  <a:lnTo>
                    <a:pt x="448" y="215"/>
                  </a:lnTo>
                  <a:lnTo>
                    <a:pt x="466" y="231"/>
                  </a:lnTo>
                  <a:lnTo>
                    <a:pt x="480" y="251"/>
                  </a:lnTo>
                  <a:lnTo>
                    <a:pt x="489" y="273"/>
                  </a:lnTo>
                  <a:lnTo>
                    <a:pt x="493" y="295"/>
                  </a:lnTo>
                  <a:lnTo>
                    <a:pt x="491" y="319"/>
                  </a:lnTo>
                  <a:lnTo>
                    <a:pt x="482" y="341"/>
                  </a:lnTo>
                  <a:lnTo>
                    <a:pt x="466" y="359"/>
                  </a:lnTo>
                  <a:lnTo>
                    <a:pt x="448" y="374"/>
                  </a:lnTo>
                  <a:lnTo>
                    <a:pt x="427" y="384"/>
                  </a:lnTo>
                  <a:lnTo>
                    <a:pt x="403" y="387"/>
                  </a:lnTo>
                  <a:lnTo>
                    <a:pt x="397" y="395"/>
                  </a:lnTo>
                  <a:lnTo>
                    <a:pt x="390" y="396"/>
                  </a:lnTo>
                  <a:lnTo>
                    <a:pt x="383" y="392"/>
                  </a:lnTo>
                  <a:lnTo>
                    <a:pt x="378" y="387"/>
                  </a:lnTo>
                  <a:lnTo>
                    <a:pt x="373" y="379"/>
                  </a:lnTo>
                  <a:lnTo>
                    <a:pt x="372" y="371"/>
                  </a:lnTo>
                  <a:lnTo>
                    <a:pt x="368" y="320"/>
                  </a:lnTo>
                  <a:lnTo>
                    <a:pt x="366" y="268"/>
                  </a:lnTo>
                  <a:lnTo>
                    <a:pt x="370" y="216"/>
                  </a:lnTo>
                  <a:lnTo>
                    <a:pt x="372" y="214"/>
                  </a:lnTo>
                  <a:lnTo>
                    <a:pt x="373" y="213"/>
                  </a:lnTo>
                  <a:lnTo>
                    <a:pt x="374" y="211"/>
                  </a:lnTo>
                  <a:lnTo>
                    <a:pt x="382" y="205"/>
                  </a:lnTo>
                  <a:lnTo>
                    <a:pt x="393" y="202"/>
                  </a:lnTo>
                  <a:lnTo>
                    <a:pt x="403" y="203"/>
                  </a:lnTo>
                  <a:lnTo>
                    <a:pt x="403" y="202"/>
                  </a:lnTo>
                  <a:lnTo>
                    <a:pt x="406" y="176"/>
                  </a:lnTo>
                  <a:lnTo>
                    <a:pt x="400" y="152"/>
                  </a:lnTo>
                  <a:lnTo>
                    <a:pt x="390" y="129"/>
                  </a:lnTo>
                  <a:lnTo>
                    <a:pt x="376" y="108"/>
                  </a:lnTo>
                  <a:lnTo>
                    <a:pt x="356" y="92"/>
                  </a:lnTo>
                  <a:lnTo>
                    <a:pt x="329" y="78"/>
                  </a:lnTo>
                  <a:lnTo>
                    <a:pt x="300" y="69"/>
                  </a:lnTo>
                  <a:lnTo>
                    <a:pt x="268" y="65"/>
                  </a:lnTo>
                  <a:lnTo>
                    <a:pt x="237" y="66"/>
                  </a:lnTo>
                  <a:lnTo>
                    <a:pt x="212" y="69"/>
                  </a:lnTo>
                  <a:lnTo>
                    <a:pt x="189" y="74"/>
                  </a:lnTo>
                  <a:lnTo>
                    <a:pt x="165" y="82"/>
                  </a:lnTo>
                  <a:lnTo>
                    <a:pt x="144" y="95"/>
                  </a:lnTo>
                  <a:lnTo>
                    <a:pt x="126" y="112"/>
                  </a:lnTo>
                  <a:lnTo>
                    <a:pt x="110" y="134"/>
                  </a:lnTo>
                  <a:lnTo>
                    <a:pt x="98" y="159"/>
                  </a:lnTo>
                  <a:lnTo>
                    <a:pt x="93" y="185"/>
                  </a:lnTo>
                  <a:lnTo>
                    <a:pt x="92" y="213"/>
                  </a:lnTo>
                  <a:lnTo>
                    <a:pt x="101" y="209"/>
                  </a:lnTo>
                  <a:lnTo>
                    <a:pt x="111" y="209"/>
                  </a:lnTo>
                  <a:lnTo>
                    <a:pt x="120" y="214"/>
                  </a:lnTo>
                  <a:lnTo>
                    <a:pt x="122" y="214"/>
                  </a:lnTo>
                  <a:lnTo>
                    <a:pt x="124" y="214"/>
                  </a:lnTo>
                  <a:lnTo>
                    <a:pt x="126" y="215"/>
                  </a:lnTo>
                  <a:lnTo>
                    <a:pt x="127" y="218"/>
                  </a:lnTo>
                  <a:lnTo>
                    <a:pt x="131" y="265"/>
                  </a:lnTo>
                  <a:lnTo>
                    <a:pt x="132" y="312"/>
                  </a:lnTo>
                  <a:lnTo>
                    <a:pt x="131" y="360"/>
                  </a:lnTo>
                  <a:lnTo>
                    <a:pt x="131" y="368"/>
                  </a:lnTo>
                  <a:lnTo>
                    <a:pt x="128" y="379"/>
                  </a:lnTo>
                  <a:lnTo>
                    <a:pt x="126" y="387"/>
                  </a:lnTo>
                  <a:lnTo>
                    <a:pt x="120" y="395"/>
                  </a:lnTo>
                  <a:lnTo>
                    <a:pt x="114" y="400"/>
                  </a:lnTo>
                  <a:lnTo>
                    <a:pt x="106" y="400"/>
                  </a:lnTo>
                  <a:lnTo>
                    <a:pt x="96" y="396"/>
                  </a:lnTo>
                  <a:lnTo>
                    <a:pt x="94" y="395"/>
                  </a:lnTo>
                  <a:lnTo>
                    <a:pt x="93" y="392"/>
                  </a:lnTo>
                  <a:lnTo>
                    <a:pt x="89" y="392"/>
                  </a:lnTo>
                  <a:lnTo>
                    <a:pt x="68" y="393"/>
                  </a:lnTo>
                  <a:lnTo>
                    <a:pt x="50" y="389"/>
                  </a:lnTo>
                  <a:lnTo>
                    <a:pt x="34" y="381"/>
                  </a:lnTo>
                  <a:lnTo>
                    <a:pt x="21" y="368"/>
                  </a:lnTo>
                  <a:lnTo>
                    <a:pt x="11" y="351"/>
                  </a:lnTo>
                  <a:lnTo>
                    <a:pt x="4" y="333"/>
                  </a:lnTo>
                  <a:lnTo>
                    <a:pt x="0" y="313"/>
                  </a:lnTo>
                  <a:lnTo>
                    <a:pt x="0" y="292"/>
                  </a:lnTo>
                  <a:lnTo>
                    <a:pt x="3" y="273"/>
                  </a:lnTo>
                  <a:lnTo>
                    <a:pt x="8" y="254"/>
                  </a:lnTo>
                  <a:lnTo>
                    <a:pt x="17" y="237"/>
                  </a:lnTo>
                  <a:lnTo>
                    <a:pt x="30" y="224"/>
                  </a:lnTo>
                  <a:lnTo>
                    <a:pt x="46" y="215"/>
                  </a:lnTo>
                  <a:lnTo>
                    <a:pt x="66" y="211"/>
                  </a:lnTo>
                  <a:lnTo>
                    <a:pt x="64" y="185"/>
                  </a:lnTo>
                  <a:lnTo>
                    <a:pt x="64" y="159"/>
                  </a:lnTo>
                  <a:lnTo>
                    <a:pt x="68" y="134"/>
                  </a:lnTo>
                  <a:lnTo>
                    <a:pt x="75" y="109"/>
                  </a:lnTo>
                  <a:lnTo>
                    <a:pt x="86" y="87"/>
                  </a:lnTo>
                  <a:lnTo>
                    <a:pt x="103" y="66"/>
                  </a:lnTo>
                  <a:lnTo>
                    <a:pt x="130" y="45"/>
                  </a:lnTo>
                  <a:lnTo>
                    <a:pt x="161" y="28"/>
                  </a:lnTo>
                  <a:lnTo>
                    <a:pt x="194" y="14"/>
                  </a:lnTo>
                  <a:lnTo>
                    <a:pt x="228" y="6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>
            <a:xfrm rot="14031825">
              <a:off x="8647898" y="1868346"/>
              <a:ext cx="305791" cy="417318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7" name="Freeform 497"/>
            <p:cNvSpPr/>
            <p:nvPr/>
          </p:nvSpPr>
          <p:spPr>
            <a:xfrm rot="1694646">
              <a:off x="8918960" y="2279737"/>
              <a:ext cx="225028" cy="403622"/>
            </a:xfrm>
            <a:custGeom>
              <a:avLst/>
              <a:gdLst>
                <a:gd name="T0" fmla="*/ 130 w 189"/>
                <a:gd name="T1" fmla="*/ 0 h 339"/>
                <a:gd name="T2" fmla="*/ 148 w 189"/>
                <a:gd name="T3" fmla="*/ 2 h 339"/>
                <a:gd name="T4" fmla="*/ 164 w 189"/>
                <a:gd name="T5" fmla="*/ 9 h 339"/>
                <a:gd name="T6" fmla="*/ 176 w 189"/>
                <a:gd name="T7" fmla="*/ 19 h 339"/>
                <a:gd name="T8" fmla="*/ 185 w 189"/>
                <a:gd name="T9" fmla="*/ 34 h 339"/>
                <a:gd name="T10" fmla="*/ 189 w 189"/>
                <a:gd name="T11" fmla="*/ 52 h 339"/>
                <a:gd name="T12" fmla="*/ 186 w 189"/>
                <a:gd name="T13" fmla="*/ 69 h 339"/>
                <a:gd name="T14" fmla="*/ 178 w 189"/>
                <a:gd name="T15" fmla="*/ 86 h 339"/>
                <a:gd name="T16" fmla="*/ 164 w 189"/>
                <a:gd name="T17" fmla="*/ 102 h 339"/>
                <a:gd name="T18" fmla="*/ 145 w 189"/>
                <a:gd name="T19" fmla="*/ 112 h 339"/>
                <a:gd name="T20" fmla="*/ 131 w 189"/>
                <a:gd name="T21" fmla="*/ 116 h 339"/>
                <a:gd name="T22" fmla="*/ 117 w 189"/>
                <a:gd name="T23" fmla="*/ 117 h 339"/>
                <a:gd name="T24" fmla="*/ 98 w 189"/>
                <a:gd name="T25" fmla="*/ 116 h 339"/>
                <a:gd name="T26" fmla="*/ 83 w 189"/>
                <a:gd name="T27" fmla="*/ 108 h 339"/>
                <a:gd name="T28" fmla="*/ 71 w 189"/>
                <a:gd name="T29" fmla="*/ 98 h 339"/>
                <a:gd name="T30" fmla="*/ 21 w 189"/>
                <a:gd name="T31" fmla="*/ 331 h 339"/>
                <a:gd name="T32" fmla="*/ 20 w 189"/>
                <a:gd name="T33" fmla="*/ 335 h 339"/>
                <a:gd name="T34" fmla="*/ 17 w 189"/>
                <a:gd name="T35" fmla="*/ 337 h 339"/>
                <a:gd name="T36" fmla="*/ 15 w 189"/>
                <a:gd name="T37" fmla="*/ 339 h 339"/>
                <a:gd name="T38" fmla="*/ 11 w 189"/>
                <a:gd name="T39" fmla="*/ 339 h 339"/>
                <a:gd name="T40" fmla="*/ 8 w 189"/>
                <a:gd name="T41" fmla="*/ 339 h 339"/>
                <a:gd name="T42" fmla="*/ 4 w 189"/>
                <a:gd name="T43" fmla="*/ 337 h 339"/>
                <a:gd name="T44" fmla="*/ 1 w 189"/>
                <a:gd name="T45" fmla="*/ 335 h 339"/>
                <a:gd name="T46" fmla="*/ 0 w 189"/>
                <a:gd name="T47" fmla="*/ 331 h 339"/>
                <a:gd name="T48" fmla="*/ 0 w 189"/>
                <a:gd name="T49" fmla="*/ 327 h 339"/>
                <a:gd name="T50" fmla="*/ 58 w 189"/>
                <a:gd name="T51" fmla="*/ 59 h 339"/>
                <a:gd name="T52" fmla="*/ 58 w 189"/>
                <a:gd name="T53" fmla="*/ 57 h 339"/>
                <a:gd name="T54" fmla="*/ 59 w 189"/>
                <a:gd name="T55" fmla="*/ 55 h 339"/>
                <a:gd name="T56" fmla="*/ 64 w 189"/>
                <a:gd name="T57" fmla="*/ 40 h 339"/>
                <a:gd name="T58" fmla="*/ 73 w 189"/>
                <a:gd name="T59" fmla="*/ 27 h 339"/>
                <a:gd name="T60" fmla="*/ 85 w 189"/>
                <a:gd name="T61" fmla="*/ 15 h 339"/>
                <a:gd name="T62" fmla="*/ 101 w 189"/>
                <a:gd name="T63" fmla="*/ 6 h 339"/>
                <a:gd name="T64" fmla="*/ 115 w 189"/>
                <a:gd name="T65" fmla="*/ 2 h 339"/>
                <a:gd name="T66" fmla="*/ 130 w 189"/>
                <a:gd name="T67" fmla="*/ 0 h 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339">
                  <a:moveTo>
                    <a:pt x="130" y="0"/>
                  </a:moveTo>
                  <a:lnTo>
                    <a:pt x="148" y="2"/>
                  </a:lnTo>
                  <a:lnTo>
                    <a:pt x="164" y="9"/>
                  </a:lnTo>
                  <a:lnTo>
                    <a:pt x="176" y="19"/>
                  </a:lnTo>
                  <a:lnTo>
                    <a:pt x="185" y="34"/>
                  </a:lnTo>
                  <a:lnTo>
                    <a:pt x="189" y="52"/>
                  </a:lnTo>
                  <a:lnTo>
                    <a:pt x="186" y="69"/>
                  </a:lnTo>
                  <a:lnTo>
                    <a:pt x="178" y="86"/>
                  </a:lnTo>
                  <a:lnTo>
                    <a:pt x="164" y="102"/>
                  </a:lnTo>
                  <a:lnTo>
                    <a:pt x="145" y="112"/>
                  </a:lnTo>
                  <a:lnTo>
                    <a:pt x="131" y="116"/>
                  </a:lnTo>
                  <a:lnTo>
                    <a:pt x="117" y="117"/>
                  </a:lnTo>
                  <a:lnTo>
                    <a:pt x="98" y="116"/>
                  </a:lnTo>
                  <a:lnTo>
                    <a:pt x="83" y="108"/>
                  </a:lnTo>
                  <a:lnTo>
                    <a:pt x="71" y="98"/>
                  </a:lnTo>
                  <a:lnTo>
                    <a:pt x="21" y="331"/>
                  </a:lnTo>
                  <a:lnTo>
                    <a:pt x="20" y="335"/>
                  </a:lnTo>
                  <a:lnTo>
                    <a:pt x="17" y="337"/>
                  </a:lnTo>
                  <a:lnTo>
                    <a:pt x="15" y="339"/>
                  </a:lnTo>
                  <a:lnTo>
                    <a:pt x="11" y="339"/>
                  </a:lnTo>
                  <a:lnTo>
                    <a:pt x="8" y="339"/>
                  </a:lnTo>
                  <a:lnTo>
                    <a:pt x="4" y="337"/>
                  </a:lnTo>
                  <a:lnTo>
                    <a:pt x="1" y="335"/>
                  </a:lnTo>
                  <a:lnTo>
                    <a:pt x="0" y="331"/>
                  </a:lnTo>
                  <a:lnTo>
                    <a:pt x="0" y="327"/>
                  </a:lnTo>
                  <a:lnTo>
                    <a:pt x="58" y="59"/>
                  </a:lnTo>
                  <a:lnTo>
                    <a:pt x="58" y="57"/>
                  </a:lnTo>
                  <a:lnTo>
                    <a:pt x="59" y="55"/>
                  </a:lnTo>
                  <a:lnTo>
                    <a:pt x="64" y="40"/>
                  </a:lnTo>
                  <a:lnTo>
                    <a:pt x="73" y="27"/>
                  </a:lnTo>
                  <a:lnTo>
                    <a:pt x="85" y="15"/>
                  </a:lnTo>
                  <a:lnTo>
                    <a:pt x="101" y="6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49" name="TextBox 21"/>
          <p:cNvSpPr txBox="1"/>
          <p:nvPr/>
        </p:nvSpPr>
        <p:spPr>
          <a:xfrm>
            <a:off x="2545858" y="4050882"/>
            <a:ext cx="2407484" cy="5192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06.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프로젝트를 마치면서</a:t>
            </a:r>
            <a:r>
              <a:rPr lang="en-US" altLang="ko-KR" sz="1400" b="1" spc="300">
                <a:latin typeface="배달의민족 도현"/>
                <a:ea typeface="배달의민족 도현"/>
              </a:rPr>
              <a:t>..</a:t>
            </a:r>
            <a:endParaRPr lang="en-US" altLang="ko-KR" sz="1400" b="1" spc="300">
              <a:latin typeface="배달의민족 도현"/>
              <a:ea typeface="배달의민족 도현"/>
            </a:endParaRPr>
          </a:p>
        </p:txBody>
      </p:sp>
      <p:sp>
        <p:nvSpPr>
          <p:cNvPr id="50" name="Freeform 47"/>
          <p:cNvSpPr/>
          <p:nvPr/>
        </p:nvSpPr>
        <p:spPr>
          <a:xfrm rot="3259799">
            <a:off x="1983578" y="4032213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6383" cy="91556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244408" y="4177264"/>
            <a:ext cx="899592" cy="966236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1275606"/>
            <a:ext cx="9144000" cy="93610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6000" b="1"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60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Rounded Rectangle 51"/>
          <p:cNvSpPr/>
          <p:nvPr/>
        </p:nvSpPr>
        <p:spPr>
          <a:xfrm rot="16200000" flipH="1">
            <a:off x="3693837" y="2364391"/>
            <a:ext cx="1756325" cy="1682728"/>
          </a:xfrm>
          <a:custGeom>
            <a:avLst/>
            <a:gd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e500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0332" y="849660"/>
            <a:ext cx="624826" cy="62482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057085" y="1486277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pop</a:t>
            </a:r>
            <a:endParaRPr lang="en-US" altLang="ko-KR" sz="1400" b="1">
              <a:latin typeface="배달의민족 도현"/>
              <a:ea typeface="배달의민족 도현"/>
            </a:endParaRPr>
          </a:p>
        </p:txBody>
      </p:sp>
      <p:pic>
        <p:nvPicPr>
          <p:cNvPr id="4" name="">
            <a:hlinkClick r:id="rId3" action="ppaction://program"/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25333" y="1608501"/>
            <a:ext cx="1693333" cy="194419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688368" y="3657972"/>
            <a:ext cx="1822797" cy="47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latin typeface="배달의민족 도현"/>
                <a:ea typeface="배달의민족 도현"/>
              </a:rPr>
              <a:t>magenta </a:t>
            </a:r>
            <a:endParaRPr lang="ko-KR" altLang="en-US" sz="2500" b="1">
              <a:latin typeface="배달의민족 도현"/>
              <a:ea typeface="배달의민족 도현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0334" y="1785015"/>
            <a:ext cx="624826" cy="624826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985079" y="2421443"/>
            <a:ext cx="778609" cy="300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배달의민족 도현"/>
                <a:ea typeface="배달의민족 도현"/>
              </a:rPr>
              <a:t>클래식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0332" y="2721868"/>
            <a:ext cx="624826" cy="624826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1057085" y="3358485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배달의민족 도현"/>
                <a:ea typeface="배달의민족 도현"/>
              </a:rPr>
              <a:t>랩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0334" y="3657223"/>
            <a:ext cx="624826" cy="624826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057087" y="4293840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R&amp;B</a:t>
            </a:r>
            <a:endParaRPr lang="en-US" altLang="ko-KR" sz="1400" b="1">
              <a:latin typeface="배달의민족 도현"/>
              <a:ea typeface="배달의민족 도현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1993191" y="1209700"/>
            <a:ext cx="1656184" cy="864096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1993191" y="2145804"/>
            <a:ext cx="1584176" cy="216024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flipV="1">
            <a:off x="1993191" y="2721868"/>
            <a:ext cx="1584176" cy="360040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V="1">
            <a:off x="1993191" y="3081908"/>
            <a:ext cx="1656184" cy="936104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>
          <a:xfrm>
            <a:off x="323527" y="12347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2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cxnSp>
        <p:nvCxnSpPr>
          <p:cNvPr id="30" name=""/>
          <p:cNvCxnSpPr/>
          <p:nvPr/>
        </p:nvCxnSpPr>
        <p:spPr>
          <a:xfrm flipV="1">
            <a:off x="5508104" y="1203598"/>
            <a:ext cx="1656184" cy="72008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>
            <a:off x="5508104" y="3003798"/>
            <a:ext cx="1656184" cy="7920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>
            <a:off x="5508104" y="2643758"/>
            <a:ext cx="1728192" cy="2160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flipV="1">
            <a:off x="5508104" y="1995686"/>
            <a:ext cx="1728192" cy="28803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op01.mid">
            <a:hlinkClick r:id="" action="ppaction://media"/>
          </p:cNvPr>
          <p:cNvPicPr>
            <a:picLocks noRot="1"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link="rId9"/>
              </p:ext>
            </p:ext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7380312" y="704106"/>
            <a:ext cx="571500" cy="571500"/>
          </a:xfrm>
          <a:prstGeom prst="rect">
            <a:avLst/>
          </a:prstGeom>
        </p:spPr>
      </p:pic>
      <p:pic>
        <p:nvPicPr>
          <p:cNvPr id="47" name="classic06.mid">
            <a:hlinkClick r:id="" action="ppaction://media"/>
          </p:cNvPr>
          <p:cNvPicPr>
            <a:picLocks noRot="1"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link="rId12"/>
              </p:ext>
            </p:ext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7384876" y="1640210"/>
            <a:ext cx="571500" cy="571500"/>
          </a:xfrm>
          <a:prstGeom prst="rect">
            <a:avLst/>
          </a:prstGeom>
        </p:spPr>
      </p:pic>
      <p:pic>
        <p:nvPicPr>
          <p:cNvPr id="48" name="rap07.mid">
            <a:hlinkClick r:id="" action="ppaction://media"/>
          </p:cNvPr>
          <p:cNvPicPr>
            <a:picLocks noRot="1"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link="rId15"/>
              </p:ext>
            </p:ext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7380312" y="2571750"/>
            <a:ext cx="571500" cy="571500"/>
          </a:xfrm>
          <a:prstGeom prst="rect">
            <a:avLst/>
          </a:prstGeom>
        </p:spPr>
      </p:pic>
      <p:pic>
        <p:nvPicPr>
          <p:cNvPr id="49" name="rnb07.mid">
            <a:hlinkClick r:id="" action="ppaction://media"/>
          </p:cNvPr>
          <p:cNvPicPr>
            <a:picLocks noRot="1" noChangeAspect="1"/>
          </p:cNvPicPr>
          <p:nvPr>
            <a:audioFile r:link="rId17"/>
            <p:extLst>
              <p:ext uri="{DAA4B4D4-6D71-4841-9C94-3DE7FCFB9230}">
                <p14:media xmlns:p14="http://schemas.microsoft.com/office/powerpoint/2010/main" r:link="rId18"/>
              </p:ext>
            </p:extLst>
          </p:nvPr>
        </p:nvPicPr>
        <p:blipFill rotWithShape="1">
          <a:blip r:embed="rId19"/>
          <a:srcRect/>
          <a:stretch>
            <a:fillRect/>
          </a:stretch>
        </p:blipFill>
        <p:spPr>
          <a:xfrm>
            <a:off x="7384876" y="3579862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audi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/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000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audio>
              <p:cMediaNode vol="5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/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000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audio>
              <p:cMediaNode vol="5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/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6000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audio>
              <p:cMediaNode vol="5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 amt="13000"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/>
        </p:nvSpPr>
        <p:spPr>
          <a:xfrm>
            <a:off x="3203848" y="1995685"/>
            <a:ext cx="3168352" cy="1152129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도현"/>
                <a:ea typeface="배달의민족 도현"/>
              </a:rPr>
              <a:t>Q &amp; A</a:t>
            </a:r>
            <a:endParaRPr xmlns:mc="http://schemas.openxmlformats.org/markup-compatibility/2006" xmlns:hp="http://schemas.haansoft.com/office/presentation/8.0" kumimoji="0" lang="en-US" altLang="ko-KR" sz="78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0" y="3291830"/>
            <a:ext cx="9144000" cy="36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배달의민족 도현"/>
                <a:ea typeface="배달의민족 도현"/>
              </a:rPr>
              <a:t>github : </a:t>
            </a:r>
            <a:r>
              <a:rPr lang="en-US" altLang="en-US">
                <a:solidFill>
                  <a:srgbClr val="3057b9"/>
                </a:solidFill>
                <a:latin typeface="배달의민족 도현"/>
                <a:ea typeface="배달의민족 도현"/>
              </a:rPr>
              <a:t>https://github.com/audwnd951/it_project2</a:t>
            </a:r>
            <a:endParaRPr lang="en-US" altLang="en-US">
              <a:solidFill>
                <a:srgbClr val="3057b9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2000">
        <hp:hncExtTransition type="music" attr="None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0">
            <a:off x="3106688" y="1474764"/>
            <a:ext cx="2930624" cy="2930624"/>
            <a:chOff x="3106688" y="1611263"/>
            <a:chExt cx="2930624" cy="2930624"/>
          </a:xfrm>
        </p:grpSpPr>
        <p:sp>
          <p:nvSpPr>
            <p:cNvPr id="3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rgbClr val="2b2d63">
                <a:alpha val="8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solidFill>
                  <a:schemeClr val="tx1"/>
                </a:solidFill>
                <a:latin typeface="배달의민족 한나는 열한살"/>
              </a:endParaRPr>
            </a:p>
          </p:txBody>
        </p:sp>
        <p:sp>
          <p:nvSpPr>
            <p:cNvPr id="4" name="Isosceles Triangle 4"/>
            <p:cNvSpPr/>
            <p:nvPr/>
          </p:nvSpPr>
          <p:spPr>
            <a:xfrm rot="13830327">
              <a:off x="5207847" y="3958762"/>
              <a:ext cx="396900" cy="342156"/>
            </a:xfrm>
            <a:prstGeom prst="triangle">
              <a:avLst>
                <a:gd name="adj" fmla="val 50000"/>
              </a:avLst>
            </a:prstGeom>
            <a:solidFill>
              <a:srgbClr val="000000">
                <a:alpha val="8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배달의민족 한나는 열한살"/>
              </a:endParaRPr>
            </a:p>
          </p:txBody>
        </p:sp>
      </p:grpSp>
      <p:sp>
        <p:nvSpPr>
          <p:cNvPr id="5" name="Text Placeholder 1"/>
          <p:cNvSpPr>
            <a:spLocks noGrp="1"/>
          </p:cNvSpPr>
          <p:nvPr/>
        </p:nvSpPr>
        <p:spPr>
          <a:xfrm>
            <a:off x="251520" y="195486"/>
            <a:ext cx="2232248" cy="576064"/>
          </a:xfrm>
          <a:prstGeom prst="rect">
            <a:avLst/>
          </a:prstGeom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작업 순서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한나는 열한살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43808" y="2872117"/>
            <a:ext cx="787270" cy="78727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0223" y="1474764"/>
            <a:ext cx="792265" cy="792265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25613" y="1444807"/>
            <a:ext cx="771631" cy="771631"/>
          </a:xfrm>
          <a:prstGeom prst="ellipse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36865" y="2868068"/>
            <a:ext cx="791319" cy="791319"/>
          </a:xfrm>
          <a:prstGeom prst="ellipse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10" name="Freeform 15"/>
          <p:cNvSpPr/>
          <p:nvPr/>
        </p:nvSpPr>
        <p:spPr>
          <a:xfrm>
            <a:off x="4716016" y="3967546"/>
            <a:ext cx="603814" cy="555937"/>
          </a:xfrm>
          <a:custGeom>
            <a:avLst/>
            <a:gd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11" name="Teardrop 1"/>
          <p:cNvSpPr/>
          <p:nvPr/>
        </p:nvSpPr>
        <p:spPr>
          <a:xfrm rot="18805992">
            <a:off x="3585060" y="3934869"/>
            <a:ext cx="666677" cy="659721"/>
          </a:xfrm>
          <a:custGeom>
            <a:avLst/>
            <a:gd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배달의민족 한나는 열한살"/>
            </a:endParaRPr>
          </a:p>
        </p:txBody>
      </p:sp>
      <p:grpSp>
        <p:nvGrpSpPr>
          <p:cNvPr id="12" name="Group 20"/>
          <p:cNvGrpSpPr/>
          <p:nvPr/>
        </p:nvGrpSpPr>
        <p:grpSpPr>
          <a:xfrm rot="0">
            <a:off x="5878053" y="1391079"/>
            <a:ext cx="2592287" cy="670792"/>
            <a:chOff x="2113655" y="4283314"/>
            <a:chExt cx="3647460" cy="670792"/>
          </a:xfrm>
        </p:grpSpPr>
        <p:sp>
          <p:nvSpPr>
            <p:cNvPr id="13" name="TextBox 21"/>
            <p:cNvSpPr txBox="1"/>
            <p:nvPr/>
          </p:nvSpPr>
          <p:spPr>
            <a:xfrm>
              <a:off x="2113655" y="4681691"/>
              <a:ext cx="3647460" cy="27241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113655" y="4283314"/>
              <a:ext cx="3647457" cy="36599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TF</a:t>
              </a: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 파일 변환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  <p:grpSp>
        <p:nvGrpSpPr>
          <p:cNvPr id="15" name="Group 23"/>
          <p:cNvGrpSpPr/>
          <p:nvPr/>
        </p:nvGrpSpPr>
        <p:grpSpPr>
          <a:xfrm rot="0">
            <a:off x="6300192" y="2789581"/>
            <a:ext cx="2592288" cy="767715"/>
            <a:chOff x="2113657" y="4292806"/>
            <a:chExt cx="3647460" cy="767715"/>
          </a:xfrm>
        </p:grpSpPr>
        <p:sp>
          <p:nvSpPr>
            <p:cNvPr id="16" name="TextBox 24"/>
            <p:cNvSpPr txBox="1"/>
            <p:nvPr/>
          </p:nvSpPr>
          <p:spPr>
            <a:xfrm>
              <a:off x="2113657" y="4607131"/>
              <a:ext cx="3647460" cy="4533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마젠타 패키지 사용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  <a:p>
              <a:pPr lvl="0"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 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2113658" y="4292806"/>
              <a:ext cx="3647458" cy="367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딥러닝 작곡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</a:endParaRPr>
            </a:p>
          </p:txBody>
        </p:sp>
      </p:grpSp>
      <p:grpSp>
        <p:nvGrpSpPr>
          <p:cNvPr id="18" name="Group 26"/>
          <p:cNvGrpSpPr/>
          <p:nvPr/>
        </p:nvGrpSpPr>
        <p:grpSpPr>
          <a:xfrm rot="0">
            <a:off x="668936" y="1391080"/>
            <a:ext cx="2592288" cy="673514"/>
            <a:chOff x="2113656" y="4283314"/>
            <a:chExt cx="3647461" cy="673514"/>
          </a:xfrm>
        </p:grpSpPr>
        <p:sp>
          <p:nvSpPr>
            <p:cNvPr id="19" name="TextBox 27"/>
            <p:cNvSpPr txBox="1"/>
            <p:nvPr/>
          </p:nvSpPr>
          <p:spPr>
            <a:xfrm>
              <a:off x="2113659" y="4679829"/>
              <a:ext cx="3647459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</a:endParaRPr>
            </a:p>
          </p:txBody>
        </p:sp>
        <p:sp>
          <p:nvSpPr>
            <p:cNvPr id="20" name="TextBox 28"/>
            <p:cNvSpPr txBox="1"/>
            <p:nvPr/>
          </p:nvSpPr>
          <p:spPr>
            <a:xfrm>
              <a:off x="2113654" y="4283314"/>
              <a:ext cx="3647459" cy="3659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MIDI </a:t>
              </a: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파일 변환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  <p:grpSp>
        <p:nvGrpSpPr>
          <p:cNvPr id="21" name="Group 29"/>
          <p:cNvGrpSpPr/>
          <p:nvPr/>
        </p:nvGrpSpPr>
        <p:grpSpPr>
          <a:xfrm rot="0">
            <a:off x="323520" y="2713368"/>
            <a:ext cx="2939742" cy="818501"/>
            <a:chOff x="1404410" y="4030650"/>
            <a:chExt cx="5710784" cy="1108606"/>
          </a:xfrm>
        </p:grpSpPr>
        <p:sp>
          <p:nvSpPr>
            <p:cNvPr id="22" name="TextBox 30"/>
            <p:cNvSpPr txBox="1"/>
            <p:nvPr/>
          </p:nvSpPr>
          <p:spPr>
            <a:xfrm>
              <a:off x="1404410" y="4770288"/>
              <a:ext cx="5710783" cy="36896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</p:txBody>
        </p:sp>
        <p:sp>
          <p:nvSpPr>
            <p:cNvPr id="23" name="TextBox 31"/>
            <p:cNvSpPr txBox="1"/>
            <p:nvPr/>
          </p:nvSpPr>
          <p:spPr>
            <a:xfrm>
              <a:off x="2773139" y="4030650"/>
              <a:ext cx="3667095" cy="48935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r>
                <a:rPr lang="ko-KR" altLang="en-US" b="1">
                  <a:solidFill>
                    <a:srgbClr val="000000"/>
                  </a:solidFill>
                  <a:latin typeface="배달의민족 한나는 열한살"/>
                  <a:ea typeface="배달의민족 한나는 열한살"/>
                </a:rPr>
                <a:t>데이터 수집</a:t>
              </a:r>
              <a:endParaRPr lang="ko-KR" altLang="en-US" b="1">
                <a:solidFill>
                  <a:srgbClr val="000000"/>
                </a:solidFill>
                <a:latin typeface="배달의민족 한나는 열한살"/>
              </a:endParaRPr>
            </a:p>
          </p:txBody>
        </p:sp>
      </p:grpSp>
      <p:sp>
        <p:nvSpPr>
          <p:cNvPr id="24" name="TextBox 32"/>
          <p:cNvSpPr txBox="1"/>
          <p:nvPr/>
        </p:nvSpPr>
        <p:spPr>
          <a:xfrm>
            <a:off x="3376472" y="2343140"/>
            <a:ext cx="2391056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rPr>
              <a:t>마젠타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/>
              <a:ea typeface="배달의민족 한나는 열한살"/>
            </a:endParaRPr>
          </a:p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rPr>
              <a:t>딥러닝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25" name="Block Arc 41"/>
          <p:cNvSpPr/>
          <p:nvPr/>
        </p:nvSpPr>
        <p:spPr>
          <a:xfrm>
            <a:off x="3042164" y="3065961"/>
            <a:ext cx="395557" cy="400568"/>
          </a:xfrm>
          <a:custGeom>
            <a:avLst/>
            <a:gd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배달의민족 한나는 열한살"/>
            </a:endParaRPr>
          </a:p>
        </p:txBody>
      </p:sp>
      <p:sp>
        <p:nvSpPr>
          <p:cNvPr id="26" name="Right Triangle 17"/>
          <p:cNvSpPr/>
          <p:nvPr/>
        </p:nvSpPr>
        <p:spPr>
          <a:xfrm>
            <a:off x="3564624" y="1661478"/>
            <a:ext cx="263462" cy="373139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27" name="Freeform 108"/>
          <p:cNvSpPr/>
          <p:nvPr/>
        </p:nvSpPr>
        <p:spPr>
          <a:xfrm>
            <a:off x="5140925" y="1602928"/>
            <a:ext cx="341005" cy="441963"/>
          </a:xfrm>
          <a:custGeom>
            <a:avLst/>
            <a:gd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28" name="Oval 66"/>
          <p:cNvSpPr/>
          <p:nvPr/>
        </p:nvSpPr>
        <p:spPr>
          <a:xfrm rot="20700000">
            <a:off x="5633804" y="3113318"/>
            <a:ext cx="382389" cy="29680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96336" y="3033135"/>
            <a:ext cx="288031" cy="330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 animBg="1"/>
      <p:bldP spid="7" grpId="2" animBg="1"/>
      <p:bldP spid="8" grpId="3" animBg="1"/>
      <p:bldP spid="9" grpId="4" animBg="1"/>
      <p:bldP spid="10" grpId="5" animBg="1"/>
      <p:bldP spid="11" grpId="6" animBg="1"/>
      <p:bldP spid="25" grpId="7" animBg="1"/>
      <p:bldP spid="26" grpId="8" animBg="1"/>
      <p:bldP spid="27" grpId="9" animBg="1"/>
      <p:bldP spid="28" grpId="1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l="17310" t="36570" r="52270" b="19590"/>
          <a:stretch>
            <a:fillRect/>
          </a:stretch>
        </p:blipFill>
        <p:spPr>
          <a:xfrm>
            <a:off x="774666" y="1612551"/>
            <a:ext cx="3957850" cy="3207224"/>
          </a:xfrm>
          <a:prstGeom prst="rect">
            <a:avLst/>
          </a:prstGeom>
          <a:noFill/>
          <a:ln w="9525">
            <a:solidFill>
              <a:schemeClr val="dk1"/>
            </a:solidFill>
            <a:miter/>
          </a:ln>
        </p:spPr>
      </p:pic>
      <p:sp>
        <p:nvSpPr>
          <p:cNvPr id="3" name="타원형 설명선 8"/>
          <p:cNvSpPr/>
          <p:nvPr/>
        </p:nvSpPr>
        <p:spPr>
          <a:xfrm>
            <a:off x="3923928" y="195486"/>
            <a:ext cx="4824536" cy="3168352"/>
          </a:xfrm>
          <a:prstGeom prst="wedgeEllipseCallout">
            <a:avLst>
              <a:gd name="adj1" fmla="val -55704"/>
              <a:gd name="adj2" fmla="val 3584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b="1" mc:Ignorable="hp" hp:hslEmbossed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4716016" y="915565"/>
            <a:ext cx="3585974" cy="1792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어떻게 하면 </a:t>
            </a:r>
            <a:endParaRPr lang="ko-KR" altLang="en-US" sz="3600">
              <a:solidFill>
                <a:srgbClr val="404040"/>
              </a:solidFill>
              <a:latin typeface="배달의민족 한나는 열한살"/>
              <a:ea typeface="배달의민족 한나는 열한살"/>
            </a:endParaRPr>
          </a:p>
          <a:p>
            <a:pPr lvl="0">
              <a:defRPr/>
            </a:pPr>
            <a:r>
              <a:rPr lang="en-US" altLang="ko-KR" sz="36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python</a:t>
            </a:r>
            <a:r>
              <a:rPr lang="ko-KR" altLang="en-US" sz="36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으로</a:t>
            </a:r>
            <a:endParaRPr lang="ko-KR" altLang="en-US" sz="3600">
              <a:solidFill>
                <a:srgbClr val="404040"/>
              </a:solidFill>
              <a:latin typeface="배달의민족 한나는 열한살"/>
              <a:ea typeface="배달의민족 한나는 열한살"/>
            </a:endParaRPr>
          </a:p>
          <a:p>
            <a:pPr lvl="0">
              <a:defRPr/>
            </a:pPr>
            <a:r>
              <a:rPr lang="ko-KR" altLang="en-US" sz="36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작곡할 수 있을까</a:t>
            </a:r>
            <a:r>
              <a:rPr lang="en-US" altLang="ko-KR" sz="36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?</a:t>
            </a:r>
            <a:r>
              <a:rPr lang="ko-KR" altLang="en-US" sz="4000">
                <a:solidFill>
                  <a:schemeClr val="accen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4000">
              <a:solidFill>
                <a:schemeClr val="accent1"/>
              </a:solidFill>
              <a:latin typeface="배달의민족 한나는 열한살"/>
            </a:endParaRPr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251520" y="195486"/>
            <a:ext cx="2232248" cy="576064"/>
          </a:xfrm>
          <a:prstGeom prst="rect">
            <a:avLst/>
          </a:prstGeom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취지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목적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2103698"/>
            <a:ext cx="9144000" cy="93610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1640" y="1370753"/>
            <a:ext cx="2922306" cy="240199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</p:pic>
      <p:sp>
        <p:nvSpPr>
          <p:cNvPr id="3" name=""/>
          <p:cNvSpPr/>
          <p:nvPr/>
        </p:nvSpPr>
        <p:spPr>
          <a:xfrm>
            <a:off x="6156176" y="1779662"/>
            <a:ext cx="1368152" cy="1584176"/>
          </a:xfrm>
          <a:prstGeom prst="can">
            <a:avLst>
              <a:gd name="adj" fmla="val 25000"/>
            </a:avLst>
          </a:prstGeom>
          <a:solidFill>
            <a:srgbClr val="ff66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" name="Block Arc 41"/>
          <p:cNvSpPr/>
          <p:nvPr/>
        </p:nvSpPr>
        <p:spPr>
          <a:xfrm>
            <a:off x="4716016" y="2165574"/>
            <a:ext cx="792088" cy="812352"/>
          </a:xfrm>
          <a:custGeom>
            <a:avLst/>
            <a:gd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ight Triangle 17"/>
          <p:cNvSpPr/>
          <p:nvPr/>
        </p:nvSpPr>
        <p:spPr>
          <a:xfrm>
            <a:off x="6607203" y="2427734"/>
            <a:ext cx="485077" cy="621006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907704" y="3868633"/>
            <a:ext cx="1728192" cy="359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동영상 </a:t>
            </a:r>
            <a:r>
              <a:rPr lang="en-US" altLang="ko-KR">
                <a:latin typeface="배달의민족 한나는 열한살"/>
                <a:ea typeface="배달의민족 한나는 열한살"/>
              </a:rPr>
              <a:t>url </a:t>
            </a:r>
            <a:r>
              <a:rPr lang="ko-KR" altLang="en-US">
                <a:latin typeface="배달의민족 한나는 열한살"/>
                <a:ea typeface="배달의민족 한나는 열한살"/>
              </a:rPr>
              <a:t>수집</a:t>
            </a:r>
            <a:endParaRPr lang="ko-KR" altLang="en-US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587" y="1707654"/>
            <a:ext cx="3039234" cy="244827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4067" y="1707654"/>
            <a:ext cx="3024336" cy="245818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"/>
          <p:cNvSpPr/>
          <p:nvPr/>
        </p:nvSpPr>
        <p:spPr>
          <a:xfrm>
            <a:off x="4175956" y="2427734"/>
            <a:ext cx="792088" cy="9361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b2d6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3748" y="900341"/>
            <a:ext cx="4536504" cy="368763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4" name=""/>
          <p:cNvSpPr txBox="1"/>
          <p:nvPr/>
        </p:nvSpPr>
        <p:spPr>
          <a:xfrm>
            <a:off x="6156176" y="987574"/>
            <a:ext cx="2232248" cy="3630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991" y="1707654"/>
            <a:ext cx="3804968" cy="2520315"/>
          </a:xfrm>
          <a:prstGeom prst="rect">
            <a:avLst/>
          </a:prstGeom>
          <a:ln>
            <a:solidFill>
              <a:srgbClr val="0d0d0d"/>
            </a:solidFill>
          </a:ln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1493" y="1707654"/>
            <a:ext cx="4006971" cy="2520315"/>
          </a:xfrm>
          <a:prstGeom prst="rect">
            <a:avLst/>
          </a:prstGeom>
          <a:ln>
            <a:solidFill>
              <a:srgbClr val="0d0d0d"/>
            </a:solidFill>
          </a:ln>
        </p:spPr>
      </p:pic>
      <p:sp>
        <p:nvSpPr>
          <p:cNvPr id="6" name=""/>
          <p:cNvSpPr txBox="1"/>
          <p:nvPr/>
        </p:nvSpPr>
        <p:spPr>
          <a:xfrm>
            <a:off x="107504" y="123477"/>
            <a:ext cx="2232248" cy="432048"/>
          </a:xfrm>
          <a:prstGeom prst="rect">
            <a:avLst/>
          </a:prstGeom>
          <a:solidFill>
            <a:schemeClr val="bg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rgbClr val="000000"/>
                </a:solidFill>
                <a:latin typeface="배달의민족 한나는 열한살"/>
                <a:ea typeface="배달의민족 한나는 열한살"/>
              </a:rPr>
              <a:t>데이터 수집 오류</a:t>
            </a:r>
            <a:endParaRPr lang="ko-KR" altLang="en-US" sz="2300" b="1">
              <a:solidFill>
                <a:srgbClr val="000000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Teardrop 17"/>
          <p:cNvSpPr/>
          <p:nvPr/>
        </p:nvSpPr>
        <p:spPr>
          <a:xfrm rot="18900000">
            <a:off x="4144346" y="639865"/>
            <a:ext cx="697870" cy="708836"/>
          </a:xfrm>
          <a:custGeom>
            <a:avLst/>
            <a:gd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83cf6"/>
        </a:solidFill>
        <a:ln w="25400" cap="flat" cmpd="sng" algn="ctr">
          <a:solidFill>
            <a:srgbClr val="000000"/>
          </a:solidFill>
          <a:prstDash val="solid"/>
          <a:round/>
          <a:headEnd w="med" len="med"/>
          <a:tailEnd w="med" len="med"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158</ep:Words>
  <ep:PresentationFormat>화면 슬라이드 쇼(16:9)</ep:PresentationFormat>
  <ep:Paragraphs>73</ep:Paragraphs>
  <ep:Slides>22</ep:Slides>
  <ep:Notes>0</ep:Notes>
  <ep:TotalTime>0</ep:TotalTime>
  <ep:HiddenSlides>0</ep:HiddenSlides>
  <ep:MMClips>4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ep:HeadingPairs>
  <ep:TitlesOfParts>
    <vt:vector size="24" baseType="lpstr">
      <vt:lpstr>Cover and End Slide Master</vt:lpstr>
      <vt:lpstr>Contents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2016-12-05T23:26:54.000</dcterms:created>
  <dc:creator>GoogleSlidesPPT.com;Allppt.com</dc:creator>
  <cp:lastModifiedBy>STU</cp:lastModifiedBy>
  <dcterms:modified xsi:type="dcterms:W3CDTF">2018-05-04T04:11:01.352</dcterms:modified>
  <cp:revision>176</cp:revision>
  <dc:title>PowerPoint Presentation</dc:title>
  <cp:version>1000.0000.01</cp:version>
</cp:coreProperties>
</file>