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44B2-EA4D-49DB-8D61-9B9914F8AB4F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3005-DDA3-44CF-A02B-BC68BF12E0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55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44B2-EA4D-49DB-8D61-9B9914F8AB4F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3005-DDA3-44CF-A02B-BC68BF12E0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14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44B2-EA4D-49DB-8D61-9B9914F8AB4F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3005-DDA3-44CF-A02B-BC68BF12E0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2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44B2-EA4D-49DB-8D61-9B9914F8AB4F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3005-DDA3-44CF-A02B-BC68BF12E0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24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44B2-EA4D-49DB-8D61-9B9914F8AB4F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3005-DDA3-44CF-A02B-BC68BF12E0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89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44B2-EA4D-49DB-8D61-9B9914F8AB4F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3005-DDA3-44CF-A02B-BC68BF12E0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04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44B2-EA4D-49DB-8D61-9B9914F8AB4F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3005-DDA3-44CF-A02B-BC68BF12E0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74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44B2-EA4D-49DB-8D61-9B9914F8AB4F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3005-DDA3-44CF-A02B-BC68BF12E0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57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44B2-EA4D-49DB-8D61-9B9914F8AB4F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3005-DDA3-44CF-A02B-BC68BF12E0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07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44B2-EA4D-49DB-8D61-9B9914F8AB4F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3005-DDA3-44CF-A02B-BC68BF12E0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01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44B2-EA4D-49DB-8D61-9B9914F8AB4F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3005-DDA3-44CF-A02B-BC68BF12E0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37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144B2-EA4D-49DB-8D61-9B9914F8AB4F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13005-DDA3-44CF-A02B-BC68BF12E0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13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1950090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927956"/>
            <a:ext cx="2003405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3" y="1939626"/>
            <a:ext cx="1902527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927957"/>
            <a:ext cx="1950090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268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D7701</dc:creator>
  <cp:lastModifiedBy>D7701</cp:lastModifiedBy>
  <cp:revision>3</cp:revision>
  <dcterms:created xsi:type="dcterms:W3CDTF">2019-09-27T07:22:25Z</dcterms:created>
  <dcterms:modified xsi:type="dcterms:W3CDTF">2019-09-27T07:41:12Z</dcterms:modified>
</cp:coreProperties>
</file>