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9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5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DFEB-B942-4922-8124-D4524697BD5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BD12-8499-4F31-8ABE-C65683389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24744"/>
            <a:ext cx="175375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187470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124745"/>
            <a:ext cx="187220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24744"/>
            <a:ext cx="1872208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2019-09-27T07:06:49Z</dcterms:created>
  <dcterms:modified xsi:type="dcterms:W3CDTF">2019-09-27T07:22:11Z</dcterms:modified>
</cp:coreProperties>
</file>