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jdhani Medium"/>
      <p:regular r:id="rId16"/>
      <p:bold r:id="rId17"/>
    </p:embeddedFont>
    <p:embeddedFont>
      <p:font typeface="Tajawal"/>
      <p:regular r:id="rId18"/>
      <p:bold r:id="rId19"/>
    </p:embeddedFont>
    <p:embeddedFont>
      <p:font typeface="Rajdhani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qgJO0pcbKv88KF8n5nyZoz7Ep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Rajdhani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jdhaniMedium-bold.fntdata"/><Relationship Id="rId16" Type="http://schemas.openxmlformats.org/officeDocument/2006/relationships/font" Target="fonts/RajdhaniMedium-regular.fntdata"/><Relationship Id="rId5" Type="http://schemas.openxmlformats.org/officeDocument/2006/relationships/slide" Target="slides/slide1.xml"/><Relationship Id="rId19" Type="http://schemas.openxmlformats.org/officeDocument/2006/relationships/font" Target="fonts/Tajawal-bold.fntdata"/><Relationship Id="rId6" Type="http://schemas.openxmlformats.org/officeDocument/2006/relationships/slide" Target="slides/slide2.xml"/><Relationship Id="rId18" Type="http://schemas.openxmlformats.org/officeDocument/2006/relationships/font" Target="fonts/Tajawal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6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Google Shape;317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8" name="Google Shape;3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0" name="Shape 3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1" name="Google Shape;320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2" name="Google Shape;3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9" name="Google Shape;18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5" name="Google Shape;18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242182951e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0" name="Google Shape;1890;g242182951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9" name="Google Shape;19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1" name="Shape 2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Google Shape;29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3" name="Google Shape;29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4" name="Shape 3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Google Shape;301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6" name="Google Shape;30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5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7" name="Google Shape;30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2" name="Shape 3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" name="Google Shape;315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4" name="Google Shape;3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3"/>
          <p:cNvGrpSpPr/>
          <p:nvPr/>
        </p:nvGrpSpPr>
        <p:grpSpPr>
          <a:xfrm>
            <a:off x="3074151" y="3395246"/>
            <a:ext cx="6069811" cy="2822183"/>
            <a:chOff x="3074151" y="2321296"/>
            <a:chExt cx="6069811" cy="2822183"/>
          </a:xfrm>
        </p:grpSpPr>
        <p:sp>
          <p:nvSpPr>
            <p:cNvPr id="10" name="Google Shape;10;p13"/>
            <p:cNvSpPr/>
            <p:nvPr/>
          </p:nvSpPr>
          <p:spPr>
            <a:xfrm>
              <a:off x="8621628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3"/>
            <p:cNvSpPr/>
            <p:nvPr/>
          </p:nvSpPr>
          <p:spPr>
            <a:xfrm>
              <a:off x="8091019" y="2321296"/>
              <a:ext cx="6019" cy="2822183"/>
            </a:xfrm>
            <a:custGeom>
              <a:rect b="b" l="l" r="r" t="t"/>
              <a:pathLst>
                <a:path extrusionOk="0" h="62026" w="26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3"/>
            <p:cNvSpPr/>
            <p:nvPr/>
          </p:nvSpPr>
          <p:spPr>
            <a:xfrm>
              <a:off x="7557400" y="2321296"/>
              <a:ext cx="9028" cy="2822183"/>
            </a:xfrm>
            <a:custGeom>
              <a:rect b="b" l="l" r="r" t="t"/>
              <a:pathLst>
                <a:path extrusionOk="0" h="62026" w="39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>
              <a:off x="7026791" y="2321296"/>
              <a:ext cx="6019" cy="2822183"/>
            </a:xfrm>
            <a:custGeom>
              <a:rect b="b" l="l" r="r" t="t"/>
              <a:pathLst>
                <a:path extrusionOk="0" h="62026" w="26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3"/>
            <p:cNvSpPr/>
            <p:nvPr/>
          </p:nvSpPr>
          <p:spPr>
            <a:xfrm>
              <a:off x="6493404" y="2321296"/>
              <a:ext cx="8565" cy="2822183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>
              <a:off x="5962795" y="2321296"/>
              <a:ext cx="8565" cy="2822183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5429176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3074151" y="3617750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3"/>
            <p:cNvSpPr/>
            <p:nvPr/>
          </p:nvSpPr>
          <p:spPr>
            <a:xfrm>
              <a:off x="3074151" y="4148364"/>
              <a:ext cx="6069811" cy="8797"/>
            </a:xfrm>
            <a:custGeom>
              <a:rect b="b" l="l" r="r" t="t"/>
              <a:pathLst>
                <a:path extrusionOk="0" h="38" w="197585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3"/>
            <p:cNvSpPr/>
            <p:nvPr/>
          </p:nvSpPr>
          <p:spPr>
            <a:xfrm>
              <a:off x="3074151" y="4681756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3"/>
            <p:cNvSpPr/>
            <p:nvPr/>
          </p:nvSpPr>
          <p:spPr>
            <a:xfrm>
              <a:off x="3074151" y="3087125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3"/>
            <p:cNvSpPr/>
            <p:nvPr/>
          </p:nvSpPr>
          <p:spPr>
            <a:xfrm>
              <a:off x="3074151" y="2513250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3"/>
            <p:cNvSpPr/>
            <p:nvPr/>
          </p:nvSpPr>
          <p:spPr>
            <a:xfrm>
              <a:off x="4895551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3"/>
            <p:cNvSpPr/>
            <p:nvPr/>
          </p:nvSpPr>
          <p:spPr>
            <a:xfrm>
              <a:off x="4361926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3"/>
            <p:cNvSpPr/>
            <p:nvPr/>
          </p:nvSpPr>
          <p:spPr>
            <a:xfrm>
              <a:off x="3828300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3"/>
            <p:cNvSpPr/>
            <p:nvPr/>
          </p:nvSpPr>
          <p:spPr>
            <a:xfrm>
              <a:off x="3294675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13"/>
          <p:cNvGrpSpPr/>
          <p:nvPr/>
        </p:nvGrpSpPr>
        <p:grpSpPr>
          <a:xfrm rot="5400000">
            <a:off x="-1330698" y="1335098"/>
            <a:ext cx="4238692" cy="1568482"/>
            <a:chOff x="340950" y="290161"/>
            <a:chExt cx="4238692" cy="1568482"/>
          </a:xfrm>
        </p:grpSpPr>
        <p:sp>
          <p:nvSpPr>
            <p:cNvPr id="27" name="Google Shape;27;p13"/>
            <p:cNvSpPr/>
            <p:nvPr/>
          </p:nvSpPr>
          <p:spPr>
            <a:xfrm>
              <a:off x="4057260" y="290161"/>
              <a:ext cx="8797" cy="1568482"/>
            </a:xfrm>
            <a:custGeom>
              <a:rect b="b" l="l" r="r" t="t"/>
              <a:pathLst>
                <a:path extrusionOk="0" h="62026" w="38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3"/>
            <p:cNvSpPr/>
            <p:nvPr/>
          </p:nvSpPr>
          <p:spPr>
            <a:xfrm>
              <a:off x="3526650" y="290161"/>
              <a:ext cx="6019" cy="1568482"/>
            </a:xfrm>
            <a:custGeom>
              <a:rect b="b" l="l" r="r" t="t"/>
              <a:pathLst>
                <a:path extrusionOk="0" h="62026" w="26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3"/>
            <p:cNvSpPr/>
            <p:nvPr/>
          </p:nvSpPr>
          <p:spPr>
            <a:xfrm>
              <a:off x="2993031" y="290161"/>
              <a:ext cx="9028" cy="1568482"/>
            </a:xfrm>
            <a:custGeom>
              <a:rect b="b" l="l" r="r" t="t"/>
              <a:pathLst>
                <a:path extrusionOk="0" h="62026" w="39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3"/>
            <p:cNvSpPr/>
            <p:nvPr/>
          </p:nvSpPr>
          <p:spPr>
            <a:xfrm>
              <a:off x="2462422" y="290161"/>
              <a:ext cx="6019" cy="1568482"/>
            </a:xfrm>
            <a:custGeom>
              <a:rect b="b" l="l" r="r" t="t"/>
              <a:pathLst>
                <a:path extrusionOk="0" h="62026" w="26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3"/>
            <p:cNvSpPr/>
            <p:nvPr/>
          </p:nvSpPr>
          <p:spPr>
            <a:xfrm>
              <a:off x="1929035" y="290161"/>
              <a:ext cx="8565" cy="1568482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3"/>
            <p:cNvSpPr/>
            <p:nvPr/>
          </p:nvSpPr>
          <p:spPr>
            <a:xfrm>
              <a:off x="1398425" y="290161"/>
              <a:ext cx="8565" cy="1568482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3"/>
            <p:cNvSpPr/>
            <p:nvPr/>
          </p:nvSpPr>
          <p:spPr>
            <a:xfrm>
              <a:off x="864807" y="290161"/>
              <a:ext cx="8797" cy="1568482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3"/>
            <p:cNvSpPr/>
            <p:nvPr/>
          </p:nvSpPr>
          <p:spPr>
            <a:xfrm>
              <a:off x="340950" y="528900"/>
              <a:ext cx="4238692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3"/>
            <p:cNvSpPr/>
            <p:nvPr/>
          </p:nvSpPr>
          <p:spPr>
            <a:xfrm>
              <a:off x="340950" y="1059514"/>
              <a:ext cx="4238692" cy="8797"/>
            </a:xfrm>
            <a:custGeom>
              <a:rect b="b" l="l" r="r" t="t"/>
              <a:pathLst>
                <a:path extrusionOk="0" h="38" w="197585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3"/>
            <p:cNvSpPr/>
            <p:nvPr/>
          </p:nvSpPr>
          <p:spPr>
            <a:xfrm>
              <a:off x="340950" y="1592906"/>
              <a:ext cx="4238692" cy="6019"/>
            </a:xfrm>
            <a:custGeom>
              <a:rect b="b" l="l" r="r" t="t"/>
              <a:pathLst>
                <a:path extrusionOk="0" h="26" w="197585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13"/>
          <p:cNvSpPr/>
          <p:nvPr/>
        </p:nvSpPr>
        <p:spPr>
          <a:xfrm flipH="1">
            <a:off x="3780275" y="0"/>
            <a:ext cx="96300" cy="255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3"/>
          <p:cNvSpPr/>
          <p:nvPr/>
        </p:nvSpPr>
        <p:spPr>
          <a:xfrm flipH="1">
            <a:off x="3632500" y="0"/>
            <a:ext cx="32700" cy="136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/>
          <p:nvPr/>
        </p:nvSpPr>
        <p:spPr>
          <a:xfrm flipH="1">
            <a:off x="3991650" y="0"/>
            <a:ext cx="32700" cy="92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3"/>
          <p:cNvSpPr/>
          <p:nvPr/>
        </p:nvSpPr>
        <p:spPr>
          <a:xfrm flipH="1">
            <a:off x="1888650" y="4568875"/>
            <a:ext cx="449700" cy="57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3"/>
          <p:cNvSpPr/>
          <p:nvPr/>
        </p:nvSpPr>
        <p:spPr>
          <a:xfrm flipH="1">
            <a:off x="2487000" y="4568875"/>
            <a:ext cx="32700" cy="57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3"/>
          <p:cNvSpPr txBox="1"/>
          <p:nvPr>
            <p:ph type="ctrTitle"/>
          </p:nvPr>
        </p:nvSpPr>
        <p:spPr>
          <a:xfrm>
            <a:off x="4192075" y="901650"/>
            <a:ext cx="4238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4192075" y="3968009"/>
            <a:ext cx="4040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/>
          <p:nvPr/>
        </p:nvSpPr>
        <p:spPr>
          <a:xfrm flipH="1">
            <a:off x="8843590" y="3245740"/>
            <a:ext cx="327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3" name="Google Shape;413;p23"/>
          <p:cNvGrpSpPr/>
          <p:nvPr/>
        </p:nvGrpSpPr>
        <p:grpSpPr>
          <a:xfrm rot="10800000">
            <a:off x="6717884" y="-755154"/>
            <a:ext cx="4238692" cy="1568482"/>
            <a:chOff x="340950" y="290161"/>
            <a:chExt cx="4238692" cy="1568482"/>
          </a:xfrm>
        </p:grpSpPr>
        <p:sp>
          <p:nvSpPr>
            <p:cNvPr id="414" name="Google Shape;414;p23"/>
            <p:cNvSpPr/>
            <p:nvPr/>
          </p:nvSpPr>
          <p:spPr>
            <a:xfrm>
              <a:off x="4057260" y="290161"/>
              <a:ext cx="8797" cy="1568482"/>
            </a:xfrm>
            <a:custGeom>
              <a:rect b="b" l="l" r="r" t="t"/>
              <a:pathLst>
                <a:path extrusionOk="0" h="62026" w="38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3526650" y="290161"/>
              <a:ext cx="6019" cy="1568482"/>
            </a:xfrm>
            <a:custGeom>
              <a:rect b="b" l="l" r="r" t="t"/>
              <a:pathLst>
                <a:path extrusionOk="0" h="62026" w="26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2993031" y="290161"/>
              <a:ext cx="9028" cy="1568482"/>
            </a:xfrm>
            <a:custGeom>
              <a:rect b="b" l="l" r="r" t="t"/>
              <a:pathLst>
                <a:path extrusionOk="0" h="62026" w="39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2462422" y="290161"/>
              <a:ext cx="6019" cy="1568482"/>
            </a:xfrm>
            <a:custGeom>
              <a:rect b="b" l="l" r="r" t="t"/>
              <a:pathLst>
                <a:path extrusionOk="0" h="62026" w="26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1929035" y="290161"/>
              <a:ext cx="8565" cy="1568482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1398425" y="290161"/>
              <a:ext cx="8565" cy="1568482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864807" y="290161"/>
              <a:ext cx="8797" cy="1568482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340950" y="528900"/>
              <a:ext cx="4238692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340950" y="1059514"/>
              <a:ext cx="4238692" cy="8797"/>
            </a:xfrm>
            <a:custGeom>
              <a:rect b="b" l="l" r="r" t="t"/>
              <a:pathLst>
                <a:path extrusionOk="0" h="38" w="197585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340950" y="1592906"/>
              <a:ext cx="4238692" cy="6019"/>
            </a:xfrm>
            <a:custGeom>
              <a:rect b="b" l="l" r="r" t="t"/>
              <a:pathLst>
                <a:path extrusionOk="0" h="26" w="197585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p23"/>
          <p:cNvGrpSpPr/>
          <p:nvPr/>
        </p:nvGrpSpPr>
        <p:grpSpPr>
          <a:xfrm rot="5400000">
            <a:off x="-2460854" y="963351"/>
            <a:ext cx="6069811" cy="2822183"/>
            <a:chOff x="3074151" y="2321296"/>
            <a:chExt cx="6069811" cy="2822183"/>
          </a:xfrm>
        </p:grpSpPr>
        <p:sp>
          <p:nvSpPr>
            <p:cNvPr id="425" name="Google Shape;425;p23"/>
            <p:cNvSpPr/>
            <p:nvPr/>
          </p:nvSpPr>
          <p:spPr>
            <a:xfrm>
              <a:off x="8621628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8091019" y="2321296"/>
              <a:ext cx="6019" cy="2822183"/>
            </a:xfrm>
            <a:custGeom>
              <a:rect b="b" l="l" r="r" t="t"/>
              <a:pathLst>
                <a:path extrusionOk="0" h="62026" w="26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7557400" y="2321296"/>
              <a:ext cx="9028" cy="2822183"/>
            </a:xfrm>
            <a:custGeom>
              <a:rect b="b" l="l" r="r" t="t"/>
              <a:pathLst>
                <a:path extrusionOk="0" h="62026" w="39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7026791" y="2321296"/>
              <a:ext cx="6019" cy="2822183"/>
            </a:xfrm>
            <a:custGeom>
              <a:rect b="b" l="l" r="r" t="t"/>
              <a:pathLst>
                <a:path extrusionOk="0" h="62026" w="26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6493404" y="2321296"/>
              <a:ext cx="8565" cy="2822183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5962795" y="2321296"/>
              <a:ext cx="8565" cy="2822183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5429176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3074151" y="3617750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3074151" y="4148364"/>
              <a:ext cx="6069811" cy="8797"/>
            </a:xfrm>
            <a:custGeom>
              <a:rect b="b" l="l" r="r" t="t"/>
              <a:pathLst>
                <a:path extrusionOk="0" h="38" w="197585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074151" y="4681756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3074151" y="3087125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3074151" y="2513250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4895551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4361926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3828300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294675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" name="Google Shape;441;p23"/>
          <p:cNvGrpSpPr/>
          <p:nvPr/>
        </p:nvGrpSpPr>
        <p:grpSpPr>
          <a:xfrm rot="-5400000">
            <a:off x="2314421" y="1498805"/>
            <a:ext cx="415204" cy="5231768"/>
            <a:chOff x="3632500" y="0"/>
            <a:chExt cx="391850" cy="2554200"/>
          </a:xfrm>
        </p:grpSpPr>
        <p:sp>
          <p:nvSpPr>
            <p:cNvPr id="442" name="Google Shape;442;p23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3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3"/>
            <p:cNvSpPr/>
            <p:nvPr/>
          </p:nvSpPr>
          <p:spPr>
            <a:xfrm flipH="1">
              <a:off x="3991650" y="0"/>
              <a:ext cx="32700" cy="92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5" name="Google Shape;445;p23"/>
          <p:cNvSpPr/>
          <p:nvPr/>
        </p:nvSpPr>
        <p:spPr>
          <a:xfrm flipH="1">
            <a:off x="8516963" y="3543745"/>
            <a:ext cx="2103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24"/>
          <p:cNvGrpSpPr/>
          <p:nvPr/>
        </p:nvGrpSpPr>
        <p:grpSpPr>
          <a:xfrm rot="-5400000">
            <a:off x="-2577149" y="893021"/>
            <a:ext cx="6069811" cy="2822183"/>
            <a:chOff x="3074151" y="2321296"/>
            <a:chExt cx="6069811" cy="2822183"/>
          </a:xfrm>
        </p:grpSpPr>
        <p:sp>
          <p:nvSpPr>
            <p:cNvPr id="448" name="Google Shape;448;p24"/>
            <p:cNvSpPr/>
            <p:nvPr/>
          </p:nvSpPr>
          <p:spPr>
            <a:xfrm>
              <a:off x="8621628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8091019" y="2321296"/>
              <a:ext cx="6019" cy="2822183"/>
            </a:xfrm>
            <a:custGeom>
              <a:rect b="b" l="l" r="r" t="t"/>
              <a:pathLst>
                <a:path extrusionOk="0" h="62026" w="26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7557400" y="2321296"/>
              <a:ext cx="9028" cy="2822183"/>
            </a:xfrm>
            <a:custGeom>
              <a:rect b="b" l="l" r="r" t="t"/>
              <a:pathLst>
                <a:path extrusionOk="0" h="62026" w="39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7026791" y="2321296"/>
              <a:ext cx="6019" cy="2822183"/>
            </a:xfrm>
            <a:custGeom>
              <a:rect b="b" l="l" r="r" t="t"/>
              <a:pathLst>
                <a:path extrusionOk="0" h="62026" w="26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6493404" y="2321296"/>
              <a:ext cx="8565" cy="2822183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5962795" y="2321296"/>
              <a:ext cx="8565" cy="2822183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5429176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3074151" y="3617750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3074151" y="4148364"/>
              <a:ext cx="6069811" cy="8797"/>
            </a:xfrm>
            <a:custGeom>
              <a:rect b="b" l="l" r="r" t="t"/>
              <a:pathLst>
                <a:path extrusionOk="0" h="38" w="197585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3074151" y="4681756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3074151" y="3087125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074151" y="2513250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4895551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4361926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3828300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3294675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4" name="Google Shape;464;p24"/>
          <p:cNvSpPr/>
          <p:nvPr/>
        </p:nvSpPr>
        <p:spPr>
          <a:xfrm flipH="1">
            <a:off x="301335" y="0"/>
            <a:ext cx="98400" cy="163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4"/>
          <p:cNvSpPr/>
          <p:nvPr/>
        </p:nvSpPr>
        <p:spPr>
          <a:xfrm flipH="1">
            <a:off x="150353" y="0"/>
            <a:ext cx="33300" cy="8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4"/>
          <p:cNvSpPr/>
          <p:nvPr/>
        </p:nvSpPr>
        <p:spPr>
          <a:xfrm flipH="1">
            <a:off x="517500" y="0"/>
            <a:ext cx="33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7" name="Google Shape;467;p24"/>
          <p:cNvGrpSpPr/>
          <p:nvPr/>
        </p:nvGrpSpPr>
        <p:grpSpPr>
          <a:xfrm rot="-5400000">
            <a:off x="2486566" y="2113491"/>
            <a:ext cx="258622" cy="5231768"/>
            <a:chOff x="3632500" y="0"/>
            <a:chExt cx="244075" cy="2554200"/>
          </a:xfrm>
        </p:grpSpPr>
        <p:sp>
          <p:nvSpPr>
            <p:cNvPr id="468" name="Google Shape;468;p24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4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0" name="Google Shape;470;p24"/>
          <p:cNvGrpSpPr/>
          <p:nvPr/>
        </p:nvGrpSpPr>
        <p:grpSpPr>
          <a:xfrm>
            <a:off x="4831964" y="-1450816"/>
            <a:ext cx="6069811" cy="2822183"/>
            <a:chOff x="3074151" y="2321296"/>
            <a:chExt cx="6069811" cy="2822183"/>
          </a:xfrm>
        </p:grpSpPr>
        <p:sp>
          <p:nvSpPr>
            <p:cNvPr id="471" name="Google Shape;471;p24"/>
            <p:cNvSpPr/>
            <p:nvPr/>
          </p:nvSpPr>
          <p:spPr>
            <a:xfrm>
              <a:off x="8621628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8091019" y="2321296"/>
              <a:ext cx="6019" cy="2822183"/>
            </a:xfrm>
            <a:custGeom>
              <a:rect b="b" l="l" r="r" t="t"/>
              <a:pathLst>
                <a:path extrusionOk="0" h="62026" w="26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7557400" y="2321296"/>
              <a:ext cx="9028" cy="2822183"/>
            </a:xfrm>
            <a:custGeom>
              <a:rect b="b" l="l" r="r" t="t"/>
              <a:pathLst>
                <a:path extrusionOk="0" h="62026" w="39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7026791" y="2321296"/>
              <a:ext cx="6019" cy="2822183"/>
            </a:xfrm>
            <a:custGeom>
              <a:rect b="b" l="l" r="r" t="t"/>
              <a:pathLst>
                <a:path extrusionOk="0" h="62026" w="26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6493404" y="2321296"/>
              <a:ext cx="8565" cy="2822183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5962795" y="2321296"/>
              <a:ext cx="8565" cy="2822183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5429176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3074151" y="3617750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3074151" y="4148364"/>
              <a:ext cx="6069811" cy="8797"/>
            </a:xfrm>
            <a:custGeom>
              <a:rect b="b" l="l" r="r" t="t"/>
              <a:pathLst>
                <a:path extrusionOk="0" h="38" w="197585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3074151" y="4681756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3074151" y="3087125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3074151" y="2513250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4895551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4361926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3828300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3294675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7" name="Google Shape;487;p24"/>
          <p:cNvGrpSpPr/>
          <p:nvPr/>
        </p:nvGrpSpPr>
        <p:grpSpPr>
          <a:xfrm rot="5400000">
            <a:off x="7670950" y="-831250"/>
            <a:ext cx="391850" cy="2554200"/>
            <a:chOff x="3632500" y="0"/>
            <a:chExt cx="391850" cy="2554200"/>
          </a:xfrm>
        </p:grpSpPr>
        <p:sp>
          <p:nvSpPr>
            <p:cNvPr id="488" name="Google Shape;488;p24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4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4"/>
            <p:cNvSpPr/>
            <p:nvPr/>
          </p:nvSpPr>
          <p:spPr>
            <a:xfrm flipH="1">
              <a:off x="3991650" y="0"/>
              <a:ext cx="32700" cy="92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1" name="Google Shape;491;p24"/>
          <p:cNvSpPr/>
          <p:nvPr/>
        </p:nvSpPr>
        <p:spPr>
          <a:xfrm>
            <a:off x="8100975" y="3537050"/>
            <a:ext cx="762000" cy="762000"/>
          </a:xfrm>
          <a:prstGeom prst="mathMultiply">
            <a:avLst>
              <a:gd fmla="val 17115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14"/>
          <p:cNvGrpSpPr/>
          <p:nvPr/>
        </p:nvGrpSpPr>
        <p:grpSpPr>
          <a:xfrm rot="5400000">
            <a:off x="-2304873" y="67286"/>
            <a:ext cx="4238692" cy="1568482"/>
            <a:chOff x="340950" y="290161"/>
            <a:chExt cx="4238692" cy="1568482"/>
          </a:xfrm>
        </p:grpSpPr>
        <p:sp>
          <p:nvSpPr>
            <p:cNvPr id="46" name="Google Shape;46;p14"/>
            <p:cNvSpPr/>
            <p:nvPr/>
          </p:nvSpPr>
          <p:spPr>
            <a:xfrm>
              <a:off x="4057260" y="290161"/>
              <a:ext cx="8797" cy="1568482"/>
            </a:xfrm>
            <a:custGeom>
              <a:rect b="b" l="l" r="r" t="t"/>
              <a:pathLst>
                <a:path extrusionOk="0" h="62026" w="38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4"/>
            <p:cNvSpPr/>
            <p:nvPr/>
          </p:nvSpPr>
          <p:spPr>
            <a:xfrm>
              <a:off x="3526650" y="290161"/>
              <a:ext cx="6019" cy="1568482"/>
            </a:xfrm>
            <a:custGeom>
              <a:rect b="b" l="l" r="r" t="t"/>
              <a:pathLst>
                <a:path extrusionOk="0" h="62026" w="26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4"/>
            <p:cNvSpPr/>
            <p:nvPr/>
          </p:nvSpPr>
          <p:spPr>
            <a:xfrm>
              <a:off x="2993031" y="290161"/>
              <a:ext cx="9028" cy="1568482"/>
            </a:xfrm>
            <a:custGeom>
              <a:rect b="b" l="l" r="r" t="t"/>
              <a:pathLst>
                <a:path extrusionOk="0" h="62026" w="39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4"/>
            <p:cNvSpPr/>
            <p:nvPr/>
          </p:nvSpPr>
          <p:spPr>
            <a:xfrm>
              <a:off x="2462422" y="290161"/>
              <a:ext cx="6019" cy="1568482"/>
            </a:xfrm>
            <a:custGeom>
              <a:rect b="b" l="l" r="r" t="t"/>
              <a:pathLst>
                <a:path extrusionOk="0" h="62026" w="26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4"/>
            <p:cNvSpPr/>
            <p:nvPr/>
          </p:nvSpPr>
          <p:spPr>
            <a:xfrm>
              <a:off x="1929035" y="290161"/>
              <a:ext cx="8565" cy="1568482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4"/>
            <p:cNvSpPr/>
            <p:nvPr/>
          </p:nvSpPr>
          <p:spPr>
            <a:xfrm>
              <a:off x="1398425" y="290161"/>
              <a:ext cx="8565" cy="1568482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4"/>
            <p:cNvSpPr/>
            <p:nvPr/>
          </p:nvSpPr>
          <p:spPr>
            <a:xfrm>
              <a:off x="864807" y="290161"/>
              <a:ext cx="8797" cy="1568482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4"/>
            <p:cNvSpPr/>
            <p:nvPr/>
          </p:nvSpPr>
          <p:spPr>
            <a:xfrm>
              <a:off x="340950" y="528900"/>
              <a:ext cx="4238692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4"/>
            <p:cNvSpPr/>
            <p:nvPr/>
          </p:nvSpPr>
          <p:spPr>
            <a:xfrm>
              <a:off x="340950" y="1059514"/>
              <a:ext cx="4238692" cy="8797"/>
            </a:xfrm>
            <a:custGeom>
              <a:rect b="b" l="l" r="r" t="t"/>
              <a:pathLst>
                <a:path extrusionOk="0" h="38" w="197585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4"/>
            <p:cNvSpPr/>
            <p:nvPr/>
          </p:nvSpPr>
          <p:spPr>
            <a:xfrm>
              <a:off x="340950" y="1592906"/>
              <a:ext cx="4238692" cy="6019"/>
            </a:xfrm>
            <a:custGeom>
              <a:rect b="b" l="l" r="r" t="t"/>
              <a:pathLst>
                <a:path extrusionOk="0" h="26" w="197585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14"/>
          <p:cNvGrpSpPr/>
          <p:nvPr/>
        </p:nvGrpSpPr>
        <p:grpSpPr>
          <a:xfrm>
            <a:off x="4831964" y="-1450816"/>
            <a:ext cx="6069811" cy="2822183"/>
            <a:chOff x="3074151" y="2321296"/>
            <a:chExt cx="6069811" cy="2822183"/>
          </a:xfrm>
        </p:grpSpPr>
        <p:sp>
          <p:nvSpPr>
            <p:cNvPr id="57" name="Google Shape;57;p14"/>
            <p:cNvSpPr/>
            <p:nvPr/>
          </p:nvSpPr>
          <p:spPr>
            <a:xfrm>
              <a:off x="8621628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8091019" y="2321296"/>
              <a:ext cx="6019" cy="2822183"/>
            </a:xfrm>
            <a:custGeom>
              <a:rect b="b" l="l" r="r" t="t"/>
              <a:pathLst>
                <a:path extrusionOk="0" h="62026" w="26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7557400" y="2321296"/>
              <a:ext cx="9028" cy="2822183"/>
            </a:xfrm>
            <a:custGeom>
              <a:rect b="b" l="l" r="r" t="t"/>
              <a:pathLst>
                <a:path extrusionOk="0" h="62026" w="39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7026791" y="2321296"/>
              <a:ext cx="6019" cy="2822183"/>
            </a:xfrm>
            <a:custGeom>
              <a:rect b="b" l="l" r="r" t="t"/>
              <a:pathLst>
                <a:path extrusionOk="0" h="62026" w="26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6493404" y="2321296"/>
              <a:ext cx="8565" cy="2822183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5962795" y="2321296"/>
              <a:ext cx="8565" cy="2822183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5429176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3074151" y="3617750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3074151" y="4148364"/>
              <a:ext cx="6069811" cy="8797"/>
            </a:xfrm>
            <a:custGeom>
              <a:rect b="b" l="l" r="r" t="t"/>
              <a:pathLst>
                <a:path extrusionOk="0" h="38" w="197585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3074151" y="4681756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3074151" y="3087125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3074151" y="2513250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895551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361926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3828300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3294675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14"/>
          <p:cNvSpPr/>
          <p:nvPr/>
        </p:nvSpPr>
        <p:spPr>
          <a:xfrm>
            <a:off x="1207725" y="4736697"/>
            <a:ext cx="88146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14"/>
          <p:cNvGrpSpPr/>
          <p:nvPr/>
        </p:nvGrpSpPr>
        <p:grpSpPr>
          <a:xfrm rot="5400000">
            <a:off x="7670950" y="-831250"/>
            <a:ext cx="391850" cy="2554200"/>
            <a:chOff x="3632500" y="0"/>
            <a:chExt cx="391850" cy="2554200"/>
          </a:xfrm>
        </p:grpSpPr>
        <p:sp>
          <p:nvSpPr>
            <p:cNvPr id="75" name="Google Shape;75;p14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 flipH="1">
              <a:off x="3991650" y="0"/>
              <a:ext cx="32700" cy="92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4"/>
          <p:cNvSpPr/>
          <p:nvPr/>
        </p:nvSpPr>
        <p:spPr>
          <a:xfrm flipH="1">
            <a:off x="0" y="3278050"/>
            <a:ext cx="4497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 flipH="1">
            <a:off x="566025" y="2980050"/>
            <a:ext cx="327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 flipH="1">
            <a:off x="2058675" y="4956275"/>
            <a:ext cx="21426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8100975" y="3537050"/>
            <a:ext cx="762000" cy="762000"/>
          </a:xfrm>
          <a:prstGeom prst="mathMultiply">
            <a:avLst>
              <a:gd fmla="val 17115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 flipH="1" rot="5400000">
            <a:off x="-342925" y="-54875"/>
            <a:ext cx="21426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879750" y="1178825"/>
            <a:ext cx="7384500" cy="3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type="title"/>
          </p:nvPr>
        </p:nvSpPr>
        <p:spPr>
          <a:xfrm>
            <a:off x="879750" y="537575"/>
            <a:ext cx="7384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95800" y="470525"/>
            <a:ext cx="762000" cy="762000"/>
          </a:xfrm>
          <a:prstGeom prst="mathMultiply">
            <a:avLst>
              <a:gd fmla="val 17115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5"/>
          <p:cNvGrpSpPr/>
          <p:nvPr/>
        </p:nvGrpSpPr>
        <p:grpSpPr>
          <a:xfrm>
            <a:off x="5148402" y="-403014"/>
            <a:ext cx="4238692" cy="1568482"/>
            <a:chOff x="340950" y="290161"/>
            <a:chExt cx="4238692" cy="1568482"/>
          </a:xfrm>
        </p:grpSpPr>
        <p:sp>
          <p:nvSpPr>
            <p:cNvPr id="88" name="Google Shape;88;p15"/>
            <p:cNvSpPr/>
            <p:nvPr/>
          </p:nvSpPr>
          <p:spPr>
            <a:xfrm>
              <a:off x="4057260" y="290161"/>
              <a:ext cx="8797" cy="1568482"/>
            </a:xfrm>
            <a:custGeom>
              <a:rect b="b" l="l" r="r" t="t"/>
              <a:pathLst>
                <a:path extrusionOk="0" h="62026" w="38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526650" y="290161"/>
              <a:ext cx="6019" cy="1568482"/>
            </a:xfrm>
            <a:custGeom>
              <a:rect b="b" l="l" r="r" t="t"/>
              <a:pathLst>
                <a:path extrusionOk="0" h="62026" w="26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993031" y="290161"/>
              <a:ext cx="9028" cy="1568482"/>
            </a:xfrm>
            <a:custGeom>
              <a:rect b="b" l="l" r="r" t="t"/>
              <a:pathLst>
                <a:path extrusionOk="0" h="62026" w="39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462422" y="290161"/>
              <a:ext cx="6019" cy="1568482"/>
            </a:xfrm>
            <a:custGeom>
              <a:rect b="b" l="l" r="r" t="t"/>
              <a:pathLst>
                <a:path extrusionOk="0" h="62026" w="26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929035" y="290161"/>
              <a:ext cx="8565" cy="1568482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1398425" y="290161"/>
              <a:ext cx="8565" cy="1568482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864807" y="290161"/>
              <a:ext cx="8797" cy="1568482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40950" y="528900"/>
              <a:ext cx="4238692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40950" y="1059514"/>
              <a:ext cx="4238692" cy="8797"/>
            </a:xfrm>
            <a:custGeom>
              <a:rect b="b" l="l" r="r" t="t"/>
              <a:pathLst>
                <a:path extrusionOk="0" h="38" w="197585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340950" y="1592906"/>
              <a:ext cx="4238692" cy="6019"/>
            </a:xfrm>
            <a:custGeom>
              <a:rect b="b" l="l" r="r" t="t"/>
              <a:pathLst>
                <a:path extrusionOk="0" h="26" w="197585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15"/>
          <p:cNvGrpSpPr/>
          <p:nvPr/>
        </p:nvGrpSpPr>
        <p:grpSpPr>
          <a:xfrm>
            <a:off x="1436314" y="4415134"/>
            <a:ext cx="6069811" cy="2822183"/>
            <a:chOff x="3074151" y="2321296"/>
            <a:chExt cx="6069811" cy="2822183"/>
          </a:xfrm>
        </p:grpSpPr>
        <p:sp>
          <p:nvSpPr>
            <p:cNvPr id="99" name="Google Shape;99;p15"/>
            <p:cNvSpPr/>
            <p:nvPr/>
          </p:nvSpPr>
          <p:spPr>
            <a:xfrm>
              <a:off x="8621628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8091019" y="2321296"/>
              <a:ext cx="6019" cy="2822183"/>
            </a:xfrm>
            <a:custGeom>
              <a:rect b="b" l="l" r="r" t="t"/>
              <a:pathLst>
                <a:path extrusionOk="0" h="62026" w="26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7557400" y="2321296"/>
              <a:ext cx="9028" cy="2822183"/>
            </a:xfrm>
            <a:custGeom>
              <a:rect b="b" l="l" r="r" t="t"/>
              <a:pathLst>
                <a:path extrusionOk="0" h="62026" w="39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7026791" y="2321296"/>
              <a:ext cx="6019" cy="2822183"/>
            </a:xfrm>
            <a:custGeom>
              <a:rect b="b" l="l" r="r" t="t"/>
              <a:pathLst>
                <a:path extrusionOk="0" h="62026" w="26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6493404" y="2321296"/>
              <a:ext cx="8565" cy="2822183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962795" y="2321296"/>
              <a:ext cx="8565" cy="2822183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429176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074151" y="3617750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3074151" y="4148364"/>
              <a:ext cx="6069811" cy="8797"/>
            </a:xfrm>
            <a:custGeom>
              <a:rect b="b" l="l" r="r" t="t"/>
              <a:pathLst>
                <a:path extrusionOk="0" h="38" w="197585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3074151" y="4681756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074151" y="3087125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074151" y="2513250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4895551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4361926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828300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294675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5"/>
          <p:cNvSpPr/>
          <p:nvPr/>
        </p:nvSpPr>
        <p:spPr>
          <a:xfrm>
            <a:off x="2462450" y="4736700"/>
            <a:ext cx="67284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/>
          <p:nvPr/>
        </p:nvSpPr>
        <p:spPr>
          <a:xfrm flipH="1">
            <a:off x="104125" y="3458575"/>
            <a:ext cx="266700" cy="16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/>
          <p:nvPr/>
        </p:nvSpPr>
        <p:spPr>
          <a:xfrm flipH="1">
            <a:off x="487150" y="2980050"/>
            <a:ext cx="32700" cy="21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 flipH="1">
            <a:off x="2834947" y="4956275"/>
            <a:ext cx="11847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/>
          <p:nvPr/>
        </p:nvSpPr>
        <p:spPr>
          <a:xfrm flipH="1">
            <a:off x="5953025" y="721500"/>
            <a:ext cx="3275100" cy="28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/>
          <p:nvPr/>
        </p:nvSpPr>
        <p:spPr>
          <a:xfrm flipH="1">
            <a:off x="4611300" y="470525"/>
            <a:ext cx="4532700" cy="3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 txBox="1"/>
          <p:nvPr>
            <p:ph type="title"/>
          </p:nvPr>
        </p:nvSpPr>
        <p:spPr>
          <a:xfrm>
            <a:off x="1588839" y="1600415"/>
            <a:ext cx="160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22" name="Google Shape;122;p15"/>
          <p:cNvSpPr txBox="1"/>
          <p:nvPr>
            <p:ph idx="2" type="title"/>
          </p:nvPr>
        </p:nvSpPr>
        <p:spPr>
          <a:xfrm>
            <a:off x="722100" y="1843146"/>
            <a:ext cx="8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3" name="Google Shape;123;p15"/>
          <p:cNvSpPr txBox="1"/>
          <p:nvPr>
            <p:ph idx="1" type="subTitle"/>
          </p:nvPr>
        </p:nvSpPr>
        <p:spPr>
          <a:xfrm>
            <a:off x="1588850" y="1994118"/>
            <a:ext cx="1608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3" type="title"/>
          </p:nvPr>
        </p:nvSpPr>
        <p:spPr>
          <a:xfrm>
            <a:off x="4204977" y="1600415"/>
            <a:ext cx="160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25" name="Google Shape;125;p15"/>
          <p:cNvSpPr txBox="1"/>
          <p:nvPr>
            <p:ph idx="4" type="title"/>
          </p:nvPr>
        </p:nvSpPr>
        <p:spPr>
          <a:xfrm>
            <a:off x="3338223" y="1843146"/>
            <a:ext cx="8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6" name="Google Shape;126;p15"/>
          <p:cNvSpPr txBox="1"/>
          <p:nvPr>
            <p:ph idx="5" type="subTitle"/>
          </p:nvPr>
        </p:nvSpPr>
        <p:spPr>
          <a:xfrm>
            <a:off x="4204977" y="1994154"/>
            <a:ext cx="1608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6" type="title"/>
          </p:nvPr>
        </p:nvSpPr>
        <p:spPr>
          <a:xfrm>
            <a:off x="1588852" y="3183115"/>
            <a:ext cx="160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28" name="Google Shape;128;p15"/>
          <p:cNvSpPr txBox="1"/>
          <p:nvPr>
            <p:ph idx="7" type="title"/>
          </p:nvPr>
        </p:nvSpPr>
        <p:spPr>
          <a:xfrm>
            <a:off x="722100" y="3432084"/>
            <a:ext cx="8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9" name="Google Shape;129;p15"/>
          <p:cNvSpPr txBox="1"/>
          <p:nvPr>
            <p:ph idx="8" type="subTitle"/>
          </p:nvPr>
        </p:nvSpPr>
        <p:spPr>
          <a:xfrm>
            <a:off x="1588850" y="3576718"/>
            <a:ext cx="1608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9" type="title"/>
          </p:nvPr>
        </p:nvSpPr>
        <p:spPr>
          <a:xfrm>
            <a:off x="4204977" y="3183105"/>
            <a:ext cx="160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31" name="Google Shape;131;p15"/>
          <p:cNvSpPr txBox="1"/>
          <p:nvPr>
            <p:ph idx="13" type="title"/>
          </p:nvPr>
        </p:nvSpPr>
        <p:spPr>
          <a:xfrm>
            <a:off x="3338223" y="3432084"/>
            <a:ext cx="8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15"/>
          <p:cNvSpPr txBox="1"/>
          <p:nvPr>
            <p:ph idx="14" type="subTitle"/>
          </p:nvPr>
        </p:nvSpPr>
        <p:spPr>
          <a:xfrm>
            <a:off x="4204975" y="3576714"/>
            <a:ext cx="1608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15"/>
          <p:cNvSpPr txBox="1"/>
          <p:nvPr>
            <p:ph idx="15" type="title"/>
          </p:nvPr>
        </p:nvSpPr>
        <p:spPr>
          <a:xfrm>
            <a:off x="6822475" y="1600415"/>
            <a:ext cx="160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34" name="Google Shape;134;p15"/>
          <p:cNvSpPr txBox="1"/>
          <p:nvPr>
            <p:ph idx="16" type="title"/>
          </p:nvPr>
        </p:nvSpPr>
        <p:spPr>
          <a:xfrm>
            <a:off x="5952975" y="1843146"/>
            <a:ext cx="8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5" name="Google Shape;135;p15"/>
          <p:cNvSpPr txBox="1"/>
          <p:nvPr>
            <p:ph idx="17" type="subTitle"/>
          </p:nvPr>
        </p:nvSpPr>
        <p:spPr>
          <a:xfrm>
            <a:off x="6822476" y="1994078"/>
            <a:ext cx="1608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15"/>
          <p:cNvSpPr txBox="1"/>
          <p:nvPr>
            <p:ph idx="18" type="title"/>
          </p:nvPr>
        </p:nvSpPr>
        <p:spPr>
          <a:xfrm>
            <a:off x="6822475" y="3177518"/>
            <a:ext cx="160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37" name="Google Shape;137;p15"/>
          <p:cNvSpPr txBox="1"/>
          <p:nvPr>
            <p:ph idx="19" type="title"/>
          </p:nvPr>
        </p:nvSpPr>
        <p:spPr>
          <a:xfrm>
            <a:off x="5952975" y="3432084"/>
            <a:ext cx="8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8" name="Google Shape;138;p15"/>
          <p:cNvSpPr txBox="1"/>
          <p:nvPr>
            <p:ph idx="20" type="subTitle"/>
          </p:nvPr>
        </p:nvSpPr>
        <p:spPr>
          <a:xfrm>
            <a:off x="6822475" y="3576714"/>
            <a:ext cx="1608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15"/>
          <p:cNvSpPr txBox="1"/>
          <p:nvPr>
            <p:ph idx="21"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900539" y="2055150"/>
            <a:ext cx="1824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42" name="Google Shape;142;p16"/>
          <p:cNvSpPr txBox="1"/>
          <p:nvPr>
            <p:ph idx="1" type="subTitle"/>
          </p:nvPr>
        </p:nvSpPr>
        <p:spPr>
          <a:xfrm>
            <a:off x="900539" y="2341574"/>
            <a:ext cx="1824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2" type="title"/>
          </p:nvPr>
        </p:nvSpPr>
        <p:spPr>
          <a:xfrm>
            <a:off x="3659700" y="2055150"/>
            <a:ext cx="1824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44" name="Google Shape;144;p16"/>
          <p:cNvSpPr txBox="1"/>
          <p:nvPr>
            <p:ph idx="3" type="subTitle"/>
          </p:nvPr>
        </p:nvSpPr>
        <p:spPr>
          <a:xfrm>
            <a:off x="3659700" y="2341574"/>
            <a:ext cx="1824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6"/>
          <p:cNvSpPr txBox="1"/>
          <p:nvPr>
            <p:ph idx="4" type="title"/>
          </p:nvPr>
        </p:nvSpPr>
        <p:spPr>
          <a:xfrm>
            <a:off x="900539" y="3742976"/>
            <a:ext cx="1824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46" name="Google Shape;146;p16"/>
          <p:cNvSpPr txBox="1"/>
          <p:nvPr>
            <p:ph idx="5" type="subTitle"/>
          </p:nvPr>
        </p:nvSpPr>
        <p:spPr>
          <a:xfrm>
            <a:off x="900539" y="4029500"/>
            <a:ext cx="1824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6" type="title"/>
          </p:nvPr>
        </p:nvSpPr>
        <p:spPr>
          <a:xfrm>
            <a:off x="3659700" y="3742976"/>
            <a:ext cx="1824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48" name="Google Shape;148;p16"/>
          <p:cNvSpPr txBox="1"/>
          <p:nvPr>
            <p:ph idx="7" type="subTitle"/>
          </p:nvPr>
        </p:nvSpPr>
        <p:spPr>
          <a:xfrm>
            <a:off x="3659700" y="4029500"/>
            <a:ext cx="1824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8" type="title"/>
          </p:nvPr>
        </p:nvSpPr>
        <p:spPr>
          <a:xfrm>
            <a:off x="6418861" y="2055150"/>
            <a:ext cx="1824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50" name="Google Shape;150;p16"/>
          <p:cNvSpPr txBox="1"/>
          <p:nvPr>
            <p:ph idx="9" type="subTitle"/>
          </p:nvPr>
        </p:nvSpPr>
        <p:spPr>
          <a:xfrm>
            <a:off x="6418861" y="2341574"/>
            <a:ext cx="1824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idx="13" type="title"/>
          </p:nvPr>
        </p:nvSpPr>
        <p:spPr>
          <a:xfrm>
            <a:off x="6418861" y="3742976"/>
            <a:ext cx="1824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52" name="Google Shape;152;p16"/>
          <p:cNvSpPr txBox="1"/>
          <p:nvPr>
            <p:ph idx="14" type="subTitle"/>
          </p:nvPr>
        </p:nvSpPr>
        <p:spPr>
          <a:xfrm>
            <a:off x="6418861" y="4029500"/>
            <a:ext cx="1824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15"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154" name="Google Shape;154;p16"/>
          <p:cNvGrpSpPr/>
          <p:nvPr/>
        </p:nvGrpSpPr>
        <p:grpSpPr>
          <a:xfrm>
            <a:off x="5793777" y="-372664"/>
            <a:ext cx="4238692" cy="1568482"/>
            <a:chOff x="340950" y="290161"/>
            <a:chExt cx="4238692" cy="1568482"/>
          </a:xfrm>
        </p:grpSpPr>
        <p:sp>
          <p:nvSpPr>
            <p:cNvPr id="155" name="Google Shape;155;p16"/>
            <p:cNvSpPr/>
            <p:nvPr/>
          </p:nvSpPr>
          <p:spPr>
            <a:xfrm>
              <a:off x="4057260" y="290161"/>
              <a:ext cx="8797" cy="1568482"/>
            </a:xfrm>
            <a:custGeom>
              <a:rect b="b" l="l" r="r" t="t"/>
              <a:pathLst>
                <a:path extrusionOk="0" h="62026" w="38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3526650" y="290161"/>
              <a:ext cx="6019" cy="1568482"/>
            </a:xfrm>
            <a:custGeom>
              <a:rect b="b" l="l" r="r" t="t"/>
              <a:pathLst>
                <a:path extrusionOk="0" h="62026" w="26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2993031" y="290161"/>
              <a:ext cx="9028" cy="1568482"/>
            </a:xfrm>
            <a:custGeom>
              <a:rect b="b" l="l" r="r" t="t"/>
              <a:pathLst>
                <a:path extrusionOk="0" h="62026" w="39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2462422" y="290161"/>
              <a:ext cx="6019" cy="1568482"/>
            </a:xfrm>
            <a:custGeom>
              <a:rect b="b" l="l" r="r" t="t"/>
              <a:pathLst>
                <a:path extrusionOk="0" h="62026" w="26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1929035" y="290161"/>
              <a:ext cx="8565" cy="1568482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1398425" y="290161"/>
              <a:ext cx="8565" cy="1568482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864807" y="290161"/>
              <a:ext cx="8797" cy="1568482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340950" y="528900"/>
              <a:ext cx="4238692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40950" y="1059514"/>
              <a:ext cx="4238692" cy="8797"/>
            </a:xfrm>
            <a:custGeom>
              <a:rect b="b" l="l" r="r" t="t"/>
              <a:pathLst>
                <a:path extrusionOk="0" h="38" w="197585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340950" y="1592906"/>
              <a:ext cx="4238692" cy="6019"/>
            </a:xfrm>
            <a:custGeom>
              <a:rect b="b" l="l" r="r" t="t"/>
              <a:pathLst>
                <a:path extrusionOk="0" h="26" w="197585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16"/>
          <p:cNvGrpSpPr/>
          <p:nvPr/>
        </p:nvGrpSpPr>
        <p:grpSpPr>
          <a:xfrm rot="5400000">
            <a:off x="-3732761" y="2946759"/>
            <a:ext cx="6069811" cy="2822183"/>
            <a:chOff x="3074151" y="2321296"/>
            <a:chExt cx="6069811" cy="2822183"/>
          </a:xfrm>
        </p:grpSpPr>
        <p:sp>
          <p:nvSpPr>
            <p:cNvPr id="166" name="Google Shape;166;p16"/>
            <p:cNvSpPr/>
            <p:nvPr/>
          </p:nvSpPr>
          <p:spPr>
            <a:xfrm>
              <a:off x="8621628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8091019" y="2321296"/>
              <a:ext cx="6019" cy="2822183"/>
            </a:xfrm>
            <a:custGeom>
              <a:rect b="b" l="l" r="r" t="t"/>
              <a:pathLst>
                <a:path extrusionOk="0" h="62026" w="26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7557400" y="2321296"/>
              <a:ext cx="9028" cy="2822183"/>
            </a:xfrm>
            <a:custGeom>
              <a:rect b="b" l="l" r="r" t="t"/>
              <a:pathLst>
                <a:path extrusionOk="0" h="62026" w="39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7026791" y="2321296"/>
              <a:ext cx="6019" cy="2822183"/>
            </a:xfrm>
            <a:custGeom>
              <a:rect b="b" l="l" r="r" t="t"/>
              <a:pathLst>
                <a:path extrusionOk="0" h="62026" w="26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493404" y="2321296"/>
              <a:ext cx="8565" cy="2822183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962795" y="2321296"/>
              <a:ext cx="8565" cy="2822183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429176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3074151" y="3617750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3074151" y="4148364"/>
              <a:ext cx="6069811" cy="8797"/>
            </a:xfrm>
            <a:custGeom>
              <a:rect b="b" l="l" r="r" t="t"/>
              <a:pathLst>
                <a:path extrusionOk="0" h="38" w="197585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3074151" y="4681756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074151" y="3087125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3074151" y="2513250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4895551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4361926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828300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3294675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p16"/>
          <p:cNvSpPr/>
          <p:nvPr/>
        </p:nvSpPr>
        <p:spPr>
          <a:xfrm>
            <a:off x="5600475" y="4736700"/>
            <a:ext cx="3590400" cy="16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/>
          <p:nvPr/>
        </p:nvSpPr>
        <p:spPr>
          <a:xfrm flipH="1">
            <a:off x="4740259" y="4947575"/>
            <a:ext cx="4409100" cy="3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/>
          <p:nvPr/>
        </p:nvSpPr>
        <p:spPr>
          <a:xfrm flipH="1">
            <a:off x="7941892" y="395400"/>
            <a:ext cx="1202100" cy="28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/>
          <p:nvPr/>
        </p:nvSpPr>
        <p:spPr>
          <a:xfrm flipH="1">
            <a:off x="7449311" y="259700"/>
            <a:ext cx="1663800" cy="3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95800" y="470525"/>
            <a:ext cx="762000" cy="762000"/>
          </a:xfrm>
          <a:prstGeom prst="mathMultiply">
            <a:avLst>
              <a:gd fmla="val 17115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>
            <a:off x="95800" y="470525"/>
            <a:ext cx="762000" cy="762000"/>
          </a:xfrm>
          <a:prstGeom prst="mathMultiply">
            <a:avLst>
              <a:gd fmla="val 17115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17"/>
          <p:cNvGrpSpPr/>
          <p:nvPr/>
        </p:nvGrpSpPr>
        <p:grpSpPr>
          <a:xfrm>
            <a:off x="5148402" y="-403014"/>
            <a:ext cx="4238692" cy="1568482"/>
            <a:chOff x="340950" y="290161"/>
            <a:chExt cx="4238692" cy="1568482"/>
          </a:xfrm>
        </p:grpSpPr>
        <p:sp>
          <p:nvSpPr>
            <p:cNvPr id="190" name="Google Shape;190;p17"/>
            <p:cNvSpPr/>
            <p:nvPr/>
          </p:nvSpPr>
          <p:spPr>
            <a:xfrm>
              <a:off x="4057260" y="290161"/>
              <a:ext cx="8797" cy="1568482"/>
            </a:xfrm>
            <a:custGeom>
              <a:rect b="b" l="l" r="r" t="t"/>
              <a:pathLst>
                <a:path extrusionOk="0" h="62026" w="38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526650" y="290161"/>
              <a:ext cx="6019" cy="1568482"/>
            </a:xfrm>
            <a:custGeom>
              <a:rect b="b" l="l" r="r" t="t"/>
              <a:pathLst>
                <a:path extrusionOk="0" h="62026" w="26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2993031" y="290161"/>
              <a:ext cx="9028" cy="1568482"/>
            </a:xfrm>
            <a:custGeom>
              <a:rect b="b" l="l" r="r" t="t"/>
              <a:pathLst>
                <a:path extrusionOk="0" h="62026" w="39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2462422" y="290161"/>
              <a:ext cx="6019" cy="1568482"/>
            </a:xfrm>
            <a:custGeom>
              <a:rect b="b" l="l" r="r" t="t"/>
              <a:pathLst>
                <a:path extrusionOk="0" h="62026" w="26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1929035" y="290161"/>
              <a:ext cx="8565" cy="1568482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1398425" y="290161"/>
              <a:ext cx="8565" cy="1568482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864807" y="290161"/>
              <a:ext cx="8797" cy="1568482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340950" y="528900"/>
              <a:ext cx="4238692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340950" y="1059514"/>
              <a:ext cx="4238692" cy="8797"/>
            </a:xfrm>
            <a:custGeom>
              <a:rect b="b" l="l" r="r" t="t"/>
              <a:pathLst>
                <a:path extrusionOk="0" h="38" w="197585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340950" y="1592906"/>
              <a:ext cx="4238692" cy="6019"/>
            </a:xfrm>
            <a:custGeom>
              <a:rect b="b" l="l" r="r" t="t"/>
              <a:pathLst>
                <a:path extrusionOk="0" h="26" w="197585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17"/>
          <p:cNvGrpSpPr/>
          <p:nvPr/>
        </p:nvGrpSpPr>
        <p:grpSpPr>
          <a:xfrm>
            <a:off x="1436314" y="4415134"/>
            <a:ext cx="6069811" cy="2822183"/>
            <a:chOff x="3074151" y="2321296"/>
            <a:chExt cx="6069811" cy="2822183"/>
          </a:xfrm>
        </p:grpSpPr>
        <p:sp>
          <p:nvSpPr>
            <p:cNvPr id="201" name="Google Shape;201;p17"/>
            <p:cNvSpPr/>
            <p:nvPr/>
          </p:nvSpPr>
          <p:spPr>
            <a:xfrm>
              <a:off x="8621628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8091019" y="2321296"/>
              <a:ext cx="6019" cy="2822183"/>
            </a:xfrm>
            <a:custGeom>
              <a:rect b="b" l="l" r="r" t="t"/>
              <a:pathLst>
                <a:path extrusionOk="0" h="62026" w="26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7557400" y="2321296"/>
              <a:ext cx="9028" cy="2822183"/>
            </a:xfrm>
            <a:custGeom>
              <a:rect b="b" l="l" r="r" t="t"/>
              <a:pathLst>
                <a:path extrusionOk="0" h="62026" w="39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7026791" y="2321296"/>
              <a:ext cx="6019" cy="2822183"/>
            </a:xfrm>
            <a:custGeom>
              <a:rect b="b" l="l" r="r" t="t"/>
              <a:pathLst>
                <a:path extrusionOk="0" h="62026" w="26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6493404" y="2321296"/>
              <a:ext cx="8565" cy="2822183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5962795" y="2321296"/>
              <a:ext cx="8565" cy="2822183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5429176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3074151" y="3617750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3074151" y="4148364"/>
              <a:ext cx="6069811" cy="8797"/>
            </a:xfrm>
            <a:custGeom>
              <a:rect b="b" l="l" r="r" t="t"/>
              <a:pathLst>
                <a:path extrusionOk="0" h="38" w="197585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3074151" y="4681756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3074151" y="3087125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3074151" y="2513250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4895551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4361926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3828300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3294675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17"/>
          <p:cNvSpPr/>
          <p:nvPr/>
        </p:nvSpPr>
        <p:spPr>
          <a:xfrm>
            <a:off x="2462450" y="4736700"/>
            <a:ext cx="67284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7"/>
          <p:cNvSpPr/>
          <p:nvPr/>
        </p:nvSpPr>
        <p:spPr>
          <a:xfrm flipH="1">
            <a:off x="121500" y="3278050"/>
            <a:ext cx="3282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/>
          <p:nvPr/>
        </p:nvSpPr>
        <p:spPr>
          <a:xfrm flipH="1">
            <a:off x="566025" y="3598950"/>
            <a:ext cx="327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7"/>
          <p:cNvSpPr/>
          <p:nvPr/>
        </p:nvSpPr>
        <p:spPr>
          <a:xfrm flipH="1">
            <a:off x="2834947" y="4956275"/>
            <a:ext cx="11847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7"/>
          <p:cNvSpPr/>
          <p:nvPr/>
        </p:nvSpPr>
        <p:spPr>
          <a:xfrm flipH="1">
            <a:off x="778500" y="4163250"/>
            <a:ext cx="1620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7"/>
          <p:cNvSpPr txBox="1"/>
          <p:nvPr>
            <p:ph idx="1" type="body"/>
          </p:nvPr>
        </p:nvSpPr>
        <p:spPr>
          <a:xfrm>
            <a:off x="872400" y="1642300"/>
            <a:ext cx="3972900" cy="23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idx="1" type="subTitle"/>
          </p:nvPr>
        </p:nvSpPr>
        <p:spPr>
          <a:xfrm>
            <a:off x="1177925" y="2581300"/>
            <a:ext cx="25752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type="title"/>
          </p:nvPr>
        </p:nvSpPr>
        <p:spPr>
          <a:xfrm>
            <a:off x="1177925" y="1053550"/>
            <a:ext cx="25752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227" name="Google Shape;227;p18"/>
          <p:cNvGrpSpPr/>
          <p:nvPr/>
        </p:nvGrpSpPr>
        <p:grpSpPr>
          <a:xfrm rot="-5400000">
            <a:off x="-3456974" y="893021"/>
            <a:ext cx="6069811" cy="2822183"/>
            <a:chOff x="3074151" y="2321296"/>
            <a:chExt cx="6069811" cy="2822183"/>
          </a:xfrm>
        </p:grpSpPr>
        <p:sp>
          <p:nvSpPr>
            <p:cNvPr id="228" name="Google Shape;228;p18"/>
            <p:cNvSpPr/>
            <p:nvPr/>
          </p:nvSpPr>
          <p:spPr>
            <a:xfrm>
              <a:off x="8621628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8091019" y="2321296"/>
              <a:ext cx="6019" cy="2822183"/>
            </a:xfrm>
            <a:custGeom>
              <a:rect b="b" l="l" r="r" t="t"/>
              <a:pathLst>
                <a:path extrusionOk="0" h="62026" w="26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7557400" y="2321296"/>
              <a:ext cx="9028" cy="2822183"/>
            </a:xfrm>
            <a:custGeom>
              <a:rect b="b" l="l" r="r" t="t"/>
              <a:pathLst>
                <a:path extrusionOk="0" h="62026" w="39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7026791" y="2321296"/>
              <a:ext cx="6019" cy="2822183"/>
            </a:xfrm>
            <a:custGeom>
              <a:rect b="b" l="l" r="r" t="t"/>
              <a:pathLst>
                <a:path extrusionOk="0" h="62026" w="26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6493404" y="2321296"/>
              <a:ext cx="8565" cy="2822183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5962795" y="2321296"/>
              <a:ext cx="8565" cy="2822183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5429176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3074151" y="3617750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3074151" y="4148364"/>
              <a:ext cx="6069811" cy="8797"/>
            </a:xfrm>
            <a:custGeom>
              <a:rect b="b" l="l" r="r" t="t"/>
              <a:pathLst>
                <a:path extrusionOk="0" h="38" w="197585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3074151" y="4681756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3074151" y="3087125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3074151" y="2513250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4895551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4361926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3828300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3294675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18"/>
          <p:cNvGrpSpPr/>
          <p:nvPr/>
        </p:nvGrpSpPr>
        <p:grpSpPr>
          <a:xfrm>
            <a:off x="4827726" y="-704279"/>
            <a:ext cx="6069811" cy="2822183"/>
            <a:chOff x="3074151" y="2321296"/>
            <a:chExt cx="6069811" cy="2822183"/>
          </a:xfrm>
        </p:grpSpPr>
        <p:sp>
          <p:nvSpPr>
            <p:cNvPr id="245" name="Google Shape;245;p18"/>
            <p:cNvSpPr/>
            <p:nvPr/>
          </p:nvSpPr>
          <p:spPr>
            <a:xfrm>
              <a:off x="8621628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8091019" y="2321296"/>
              <a:ext cx="6019" cy="2822183"/>
            </a:xfrm>
            <a:custGeom>
              <a:rect b="b" l="l" r="r" t="t"/>
              <a:pathLst>
                <a:path extrusionOk="0" h="62026" w="26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7557400" y="2321296"/>
              <a:ext cx="9028" cy="2822183"/>
            </a:xfrm>
            <a:custGeom>
              <a:rect b="b" l="l" r="r" t="t"/>
              <a:pathLst>
                <a:path extrusionOk="0" h="62026" w="39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7026791" y="2321296"/>
              <a:ext cx="6019" cy="2822183"/>
            </a:xfrm>
            <a:custGeom>
              <a:rect b="b" l="l" r="r" t="t"/>
              <a:pathLst>
                <a:path extrusionOk="0" h="62026" w="26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6493404" y="2321296"/>
              <a:ext cx="8565" cy="2822183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5962795" y="2321296"/>
              <a:ext cx="8565" cy="2822183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5429176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074151" y="3617750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3074151" y="4148364"/>
              <a:ext cx="6069811" cy="8797"/>
            </a:xfrm>
            <a:custGeom>
              <a:rect b="b" l="l" r="r" t="t"/>
              <a:pathLst>
                <a:path extrusionOk="0" h="38" w="197585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3074151" y="4681756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3074151" y="3087125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3074151" y="2513250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4895551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4361926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3828300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3294675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18"/>
          <p:cNvSpPr/>
          <p:nvPr/>
        </p:nvSpPr>
        <p:spPr>
          <a:xfrm flipH="1">
            <a:off x="301335" y="0"/>
            <a:ext cx="98400" cy="163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8"/>
          <p:cNvSpPr/>
          <p:nvPr/>
        </p:nvSpPr>
        <p:spPr>
          <a:xfrm flipH="1">
            <a:off x="150353" y="0"/>
            <a:ext cx="33300" cy="8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8"/>
          <p:cNvSpPr/>
          <p:nvPr/>
        </p:nvSpPr>
        <p:spPr>
          <a:xfrm flipH="1">
            <a:off x="517500" y="0"/>
            <a:ext cx="33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8"/>
          <p:cNvSpPr/>
          <p:nvPr/>
        </p:nvSpPr>
        <p:spPr>
          <a:xfrm flipH="1" rot="-5400000">
            <a:off x="7076725" y="1405450"/>
            <a:ext cx="3275100" cy="28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8"/>
          <p:cNvSpPr/>
          <p:nvPr/>
        </p:nvSpPr>
        <p:spPr>
          <a:xfrm flipH="1" rot="-5400000">
            <a:off x="6182925" y="2247675"/>
            <a:ext cx="4532700" cy="3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18"/>
          <p:cNvGrpSpPr/>
          <p:nvPr/>
        </p:nvGrpSpPr>
        <p:grpSpPr>
          <a:xfrm rot="-5400000">
            <a:off x="2486566" y="2113491"/>
            <a:ext cx="258622" cy="5231768"/>
            <a:chOff x="3632500" y="0"/>
            <a:chExt cx="244075" cy="2554200"/>
          </a:xfrm>
        </p:grpSpPr>
        <p:sp>
          <p:nvSpPr>
            <p:cNvPr id="267" name="Google Shape;267;p18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19"/>
          <p:cNvGrpSpPr/>
          <p:nvPr/>
        </p:nvGrpSpPr>
        <p:grpSpPr>
          <a:xfrm rot="-5400000">
            <a:off x="-1406125" y="2898642"/>
            <a:ext cx="4238692" cy="1568482"/>
            <a:chOff x="340950" y="290161"/>
            <a:chExt cx="4238692" cy="1568482"/>
          </a:xfrm>
        </p:grpSpPr>
        <p:sp>
          <p:nvSpPr>
            <p:cNvPr id="271" name="Google Shape;271;p19"/>
            <p:cNvSpPr/>
            <p:nvPr/>
          </p:nvSpPr>
          <p:spPr>
            <a:xfrm>
              <a:off x="4057260" y="290161"/>
              <a:ext cx="8797" cy="1568482"/>
            </a:xfrm>
            <a:custGeom>
              <a:rect b="b" l="l" r="r" t="t"/>
              <a:pathLst>
                <a:path extrusionOk="0" h="62026" w="38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3526650" y="290161"/>
              <a:ext cx="6019" cy="1568482"/>
            </a:xfrm>
            <a:custGeom>
              <a:rect b="b" l="l" r="r" t="t"/>
              <a:pathLst>
                <a:path extrusionOk="0" h="62026" w="26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2993031" y="290161"/>
              <a:ext cx="9028" cy="1568482"/>
            </a:xfrm>
            <a:custGeom>
              <a:rect b="b" l="l" r="r" t="t"/>
              <a:pathLst>
                <a:path extrusionOk="0" h="62026" w="39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2462422" y="290161"/>
              <a:ext cx="6019" cy="1568482"/>
            </a:xfrm>
            <a:custGeom>
              <a:rect b="b" l="l" r="r" t="t"/>
              <a:pathLst>
                <a:path extrusionOk="0" h="62026" w="26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1929035" y="290161"/>
              <a:ext cx="8565" cy="1568482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1398425" y="290161"/>
              <a:ext cx="8565" cy="1568482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864807" y="290161"/>
              <a:ext cx="8797" cy="1568482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340950" y="528900"/>
              <a:ext cx="4238692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340950" y="1059514"/>
              <a:ext cx="4238692" cy="8797"/>
            </a:xfrm>
            <a:custGeom>
              <a:rect b="b" l="l" r="r" t="t"/>
              <a:pathLst>
                <a:path extrusionOk="0" h="38" w="197585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340950" y="1592906"/>
              <a:ext cx="4238692" cy="6019"/>
            </a:xfrm>
            <a:custGeom>
              <a:rect b="b" l="l" r="r" t="t"/>
              <a:pathLst>
                <a:path extrusionOk="0" h="26" w="197585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Google Shape;281;p19"/>
          <p:cNvGrpSpPr/>
          <p:nvPr/>
        </p:nvGrpSpPr>
        <p:grpSpPr>
          <a:xfrm rot="10800000">
            <a:off x="4571994" y="-7"/>
            <a:ext cx="6069811" cy="2822183"/>
            <a:chOff x="3074151" y="2321296"/>
            <a:chExt cx="6069811" cy="2822183"/>
          </a:xfrm>
        </p:grpSpPr>
        <p:sp>
          <p:nvSpPr>
            <p:cNvPr id="282" name="Google Shape;282;p19"/>
            <p:cNvSpPr/>
            <p:nvPr/>
          </p:nvSpPr>
          <p:spPr>
            <a:xfrm>
              <a:off x="8621628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8091019" y="2321296"/>
              <a:ext cx="6019" cy="2822183"/>
            </a:xfrm>
            <a:custGeom>
              <a:rect b="b" l="l" r="r" t="t"/>
              <a:pathLst>
                <a:path extrusionOk="0" h="62026" w="26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7557400" y="2321296"/>
              <a:ext cx="9028" cy="2822183"/>
            </a:xfrm>
            <a:custGeom>
              <a:rect b="b" l="l" r="r" t="t"/>
              <a:pathLst>
                <a:path extrusionOk="0" h="62026" w="39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7026791" y="2321296"/>
              <a:ext cx="6019" cy="2822183"/>
            </a:xfrm>
            <a:custGeom>
              <a:rect b="b" l="l" r="r" t="t"/>
              <a:pathLst>
                <a:path extrusionOk="0" h="62026" w="26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6493404" y="2321296"/>
              <a:ext cx="8565" cy="2822183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62795" y="2321296"/>
              <a:ext cx="8565" cy="2822183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5429176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3074151" y="3617750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3074151" y="4148364"/>
              <a:ext cx="6069811" cy="8797"/>
            </a:xfrm>
            <a:custGeom>
              <a:rect b="b" l="l" r="r" t="t"/>
              <a:pathLst>
                <a:path extrusionOk="0" h="38" w="197585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3074151" y="4681756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3074151" y="3087125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3074151" y="2513250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4895551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4361926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3828300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3294675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19"/>
          <p:cNvSpPr/>
          <p:nvPr/>
        </p:nvSpPr>
        <p:spPr>
          <a:xfrm flipH="1">
            <a:off x="4919632" y="-2"/>
            <a:ext cx="96300" cy="25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9"/>
          <p:cNvSpPr/>
          <p:nvPr/>
        </p:nvSpPr>
        <p:spPr>
          <a:xfrm flipH="1">
            <a:off x="4771857" y="-2"/>
            <a:ext cx="32700" cy="136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9"/>
          <p:cNvSpPr/>
          <p:nvPr/>
        </p:nvSpPr>
        <p:spPr>
          <a:xfrm flipH="1" rot="10800000">
            <a:off x="455307" y="198"/>
            <a:ext cx="4497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9"/>
          <p:cNvSpPr/>
          <p:nvPr/>
        </p:nvSpPr>
        <p:spPr>
          <a:xfrm flipH="1" rot="10800000">
            <a:off x="306282" y="-2"/>
            <a:ext cx="32700" cy="21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9"/>
          <p:cNvSpPr/>
          <p:nvPr/>
        </p:nvSpPr>
        <p:spPr>
          <a:xfrm flipH="1" rot="10800000">
            <a:off x="5825582" y="4642648"/>
            <a:ext cx="2142600" cy="3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9"/>
          <p:cNvSpPr/>
          <p:nvPr/>
        </p:nvSpPr>
        <p:spPr>
          <a:xfrm>
            <a:off x="3510525" y="191"/>
            <a:ext cx="1099200" cy="1099200"/>
          </a:xfrm>
          <a:prstGeom prst="mathMultiply">
            <a:avLst>
              <a:gd fmla="val 17115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9"/>
          <p:cNvSpPr txBox="1"/>
          <p:nvPr>
            <p:ph type="title"/>
          </p:nvPr>
        </p:nvSpPr>
        <p:spPr>
          <a:xfrm>
            <a:off x="1497475" y="2449225"/>
            <a:ext cx="33555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5" name="Google Shape;305;p19"/>
          <p:cNvSpPr txBox="1"/>
          <p:nvPr>
            <p:ph idx="2" type="title"/>
          </p:nvPr>
        </p:nvSpPr>
        <p:spPr>
          <a:xfrm>
            <a:off x="1650390" y="1159097"/>
            <a:ext cx="1191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06" name="Google Shape;306;p19"/>
          <p:cNvSpPr txBox="1"/>
          <p:nvPr>
            <p:ph idx="1" type="subTitle"/>
          </p:nvPr>
        </p:nvSpPr>
        <p:spPr>
          <a:xfrm>
            <a:off x="1494150" y="3465525"/>
            <a:ext cx="26022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Numbers and tex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"/>
          <p:cNvSpPr txBox="1"/>
          <p:nvPr>
            <p:ph type="title"/>
          </p:nvPr>
        </p:nvSpPr>
        <p:spPr>
          <a:xfrm>
            <a:off x="2520538" y="1673288"/>
            <a:ext cx="1888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9" name="Google Shape;309;p20"/>
          <p:cNvSpPr txBox="1"/>
          <p:nvPr>
            <p:ph idx="1" type="subTitle"/>
          </p:nvPr>
        </p:nvSpPr>
        <p:spPr>
          <a:xfrm>
            <a:off x="2520538" y="2164133"/>
            <a:ext cx="18885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0"/>
          <p:cNvSpPr txBox="1"/>
          <p:nvPr>
            <p:ph idx="2" type="title"/>
          </p:nvPr>
        </p:nvSpPr>
        <p:spPr>
          <a:xfrm>
            <a:off x="6344213" y="1673263"/>
            <a:ext cx="1888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1" name="Google Shape;311;p20"/>
          <p:cNvSpPr txBox="1"/>
          <p:nvPr>
            <p:ph idx="3" type="subTitle"/>
          </p:nvPr>
        </p:nvSpPr>
        <p:spPr>
          <a:xfrm>
            <a:off x="6344207" y="2164128"/>
            <a:ext cx="18885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0"/>
          <p:cNvSpPr txBox="1"/>
          <p:nvPr>
            <p:ph idx="4" type="title"/>
          </p:nvPr>
        </p:nvSpPr>
        <p:spPr>
          <a:xfrm>
            <a:off x="4441800" y="3350775"/>
            <a:ext cx="1888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3" name="Google Shape;313;p20"/>
          <p:cNvSpPr txBox="1"/>
          <p:nvPr>
            <p:ph idx="5" type="subTitle"/>
          </p:nvPr>
        </p:nvSpPr>
        <p:spPr>
          <a:xfrm>
            <a:off x="4441785" y="3841671"/>
            <a:ext cx="18885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0"/>
          <p:cNvSpPr txBox="1"/>
          <p:nvPr>
            <p:ph idx="6"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315" name="Google Shape;315;p20"/>
          <p:cNvGrpSpPr/>
          <p:nvPr/>
        </p:nvGrpSpPr>
        <p:grpSpPr>
          <a:xfrm rot="5400000">
            <a:off x="-2090660" y="4974592"/>
            <a:ext cx="6069811" cy="2822183"/>
            <a:chOff x="3074151" y="2321296"/>
            <a:chExt cx="6069811" cy="2822183"/>
          </a:xfrm>
        </p:grpSpPr>
        <p:sp>
          <p:nvSpPr>
            <p:cNvPr id="316" name="Google Shape;316;p20"/>
            <p:cNvSpPr/>
            <p:nvPr/>
          </p:nvSpPr>
          <p:spPr>
            <a:xfrm>
              <a:off x="8621628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8091019" y="2321296"/>
              <a:ext cx="6019" cy="2822183"/>
            </a:xfrm>
            <a:custGeom>
              <a:rect b="b" l="l" r="r" t="t"/>
              <a:pathLst>
                <a:path extrusionOk="0" h="62026" w="26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7557400" y="2321296"/>
              <a:ext cx="9028" cy="2822183"/>
            </a:xfrm>
            <a:custGeom>
              <a:rect b="b" l="l" r="r" t="t"/>
              <a:pathLst>
                <a:path extrusionOk="0" h="62026" w="39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7026791" y="2321296"/>
              <a:ext cx="6019" cy="2822183"/>
            </a:xfrm>
            <a:custGeom>
              <a:rect b="b" l="l" r="r" t="t"/>
              <a:pathLst>
                <a:path extrusionOk="0" h="62026" w="26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6493404" y="2321296"/>
              <a:ext cx="8565" cy="2822183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5962795" y="2321296"/>
              <a:ext cx="8565" cy="2822183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5429176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3074151" y="3617750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3074151" y="4148364"/>
              <a:ext cx="6069811" cy="8797"/>
            </a:xfrm>
            <a:custGeom>
              <a:rect b="b" l="l" r="r" t="t"/>
              <a:pathLst>
                <a:path extrusionOk="0" h="38" w="197585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3074151" y="4681756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3074151" y="3087125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3074151" y="2513250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4895551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4361926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3828300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3294675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Google Shape;332;p20"/>
          <p:cNvGrpSpPr/>
          <p:nvPr/>
        </p:nvGrpSpPr>
        <p:grpSpPr>
          <a:xfrm rot="10800000">
            <a:off x="6073110" y="-403017"/>
            <a:ext cx="4238692" cy="1568482"/>
            <a:chOff x="340950" y="290161"/>
            <a:chExt cx="4238692" cy="1568482"/>
          </a:xfrm>
        </p:grpSpPr>
        <p:sp>
          <p:nvSpPr>
            <p:cNvPr id="333" name="Google Shape;333;p20"/>
            <p:cNvSpPr/>
            <p:nvPr/>
          </p:nvSpPr>
          <p:spPr>
            <a:xfrm>
              <a:off x="4057260" y="290161"/>
              <a:ext cx="8797" cy="1568482"/>
            </a:xfrm>
            <a:custGeom>
              <a:rect b="b" l="l" r="r" t="t"/>
              <a:pathLst>
                <a:path extrusionOk="0" h="62026" w="38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3526650" y="290161"/>
              <a:ext cx="6019" cy="1568482"/>
            </a:xfrm>
            <a:custGeom>
              <a:rect b="b" l="l" r="r" t="t"/>
              <a:pathLst>
                <a:path extrusionOk="0" h="62026" w="26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2993031" y="290161"/>
              <a:ext cx="9028" cy="1568482"/>
            </a:xfrm>
            <a:custGeom>
              <a:rect b="b" l="l" r="r" t="t"/>
              <a:pathLst>
                <a:path extrusionOk="0" h="62026" w="39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2462422" y="290161"/>
              <a:ext cx="6019" cy="1568482"/>
            </a:xfrm>
            <a:custGeom>
              <a:rect b="b" l="l" r="r" t="t"/>
              <a:pathLst>
                <a:path extrusionOk="0" h="62026" w="26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1929035" y="290161"/>
              <a:ext cx="8565" cy="1568482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1398425" y="290161"/>
              <a:ext cx="8565" cy="1568482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864807" y="290161"/>
              <a:ext cx="8797" cy="1568482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340950" y="528900"/>
              <a:ext cx="4238692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340950" y="1059514"/>
              <a:ext cx="4238692" cy="8797"/>
            </a:xfrm>
            <a:custGeom>
              <a:rect b="b" l="l" r="r" t="t"/>
              <a:pathLst>
                <a:path extrusionOk="0" h="38" w="197585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340950" y="1592906"/>
              <a:ext cx="4238692" cy="6019"/>
            </a:xfrm>
            <a:custGeom>
              <a:rect b="b" l="l" r="r" t="t"/>
              <a:pathLst>
                <a:path extrusionOk="0" h="26" w="197585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3" name="Google Shape;343;p20"/>
          <p:cNvSpPr/>
          <p:nvPr/>
        </p:nvSpPr>
        <p:spPr>
          <a:xfrm flipH="1" rot="5400000">
            <a:off x="8071649" y="3434250"/>
            <a:ext cx="96300" cy="204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0"/>
          <p:cNvSpPr/>
          <p:nvPr/>
        </p:nvSpPr>
        <p:spPr>
          <a:xfrm flipH="1" rot="5400000">
            <a:off x="8445446" y="3596677"/>
            <a:ext cx="32700" cy="136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0"/>
          <p:cNvSpPr/>
          <p:nvPr/>
        </p:nvSpPr>
        <p:spPr>
          <a:xfrm flipH="1" rot="5400000">
            <a:off x="8665496" y="4175877"/>
            <a:ext cx="32700" cy="92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0"/>
          <p:cNvSpPr/>
          <p:nvPr/>
        </p:nvSpPr>
        <p:spPr>
          <a:xfrm flipH="1">
            <a:off x="236929" y="4016425"/>
            <a:ext cx="449700" cy="110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0"/>
          <p:cNvSpPr/>
          <p:nvPr/>
        </p:nvSpPr>
        <p:spPr>
          <a:xfrm flipH="1">
            <a:off x="835279" y="4016425"/>
            <a:ext cx="32700" cy="110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8" name="Google Shape;348;p20"/>
          <p:cNvGrpSpPr/>
          <p:nvPr/>
        </p:nvGrpSpPr>
        <p:grpSpPr>
          <a:xfrm>
            <a:off x="6589790" y="3226930"/>
            <a:ext cx="6069811" cy="2822183"/>
            <a:chOff x="3074151" y="2321296"/>
            <a:chExt cx="6069811" cy="2822183"/>
          </a:xfrm>
        </p:grpSpPr>
        <p:sp>
          <p:nvSpPr>
            <p:cNvPr id="349" name="Google Shape;349;p20"/>
            <p:cNvSpPr/>
            <p:nvPr/>
          </p:nvSpPr>
          <p:spPr>
            <a:xfrm>
              <a:off x="8621628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8091019" y="2321296"/>
              <a:ext cx="6019" cy="2822183"/>
            </a:xfrm>
            <a:custGeom>
              <a:rect b="b" l="l" r="r" t="t"/>
              <a:pathLst>
                <a:path extrusionOk="0" h="62026" w="26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7557400" y="2321296"/>
              <a:ext cx="9028" cy="2822183"/>
            </a:xfrm>
            <a:custGeom>
              <a:rect b="b" l="l" r="r" t="t"/>
              <a:pathLst>
                <a:path extrusionOk="0" h="62026" w="39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7026791" y="2321296"/>
              <a:ext cx="6019" cy="2822183"/>
            </a:xfrm>
            <a:custGeom>
              <a:rect b="b" l="l" r="r" t="t"/>
              <a:pathLst>
                <a:path extrusionOk="0" h="62026" w="26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6493404" y="2321296"/>
              <a:ext cx="8565" cy="2822183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5962795" y="2321296"/>
              <a:ext cx="8565" cy="2822183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5429176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3074151" y="3617750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3074151" y="4148364"/>
              <a:ext cx="6069811" cy="8797"/>
            </a:xfrm>
            <a:custGeom>
              <a:rect b="b" l="l" r="r" t="t"/>
              <a:pathLst>
                <a:path extrusionOk="0" h="38" w="197585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3074151" y="4681756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3074151" y="3087125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3074151" y="2513250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4895551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4361926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3828300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3294675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hanks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1"/>
          <p:cNvGrpSpPr/>
          <p:nvPr/>
        </p:nvGrpSpPr>
        <p:grpSpPr>
          <a:xfrm rot="-5400000">
            <a:off x="-3456974" y="893021"/>
            <a:ext cx="6069811" cy="2822183"/>
            <a:chOff x="3074151" y="2321296"/>
            <a:chExt cx="6069811" cy="2822183"/>
          </a:xfrm>
        </p:grpSpPr>
        <p:sp>
          <p:nvSpPr>
            <p:cNvPr id="367" name="Google Shape;367;p21"/>
            <p:cNvSpPr/>
            <p:nvPr/>
          </p:nvSpPr>
          <p:spPr>
            <a:xfrm>
              <a:off x="8621628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8091019" y="2321296"/>
              <a:ext cx="6019" cy="2822183"/>
            </a:xfrm>
            <a:custGeom>
              <a:rect b="b" l="l" r="r" t="t"/>
              <a:pathLst>
                <a:path extrusionOk="0" h="62026" w="26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7557400" y="2321296"/>
              <a:ext cx="9028" cy="2822183"/>
            </a:xfrm>
            <a:custGeom>
              <a:rect b="b" l="l" r="r" t="t"/>
              <a:pathLst>
                <a:path extrusionOk="0" h="62026" w="39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7026791" y="2321296"/>
              <a:ext cx="6019" cy="2822183"/>
            </a:xfrm>
            <a:custGeom>
              <a:rect b="b" l="l" r="r" t="t"/>
              <a:pathLst>
                <a:path extrusionOk="0" h="62026" w="26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6493404" y="2321296"/>
              <a:ext cx="8565" cy="2822183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5962795" y="2321296"/>
              <a:ext cx="8565" cy="2822183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5429176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3074151" y="3617750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3074151" y="4148364"/>
              <a:ext cx="6069811" cy="8797"/>
            </a:xfrm>
            <a:custGeom>
              <a:rect b="b" l="l" r="r" t="t"/>
              <a:pathLst>
                <a:path extrusionOk="0" h="38" w="197585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3074151" y="4681756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3074151" y="3087125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3074151" y="2513250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4895551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4361926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3828300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3294675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3" name="Google Shape;383;p21"/>
          <p:cNvGrpSpPr/>
          <p:nvPr/>
        </p:nvGrpSpPr>
        <p:grpSpPr>
          <a:xfrm>
            <a:off x="5361701" y="-1869279"/>
            <a:ext cx="6069811" cy="2822183"/>
            <a:chOff x="3074151" y="2321296"/>
            <a:chExt cx="6069811" cy="2822183"/>
          </a:xfrm>
        </p:grpSpPr>
        <p:sp>
          <p:nvSpPr>
            <p:cNvPr id="384" name="Google Shape;384;p21"/>
            <p:cNvSpPr/>
            <p:nvPr/>
          </p:nvSpPr>
          <p:spPr>
            <a:xfrm>
              <a:off x="8621628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8091019" y="2321296"/>
              <a:ext cx="6019" cy="2822183"/>
            </a:xfrm>
            <a:custGeom>
              <a:rect b="b" l="l" r="r" t="t"/>
              <a:pathLst>
                <a:path extrusionOk="0" h="62026" w="26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7557400" y="2321296"/>
              <a:ext cx="9028" cy="2822183"/>
            </a:xfrm>
            <a:custGeom>
              <a:rect b="b" l="l" r="r" t="t"/>
              <a:pathLst>
                <a:path extrusionOk="0" h="62026" w="39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7026791" y="2321296"/>
              <a:ext cx="6019" cy="2822183"/>
            </a:xfrm>
            <a:custGeom>
              <a:rect b="b" l="l" r="r" t="t"/>
              <a:pathLst>
                <a:path extrusionOk="0" h="62026" w="26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6493404" y="2321296"/>
              <a:ext cx="8565" cy="2822183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5962795" y="2321296"/>
              <a:ext cx="8565" cy="2822183"/>
            </a:xfrm>
            <a:custGeom>
              <a:rect b="b" l="l" r="r" t="t"/>
              <a:pathLst>
                <a:path extrusionOk="0" h="62026" w="37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5429176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3074151" y="3617750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3074151" y="4148364"/>
              <a:ext cx="6069811" cy="8797"/>
            </a:xfrm>
            <a:custGeom>
              <a:rect b="b" l="l" r="r" t="t"/>
              <a:pathLst>
                <a:path extrusionOk="0" h="38" w="197585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3074151" y="4681756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3074151" y="3087125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3074151" y="2513250"/>
              <a:ext cx="6069811" cy="6019"/>
            </a:xfrm>
            <a:custGeom>
              <a:rect b="b" l="l" r="r" t="t"/>
              <a:pathLst>
                <a:path extrusionOk="0" h="26" w="197585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4895551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4361926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3828300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3294675" y="2321296"/>
              <a:ext cx="8797" cy="2822183"/>
            </a:xfrm>
            <a:custGeom>
              <a:rect b="b" l="l" r="r" t="t"/>
              <a:pathLst>
                <a:path extrusionOk="0" h="62026" w="38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0" name="Google Shape;400;p21"/>
          <p:cNvSpPr/>
          <p:nvPr/>
        </p:nvSpPr>
        <p:spPr>
          <a:xfrm flipH="1">
            <a:off x="8462360" y="0"/>
            <a:ext cx="98400" cy="163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1"/>
          <p:cNvSpPr/>
          <p:nvPr/>
        </p:nvSpPr>
        <p:spPr>
          <a:xfrm flipH="1">
            <a:off x="8311378" y="0"/>
            <a:ext cx="33300" cy="8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1"/>
          <p:cNvSpPr/>
          <p:nvPr/>
        </p:nvSpPr>
        <p:spPr>
          <a:xfrm flipH="1">
            <a:off x="8678525" y="0"/>
            <a:ext cx="33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" name="Google Shape;403;p21"/>
          <p:cNvGrpSpPr/>
          <p:nvPr/>
        </p:nvGrpSpPr>
        <p:grpSpPr>
          <a:xfrm rot="-5400000">
            <a:off x="2486566" y="2113491"/>
            <a:ext cx="258622" cy="5231768"/>
            <a:chOff x="3632500" y="0"/>
            <a:chExt cx="244075" cy="2554200"/>
          </a:xfrm>
        </p:grpSpPr>
        <p:sp>
          <p:nvSpPr>
            <p:cNvPr id="404" name="Google Shape;404;p21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1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" name="Google Shape;406;p21"/>
          <p:cNvSpPr txBox="1"/>
          <p:nvPr>
            <p:ph type="ctrTitle"/>
          </p:nvPr>
        </p:nvSpPr>
        <p:spPr>
          <a:xfrm>
            <a:off x="4572000" y="710925"/>
            <a:ext cx="3502500" cy="11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7" name="Google Shape;407;p21"/>
          <p:cNvSpPr txBox="1"/>
          <p:nvPr>
            <p:ph idx="1" type="subTitle"/>
          </p:nvPr>
        </p:nvSpPr>
        <p:spPr>
          <a:xfrm>
            <a:off x="4572000" y="2219850"/>
            <a:ext cx="25917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8" name="Google Shape;408;p21"/>
          <p:cNvSpPr txBox="1"/>
          <p:nvPr>
            <p:ph idx="2" type="title"/>
          </p:nvPr>
        </p:nvSpPr>
        <p:spPr>
          <a:xfrm>
            <a:off x="4572001" y="1868925"/>
            <a:ext cx="3502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09" name="Google Shape;409;p21"/>
          <p:cNvSpPr txBox="1"/>
          <p:nvPr/>
        </p:nvSpPr>
        <p:spPr>
          <a:xfrm>
            <a:off x="4572000" y="3598300"/>
            <a:ext cx="385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D" sz="1200" u="none" cap="none" strike="noStrike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CREDITS: This presentation template was created by </a:t>
            </a:r>
            <a:r>
              <a:rPr b="1" i="0" lang="en-ID" sz="1200" u="none" cap="none" strike="noStrike">
                <a:solidFill>
                  <a:schemeClr val="lt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-ID" sz="1200" u="none" cap="none" strike="noStrike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, including icons by </a:t>
            </a:r>
            <a:r>
              <a:rPr b="1" i="0" lang="en-ID" sz="1200" u="none" cap="none" strike="noStrike">
                <a:solidFill>
                  <a:schemeClr val="lt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-ID" sz="1200" u="none" cap="none" strike="noStrike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, infographics &amp; images by </a:t>
            </a:r>
            <a:r>
              <a:rPr b="1" i="0" lang="en-ID" sz="1200" u="none" cap="none" strike="noStrike">
                <a:solidFill>
                  <a:schemeClr val="lt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200" u="none" cap="none" strike="noStrike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b="1" i="0" sz="3400" u="none" cap="none" strike="noStrik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b="1" i="0" sz="3400" u="none" cap="none" strike="noStrik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b="1" i="0" sz="3400" u="none" cap="none" strike="noStrik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b="1" i="0" sz="3400" u="none" cap="none" strike="noStrik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b="1" i="0" sz="3400" u="none" cap="none" strike="noStrik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b="1" i="0" sz="3400" u="none" cap="none" strike="noStrik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b="1" i="0" sz="3400" u="none" cap="none" strike="noStrik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b="1" i="0" sz="3400" u="none" cap="none" strike="noStrik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  <a:defRPr b="1" i="0" sz="3400" u="none" cap="none" strike="noStrik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●"/>
              <a:defRPr b="0" i="0" sz="1400" u="none" cap="none" strike="noStrik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○"/>
              <a:defRPr b="0" i="0" sz="1400" u="none" cap="none" strike="noStrik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■"/>
              <a:defRPr b="0" i="0" sz="1400" u="none" cap="none" strike="noStrik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●"/>
              <a:defRPr b="0" i="0" sz="1400" u="none" cap="none" strike="noStrik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○"/>
              <a:defRPr b="0" i="0" sz="1400" u="none" cap="none" strike="noStrik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■"/>
              <a:defRPr b="0" i="0" sz="1400" u="none" cap="none" strike="noStrik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●"/>
              <a:defRPr b="0" i="0" sz="1400" u="none" cap="none" strike="noStrik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○"/>
              <a:defRPr b="0" i="0" sz="1400" u="none" cap="none" strike="noStrik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Char char="■"/>
              <a:defRPr b="0" i="0" sz="1400" u="none" cap="none" strike="noStrike">
                <a:solidFill>
                  <a:schemeClr val="accent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"/>
          <p:cNvSpPr/>
          <p:nvPr/>
        </p:nvSpPr>
        <p:spPr>
          <a:xfrm>
            <a:off x="4024350" y="3792225"/>
            <a:ext cx="5127600" cy="76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"/>
          <p:cNvSpPr txBox="1"/>
          <p:nvPr>
            <p:ph type="ctrTitle"/>
          </p:nvPr>
        </p:nvSpPr>
        <p:spPr>
          <a:xfrm>
            <a:off x="4192075" y="901650"/>
            <a:ext cx="4238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D">
                <a:solidFill>
                  <a:schemeClr val="lt2"/>
                </a:solidFill>
              </a:rPr>
              <a:t>MINI PROJECT</a:t>
            </a:r>
            <a:br>
              <a:rPr lang="en-ID">
                <a:solidFill>
                  <a:schemeClr val="lt2"/>
                </a:solidFill>
              </a:rPr>
            </a:br>
            <a:r>
              <a:rPr lang="en-ID"/>
              <a:t>QUALITY ENGINEER</a:t>
            </a:r>
            <a:endParaRPr sz="3400">
              <a:solidFill>
                <a:schemeClr val="lt2"/>
              </a:solidFill>
            </a:endParaRPr>
          </a:p>
        </p:txBody>
      </p:sp>
      <p:sp>
        <p:nvSpPr>
          <p:cNvPr id="498" name="Google Shape;498;p1"/>
          <p:cNvSpPr txBox="1"/>
          <p:nvPr>
            <p:ph idx="1" type="subTitle"/>
          </p:nvPr>
        </p:nvSpPr>
        <p:spPr>
          <a:xfrm>
            <a:off x="4192075" y="3968009"/>
            <a:ext cx="4040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/>
              <a:t>Audyva Irefilevitasari Alifia (QE-A)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/>
              <a:t>MSIB Studi Independen Batch 4</a:t>
            </a:r>
            <a:endParaRPr/>
          </a:p>
        </p:txBody>
      </p:sp>
      <p:sp>
        <p:nvSpPr>
          <p:cNvPr id="499" name="Google Shape;499;p1"/>
          <p:cNvSpPr txBox="1"/>
          <p:nvPr>
            <p:ph idx="1" type="subTitle"/>
          </p:nvPr>
        </p:nvSpPr>
        <p:spPr>
          <a:xfrm>
            <a:off x="7231375" y="294700"/>
            <a:ext cx="1199400" cy="345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9144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D" sz="105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QUALITY ENGINEER</a:t>
            </a:r>
            <a:endParaRPr sz="1050">
              <a:solidFill>
                <a:schemeClr val="dk2"/>
              </a:solidFill>
              <a:latin typeface="Rajdhani Medium"/>
              <a:ea typeface="Rajdhani Medium"/>
              <a:cs typeface="Rajdhani Medium"/>
              <a:sym typeface="Rajdhani Medium"/>
            </a:endParaRPr>
          </a:p>
        </p:txBody>
      </p:sp>
      <p:sp>
        <p:nvSpPr>
          <p:cNvPr id="500" name="Google Shape;500;p1"/>
          <p:cNvSpPr/>
          <p:nvPr/>
        </p:nvSpPr>
        <p:spPr>
          <a:xfrm>
            <a:off x="7658950" y="1889466"/>
            <a:ext cx="1099200" cy="1099200"/>
          </a:xfrm>
          <a:prstGeom prst="mathMultiply">
            <a:avLst>
              <a:gd fmla="val 17115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"/>
          <p:cNvSpPr/>
          <p:nvPr/>
        </p:nvSpPr>
        <p:spPr>
          <a:xfrm>
            <a:off x="468612" y="3495647"/>
            <a:ext cx="1199400" cy="1169100"/>
          </a:xfrm>
          <a:prstGeom prst="star8">
            <a:avLst>
              <a:gd fmla="val 2526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2" name="Google Shape;502;p1"/>
          <p:cNvGrpSpPr/>
          <p:nvPr/>
        </p:nvGrpSpPr>
        <p:grpSpPr>
          <a:xfrm>
            <a:off x="916601" y="895359"/>
            <a:ext cx="266700" cy="345050"/>
            <a:chOff x="1172410" y="839125"/>
            <a:chExt cx="266700" cy="345050"/>
          </a:xfrm>
        </p:grpSpPr>
        <p:cxnSp>
          <p:nvCxnSpPr>
            <p:cNvPr id="503" name="Google Shape;503;p1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4" name="Google Shape;504;p1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5" name="Google Shape;505;p1"/>
          <p:cNvGrpSpPr/>
          <p:nvPr/>
        </p:nvGrpSpPr>
        <p:grpSpPr>
          <a:xfrm rot="10800000">
            <a:off x="3171991" y="3903089"/>
            <a:ext cx="266700" cy="345050"/>
            <a:chOff x="1172410" y="839125"/>
            <a:chExt cx="266700" cy="345050"/>
          </a:xfrm>
        </p:grpSpPr>
        <p:cxnSp>
          <p:nvCxnSpPr>
            <p:cNvPr id="506" name="Google Shape;506;p1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7" name="Google Shape;507;p1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8" name="Google Shape;508;p1"/>
          <p:cNvGrpSpPr/>
          <p:nvPr/>
        </p:nvGrpSpPr>
        <p:grpSpPr>
          <a:xfrm>
            <a:off x="1069000" y="1047750"/>
            <a:ext cx="2217300" cy="3048000"/>
            <a:chOff x="1221400" y="951800"/>
            <a:chExt cx="2217300" cy="3048000"/>
          </a:xfrm>
        </p:grpSpPr>
        <p:sp>
          <p:nvSpPr>
            <p:cNvPr id="509" name="Google Shape;509;p1"/>
            <p:cNvSpPr/>
            <p:nvPr/>
          </p:nvSpPr>
          <p:spPr>
            <a:xfrm rot="-5400000">
              <a:off x="806050" y="1367150"/>
              <a:ext cx="3048000" cy="221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0" name="Google Shape;510;p1"/>
            <p:cNvGrpSpPr/>
            <p:nvPr/>
          </p:nvGrpSpPr>
          <p:grpSpPr>
            <a:xfrm>
              <a:off x="1242659" y="976605"/>
              <a:ext cx="2176223" cy="2991402"/>
              <a:chOff x="1634342" y="616404"/>
              <a:chExt cx="2581522" cy="3548520"/>
            </a:xfrm>
          </p:grpSpPr>
          <p:grpSp>
            <p:nvGrpSpPr>
              <p:cNvPr id="511" name="Google Shape;511;p1"/>
              <p:cNvGrpSpPr/>
              <p:nvPr/>
            </p:nvGrpSpPr>
            <p:grpSpPr>
              <a:xfrm>
                <a:off x="1634342" y="616404"/>
                <a:ext cx="1269648" cy="3548520"/>
                <a:chOff x="1634342" y="616404"/>
                <a:chExt cx="1269648" cy="3548520"/>
              </a:xfrm>
            </p:grpSpPr>
            <p:grpSp>
              <p:nvGrpSpPr>
                <p:cNvPr id="512" name="Google Shape;512;p1"/>
                <p:cNvGrpSpPr/>
                <p:nvPr/>
              </p:nvGrpSpPr>
              <p:grpSpPr>
                <a:xfrm>
                  <a:off x="1634342" y="616404"/>
                  <a:ext cx="1269648" cy="3385907"/>
                  <a:chOff x="1634355" y="463319"/>
                  <a:chExt cx="1420983" cy="3789488"/>
                </a:xfrm>
              </p:grpSpPr>
              <p:grpSp>
                <p:nvGrpSpPr>
                  <p:cNvPr id="513" name="Google Shape;513;p1"/>
                  <p:cNvGrpSpPr/>
                  <p:nvPr/>
                </p:nvGrpSpPr>
                <p:grpSpPr>
                  <a:xfrm>
                    <a:off x="1634355" y="463319"/>
                    <a:ext cx="1420983" cy="907026"/>
                    <a:chOff x="1851288" y="768725"/>
                    <a:chExt cx="1191900" cy="760800"/>
                  </a:xfrm>
                </p:grpSpPr>
                <p:sp>
                  <p:nvSpPr>
                    <p:cNvPr id="514" name="Google Shape;514;p1"/>
                    <p:cNvSpPr/>
                    <p:nvPr/>
                  </p:nvSpPr>
                  <p:spPr>
                    <a:xfrm>
                      <a:off x="1851288" y="768725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15" name="Google Shape;515;p1"/>
                    <p:cNvSpPr/>
                    <p:nvPr/>
                  </p:nvSpPr>
                  <p:spPr>
                    <a:xfrm>
                      <a:off x="1912100" y="901650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16" name="Google Shape;516;p1"/>
                    <p:cNvSpPr/>
                    <p:nvPr/>
                  </p:nvSpPr>
                  <p:spPr>
                    <a:xfrm>
                      <a:off x="1912099" y="14592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517" name="Google Shape;517;p1"/>
                    <p:cNvGrpSpPr/>
                    <p:nvPr/>
                  </p:nvGrpSpPr>
                  <p:grpSpPr>
                    <a:xfrm>
                      <a:off x="191192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518" name="Google Shape;518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19" name="Google Shape;519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20" name="Google Shape;520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21" name="Google Shape;521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22" name="Google Shape;522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523" name="Google Shape;523;p1"/>
                    <p:cNvGrpSpPr/>
                    <p:nvPr/>
                  </p:nvGrpSpPr>
                  <p:grpSpPr>
                    <a:xfrm>
                      <a:off x="1983246" y="942647"/>
                      <a:ext cx="736405" cy="53301"/>
                      <a:chOff x="1944675" y="933750"/>
                      <a:chExt cx="418650" cy="30300"/>
                    </a:xfrm>
                  </p:grpSpPr>
                  <p:sp>
                    <p:nvSpPr>
                      <p:cNvPr id="524" name="Google Shape;524;p1"/>
                      <p:cNvSpPr/>
                      <p:nvPr/>
                    </p:nvSpPr>
                    <p:spPr>
                      <a:xfrm>
                        <a:off x="19446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25" name="Google Shape;525;p1"/>
                      <p:cNvSpPr/>
                      <p:nvPr/>
                    </p:nvSpPr>
                    <p:spPr>
                      <a:xfrm>
                        <a:off x="20060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26" name="Google Shape;526;p1"/>
                      <p:cNvSpPr/>
                      <p:nvPr/>
                    </p:nvSpPr>
                    <p:spPr>
                      <a:xfrm>
                        <a:off x="20674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27" name="Google Shape;527;p1"/>
                      <p:cNvSpPr/>
                      <p:nvPr/>
                    </p:nvSpPr>
                    <p:spPr>
                      <a:xfrm>
                        <a:off x="21288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28" name="Google Shape;528;p1"/>
                      <p:cNvSpPr/>
                      <p:nvPr/>
                    </p:nvSpPr>
                    <p:spPr>
                      <a:xfrm>
                        <a:off x="233302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529" name="Google Shape;529;p1"/>
                    <p:cNvSpPr/>
                    <p:nvPr/>
                  </p:nvSpPr>
                  <p:spPr>
                    <a:xfrm>
                      <a:off x="1912099" y="8746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30" name="Google Shape;530;p1"/>
                    <p:cNvSpPr/>
                    <p:nvPr/>
                  </p:nvSpPr>
                  <p:spPr>
                    <a:xfrm>
                      <a:off x="2820875" y="901650"/>
                      <a:ext cx="1623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31" name="Google Shape;531;p1"/>
                    <p:cNvSpPr/>
                    <p:nvPr/>
                  </p:nvSpPr>
                  <p:spPr>
                    <a:xfrm rot="10800000">
                      <a:off x="2948246" y="919900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32" name="Google Shape;532;p1"/>
                    <p:cNvSpPr/>
                    <p:nvPr/>
                  </p:nvSpPr>
                  <p:spPr>
                    <a:xfrm rot="10800000">
                      <a:off x="2948246" y="957925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33" name="Google Shape;533;p1"/>
                    <p:cNvSpPr/>
                    <p:nvPr/>
                  </p:nvSpPr>
                  <p:spPr>
                    <a:xfrm rot="10800000">
                      <a:off x="2948246" y="995950"/>
                      <a:ext cx="204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534" name="Google Shape;534;p1"/>
                    <p:cNvGrpSpPr/>
                    <p:nvPr/>
                  </p:nvGrpSpPr>
                  <p:grpSpPr>
                    <a:xfrm>
                      <a:off x="2835388" y="919900"/>
                      <a:ext cx="105525" cy="105450"/>
                      <a:chOff x="2835388" y="919900"/>
                      <a:chExt cx="105525" cy="105450"/>
                    </a:xfrm>
                  </p:grpSpPr>
                  <p:sp>
                    <p:nvSpPr>
                      <p:cNvPr id="535" name="Google Shape;535;p1"/>
                      <p:cNvSpPr/>
                      <p:nvPr/>
                    </p:nvSpPr>
                    <p:spPr>
                      <a:xfrm rot="10800000">
                        <a:off x="2910613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36" name="Google Shape;536;p1"/>
                      <p:cNvSpPr/>
                      <p:nvPr/>
                    </p:nvSpPr>
                    <p:spPr>
                      <a:xfrm rot="10800000">
                        <a:off x="2873000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37" name="Google Shape;537;p1"/>
                      <p:cNvSpPr/>
                      <p:nvPr/>
                    </p:nvSpPr>
                    <p:spPr>
                      <a:xfrm rot="10800000">
                        <a:off x="2835388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38" name="Google Shape;538;p1"/>
                      <p:cNvSpPr/>
                      <p:nvPr/>
                    </p:nvSpPr>
                    <p:spPr>
                      <a:xfrm rot="10800000">
                        <a:off x="2910613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39" name="Google Shape;539;p1"/>
                      <p:cNvSpPr/>
                      <p:nvPr/>
                    </p:nvSpPr>
                    <p:spPr>
                      <a:xfrm rot="10800000">
                        <a:off x="2873000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40" name="Google Shape;540;p1"/>
                      <p:cNvSpPr/>
                      <p:nvPr/>
                    </p:nvSpPr>
                    <p:spPr>
                      <a:xfrm rot="10800000">
                        <a:off x="2835388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41" name="Google Shape;541;p1"/>
                      <p:cNvSpPr/>
                      <p:nvPr/>
                    </p:nvSpPr>
                    <p:spPr>
                      <a:xfrm rot="10800000">
                        <a:off x="2910613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42" name="Google Shape;542;p1"/>
                      <p:cNvSpPr/>
                      <p:nvPr/>
                    </p:nvSpPr>
                    <p:spPr>
                      <a:xfrm rot="10800000">
                        <a:off x="2873000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43" name="Google Shape;543;p1"/>
                      <p:cNvSpPr/>
                      <p:nvPr/>
                    </p:nvSpPr>
                    <p:spPr>
                      <a:xfrm rot="10800000">
                        <a:off x="2835388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544" name="Google Shape;544;p1"/>
                    <p:cNvSpPr/>
                    <p:nvPr/>
                  </p:nvSpPr>
                  <p:spPr>
                    <a:xfrm>
                      <a:off x="1912100" y="1081475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545" name="Google Shape;545;p1"/>
                    <p:cNvGrpSpPr/>
                    <p:nvPr/>
                  </p:nvGrpSpPr>
                  <p:grpSpPr>
                    <a:xfrm>
                      <a:off x="2067985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546" name="Google Shape;546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47" name="Google Shape;547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48" name="Google Shape;548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49" name="Google Shape;549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50" name="Google Shape;550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551" name="Google Shape;551;p1"/>
                    <p:cNvGrpSpPr/>
                    <p:nvPr/>
                  </p:nvGrpSpPr>
                  <p:grpSpPr>
                    <a:xfrm>
                      <a:off x="222404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552" name="Google Shape;552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53" name="Google Shape;553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54" name="Google Shape;554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55" name="Google Shape;555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56" name="Google Shape;556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557" name="Google Shape;557;p1"/>
                    <p:cNvGrpSpPr/>
                    <p:nvPr/>
                  </p:nvGrpSpPr>
                  <p:grpSpPr>
                    <a:xfrm>
                      <a:off x="238011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558" name="Google Shape;558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59" name="Google Shape;559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60" name="Google Shape;560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61" name="Google Shape;561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62" name="Google Shape;562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563" name="Google Shape;563;p1"/>
                    <p:cNvGrpSpPr/>
                    <p:nvPr/>
                  </p:nvGrpSpPr>
                  <p:grpSpPr>
                    <a:xfrm>
                      <a:off x="2536176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564" name="Google Shape;564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65" name="Google Shape;565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66" name="Google Shape;566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67" name="Google Shape;567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68" name="Google Shape;568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569" name="Google Shape;569;p1"/>
                    <p:cNvGrpSpPr/>
                    <p:nvPr/>
                  </p:nvGrpSpPr>
                  <p:grpSpPr>
                    <a:xfrm>
                      <a:off x="269223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570" name="Google Shape;570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71" name="Google Shape;571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72" name="Google Shape;572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73" name="Google Shape;573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74" name="Google Shape;574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575" name="Google Shape;575;p1"/>
                    <p:cNvSpPr/>
                    <p:nvPr/>
                  </p:nvSpPr>
                  <p:spPr>
                    <a:xfrm rot="10800000">
                      <a:off x="2695247" y="835600"/>
                      <a:ext cx="2865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76" name="Google Shape;576;p1"/>
                    <p:cNvSpPr/>
                    <p:nvPr/>
                  </p:nvSpPr>
                  <p:spPr>
                    <a:xfrm rot="10800000">
                      <a:off x="2811649" y="1367825"/>
                      <a:ext cx="170100" cy="678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577" name="Google Shape;577;p1"/>
                    <p:cNvGrpSpPr/>
                    <p:nvPr/>
                  </p:nvGrpSpPr>
                  <p:grpSpPr>
                    <a:xfrm>
                      <a:off x="2811649" y="1287238"/>
                      <a:ext cx="170100" cy="67800"/>
                      <a:chOff x="2811649" y="1261200"/>
                      <a:chExt cx="170100" cy="67800"/>
                    </a:xfrm>
                  </p:grpSpPr>
                  <p:sp>
                    <p:nvSpPr>
                      <p:cNvPr id="578" name="Google Shape;578;p1"/>
                      <p:cNvSpPr/>
                      <p:nvPr/>
                    </p:nvSpPr>
                    <p:spPr>
                      <a:xfrm rot="10800000">
                        <a:off x="2811649" y="1261200"/>
                        <a:ext cx="170100" cy="678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579" name="Google Shape;579;p1"/>
                      <p:cNvGrpSpPr/>
                      <p:nvPr/>
                    </p:nvGrpSpPr>
                    <p:grpSpPr>
                      <a:xfrm>
                        <a:off x="282677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580" name="Google Shape;580;p1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81" name="Google Shape;581;p1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582" name="Google Shape;582;p1"/>
                      <p:cNvGrpSpPr/>
                      <p:nvPr/>
                    </p:nvGrpSpPr>
                    <p:grpSpPr>
                      <a:xfrm>
                        <a:off x="2881550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583" name="Google Shape;583;p1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84" name="Google Shape;584;p1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585" name="Google Shape;585;p1"/>
                      <p:cNvGrpSpPr/>
                      <p:nvPr/>
                    </p:nvGrpSpPr>
                    <p:grpSpPr>
                      <a:xfrm>
                        <a:off x="293632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586" name="Google Shape;586;p1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87" name="Google Shape;587;p1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88" name="Google Shape;588;p1"/>
                    <p:cNvGrpSpPr/>
                    <p:nvPr/>
                  </p:nvGrpSpPr>
                  <p:grpSpPr>
                    <a:xfrm>
                      <a:off x="282677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589" name="Google Shape;589;p1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90" name="Google Shape;590;p1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591" name="Google Shape;591;p1"/>
                    <p:cNvGrpSpPr/>
                    <p:nvPr/>
                  </p:nvGrpSpPr>
                  <p:grpSpPr>
                    <a:xfrm>
                      <a:off x="2881550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592" name="Google Shape;592;p1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93" name="Google Shape;593;p1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594" name="Google Shape;594;p1"/>
                    <p:cNvGrpSpPr/>
                    <p:nvPr/>
                  </p:nvGrpSpPr>
                  <p:grpSpPr>
                    <a:xfrm>
                      <a:off x="293632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595" name="Google Shape;595;p1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96" name="Google Shape;596;p1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597" name="Google Shape;597;p1"/>
                    <p:cNvGrpSpPr/>
                    <p:nvPr/>
                  </p:nvGrpSpPr>
                  <p:grpSpPr>
                    <a:xfrm>
                      <a:off x="2821775" y="1080988"/>
                      <a:ext cx="174400" cy="174400"/>
                      <a:chOff x="2821775" y="1080988"/>
                      <a:chExt cx="174400" cy="174400"/>
                    </a:xfrm>
                  </p:grpSpPr>
                  <p:sp>
                    <p:nvSpPr>
                      <p:cNvPr id="598" name="Google Shape;598;p1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99" name="Google Shape;599;p1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600" name="Google Shape;600;p1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601" name="Google Shape;601;p1"/>
                      <p:cNvCxnSpPr>
                        <a:stCxn id="600" idx="0"/>
                        <a:endCxn id="598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602" name="Google Shape;602;p1"/>
                      <p:cNvCxnSpPr>
                        <a:stCxn id="600" idx="6"/>
                        <a:endCxn id="598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603" name="Google Shape;603;p1"/>
                      <p:cNvCxnSpPr>
                        <a:stCxn id="600" idx="7"/>
                        <a:endCxn id="598" idx="7"/>
                      </p:cNvCxnSpPr>
                      <p:nvPr/>
                    </p:nvCxnSpPr>
                    <p:spPr>
                      <a:xfrm flipH="1" rot="10800000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604" name="Google Shape;604;p1"/>
                      <p:cNvCxnSpPr>
                        <a:stCxn id="600" idx="1"/>
                        <a:endCxn id="598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605" name="Google Shape;605;p1"/>
                      <p:cNvCxnSpPr>
                        <a:stCxn id="600" idx="2"/>
                        <a:endCxn id="598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606" name="Google Shape;606;p1"/>
                      <p:cNvCxnSpPr>
                        <a:stCxn id="600" idx="3"/>
                        <a:endCxn id="598" idx="3"/>
                      </p:cNvCxnSpPr>
                      <p:nvPr/>
                    </p:nvCxnSpPr>
                    <p:spPr>
                      <a:xfrm flipH="1">
                        <a:off x="2847370" y="1201393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607" name="Google Shape;607;p1"/>
                      <p:cNvCxnSpPr>
                        <a:stCxn id="600" idx="4"/>
                        <a:endCxn id="598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608" name="Google Shape;608;p1"/>
                      <p:cNvCxnSpPr>
                        <a:stCxn id="600" idx="5"/>
                        <a:endCxn id="598" idx="5"/>
                      </p:cNvCxnSpPr>
                      <p:nvPr/>
                    </p:nvCxnSpPr>
                    <p:spPr>
                      <a:xfrm>
                        <a:off x="2942180" y="1201393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</p:grpSp>
              <p:grpSp>
                <p:nvGrpSpPr>
                  <p:cNvPr id="609" name="Google Shape;609;p1"/>
                  <p:cNvGrpSpPr/>
                  <p:nvPr/>
                </p:nvGrpSpPr>
                <p:grpSpPr>
                  <a:xfrm>
                    <a:off x="1634355" y="1418301"/>
                    <a:ext cx="1420983" cy="907026"/>
                    <a:chOff x="1851288" y="1569750"/>
                    <a:chExt cx="1191900" cy="760800"/>
                  </a:xfrm>
                </p:grpSpPr>
                <p:sp>
                  <p:nvSpPr>
                    <p:cNvPr id="610" name="Google Shape;610;p1"/>
                    <p:cNvSpPr/>
                    <p:nvPr/>
                  </p:nvSpPr>
                  <p:spPr>
                    <a:xfrm>
                      <a:off x="1851288" y="1569750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11" name="Google Shape;611;p1"/>
                    <p:cNvSpPr/>
                    <p:nvPr/>
                  </p:nvSpPr>
                  <p:spPr>
                    <a:xfrm>
                      <a:off x="1912099" y="2260250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612" name="Google Shape;612;p1"/>
                    <p:cNvGrpSpPr/>
                    <p:nvPr/>
                  </p:nvGrpSpPr>
                  <p:grpSpPr>
                    <a:xfrm>
                      <a:off x="2491554" y="1627594"/>
                      <a:ext cx="477033" cy="87176"/>
                      <a:chOff x="2594360" y="1659550"/>
                      <a:chExt cx="374290" cy="68400"/>
                    </a:xfrm>
                  </p:grpSpPr>
                  <p:sp>
                    <p:nvSpPr>
                      <p:cNvPr id="613" name="Google Shape;613;p1"/>
                      <p:cNvSpPr/>
                      <p:nvPr/>
                    </p:nvSpPr>
                    <p:spPr>
                      <a:xfrm rot="10800000">
                        <a:off x="2911350" y="1659550"/>
                        <a:ext cx="57300" cy="684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614" name="Google Shape;614;p1"/>
                      <p:cNvGrpSpPr/>
                      <p:nvPr/>
                    </p:nvGrpSpPr>
                    <p:grpSpPr>
                      <a:xfrm>
                        <a:off x="2594360" y="1660525"/>
                        <a:ext cx="296325" cy="67425"/>
                        <a:chOff x="2835388" y="919900"/>
                        <a:chExt cx="105525" cy="67425"/>
                      </a:xfrm>
                    </p:grpSpPr>
                    <p:sp>
                      <p:nvSpPr>
                        <p:cNvPr id="615" name="Google Shape;615;p1"/>
                        <p:cNvSpPr/>
                        <p:nvPr/>
                      </p:nvSpPr>
                      <p:spPr>
                        <a:xfrm rot="10800000">
                          <a:off x="2910613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16" name="Google Shape;616;p1"/>
                        <p:cNvSpPr/>
                        <p:nvPr/>
                      </p:nvSpPr>
                      <p:spPr>
                        <a:xfrm rot="10800000">
                          <a:off x="2873000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17" name="Google Shape;617;p1"/>
                        <p:cNvSpPr/>
                        <p:nvPr/>
                      </p:nvSpPr>
                      <p:spPr>
                        <a:xfrm rot="10800000">
                          <a:off x="2835388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18" name="Google Shape;618;p1"/>
                        <p:cNvSpPr/>
                        <p:nvPr/>
                      </p:nvSpPr>
                      <p:spPr>
                        <a:xfrm rot="10800000">
                          <a:off x="2910613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19" name="Google Shape;619;p1"/>
                        <p:cNvSpPr/>
                        <p:nvPr/>
                      </p:nvSpPr>
                      <p:spPr>
                        <a:xfrm rot="10800000">
                          <a:off x="2873000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20" name="Google Shape;620;p1"/>
                        <p:cNvSpPr/>
                        <p:nvPr/>
                      </p:nvSpPr>
                      <p:spPr>
                        <a:xfrm rot="10800000">
                          <a:off x="2835388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21" name="Google Shape;621;p1"/>
                    <p:cNvGrpSpPr/>
                    <p:nvPr/>
                  </p:nvGrpSpPr>
                  <p:grpSpPr>
                    <a:xfrm>
                      <a:off x="2779071" y="177154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622" name="Google Shape;622;p1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623" name="Google Shape;623;p1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624" name="Google Shape;624;p1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625" name="Google Shape;625;p1"/>
                      <p:cNvCxnSpPr>
                        <a:stCxn id="624" idx="0"/>
                        <a:endCxn id="622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626" name="Google Shape;626;p1"/>
                      <p:cNvCxnSpPr>
                        <a:stCxn id="624" idx="6"/>
                        <a:endCxn id="622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627" name="Google Shape;627;p1"/>
                      <p:cNvCxnSpPr>
                        <a:stCxn id="624" idx="7"/>
                        <a:endCxn id="622" idx="7"/>
                      </p:cNvCxnSpPr>
                      <p:nvPr/>
                    </p:nvCxnSpPr>
                    <p:spPr>
                      <a:xfrm flipH="1" rot="10800000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628" name="Google Shape;628;p1"/>
                      <p:cNvCxnSpPr>
                        <a:stCxn id="624" idx="1"/>
                        <a:endCxn id="622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629" name="Google Shape;629;p1"/>
                      <p:cNvCxnSpPr>
                        <a:stCxn id="624" idx="2"/>
                        <a:endCxn id="622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630" name="Google Shape;630;p1"/>
                      <p:cNvCxnSpPr>
                        <a:stCxn id="624" idx="3"/>
                        <a:endCxn id="622" idx="3"/>
                      </p:cNvCxnSpPr>
                      <p:nvPr/>
                    </p:nvCxnSpPr>
                    <p:spPr>
                      <a:xfrm flipH="1">
                        <a:off x="2847370" y="1201393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631" name="Google Shape;631;p1"/>
                      <p:cNvCxnSpPr>
                        <a:stCxn id="624" idx="4"/>
                        <a:endCxn id="622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632" name="Google Shape;632;p1"/>
                      <p:cNvCxnSpPr>
                        <a:stCxn id="624" idx="5"/>
                        <a:endCxn id="622" idx="5"/>
                      </p:cNvCxnSpPr>
                      <p:nvPr/>
                    </p:nvCxnSpPr>
                    <p:spPr>
                      <a:xfrm>
                        <a:off x="2942180" y="1201393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  <p:grpSp>
                  <p:nvGrpSpPr>
                    <p:cNvPr id="633" name="Google Shape;633;p1"/>
                    <p:cNvGrpSpPr/>
                    <p:nvPr/>
                  </p:nvGrpSpPr>
                  <p:grpSpPr>
                    <a:xfrm>
                      <a:off x="2779071" y="201589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634" name="Google Shape;634;p1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635" name="Google Shape;635;p1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636" name="Google Shape;636;p1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637" name="Google Shape;637;p1"/>
                      <p:cNvCxnSpPr>
                        <a:stCxn id="636" idx="0"/>
                        <a:endCxn id="634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638" name="Google Shape;638;p1"/>
                      <p:cNvCxnSpPr>
                        <a:stCxn id="636" idx="6"/>
                        <a:endCxn id="634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639" name="Google Shape;639;p1"/>
                      <p:cNvCxnSpPr>
                        <a:stCxn id="636" idx="7"/>
                        <a:endCxn id="634" idx="7"/>
                      </p:cNvCxnSpPr>
                      <p:nvPr/>
                    </p:nvCxnSpPr>
                    <p:spPr>
                      <a:xfrm flipH="1" rot="10800000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640" name="Google Shape;640;p1"/>
                      <p:cNvCxnSpPr>
                        <a:stCxn id="636" idx="1"/>
                        <a:endCxn id="634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641" name="Google Shape;641;p1"/>
                      <p:cNvCxnSpPr>
                        <a:stCxn id="636" idx="2"/>
                        <a:endCxn id="634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642" name="Google Shape;642;p1"/>
                      <p:cNvCxnSpPr>
                        <a:stCxn id="636" idx="3"/>
                        <a:endCxn id="634" idx="3"/>
                      </p:cNvCxnSpPr>
                      <p:nvPr/>
                    </p:nvCxnSpPr>
                    <p:spPr>
                      <a:xfrm flipH="1">
                        <a:off x="2847370" y="1201393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643" name="Google Shape;643;p1"/>
                      <p:cNvCxnSpPr>
                        <a:stCxn id="636" idx="4"/>
                        <a:endCxn id="634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644" name="Google Shape;644;p1"/>
                      <p:cNvCxnSpPr>
                        <a:stCxn id="636" idx="5"/>
                        <a:endCxn id="634" idx="5"/>
                      </p:cNvCxnSpPr>
                      <p:nvPr/>
                    </p:nvCxnSpPr>
                    <p:spPr>
                      <a:xfrm>
                        <a:off x="2942180" y="1201393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  <p:grpSp>
                  <p:nvGrpSpPr>
                    <p:cNvPr id="645" name="Google Shape;645;p1"/>
                    <p:cNvGrpSpPr/>
                    <p:nvPr/>
                  </p:nvGrpSpPr>
                  <p:grpSpPr>
                    <a:xfrm>
                      <a:off x="1912103" y="1771547"/>
                      <a:ext cx="813250" cy="433400"/>
                      <a:chOff x="1912103" y="1771547"/>
                      <a:chExt cx="813250" cy="433400"/>
                    </a:xfrm>
                  </p:grpSpPr>
                  <p:grpSp>
                    <p:nvGrpSpPr>
                      <p:cNvPr id="646" name="Google Shape;646;p1"/>
                      <p:cNvGrpSpPr/>
                      <p:nvPr/>
                    </p:nvGrpSpPr>
                    <p:grpSpPr>
                      <a:xfrm>
                        <a:off x="1912103" y="17715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647" name="Google Shape;647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48" name="Google Shape;648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49" name="Google Shape;649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50" name="Google Shape;650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51" name="Google Shape;651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52" name="Google Shape;652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53" name="Google Shape;653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54" name="Google Shape;654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55" name="Google Shape;655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56" name="Google Shape;656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57" name="Google Shape;657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58" name="Google Shape;658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59" name="Google Shape;659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60" name="Google Shape;660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61" name="Google Shape;661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62" name="Google Shape;662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663" name="Google Shape;663;p1"/>
                      <p:cNvGrpSpPr/>
                      <p:nvPr/>
                    </p:nvGrpSpPr>
                    <p:grpSpPr>
                      <a:xfrm>
                        <a:off x="1938678" y="1816836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664" name="Google Shape;664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65" name="Google Shape;665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66" name="Google Shape;666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67" name="Google Shape;667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68" name="Google Shape;668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69" name="Google Shape;669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70" name="Google Shape;670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71" name="Google Shape;671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72" name="Google Shape;672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73" name="Google Shape;673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74" name="Google Shape;674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75" name="Google Shape;675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76" name="Google Shape;676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77" name="Google Shape;677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78" name="Google Shape;678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79" name="Google Shape;679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680" name="Google Shape;680;p1"/>
                      <p:cNvGrpSpPr/>
                      <p:nvPr/>
                    </p:nvGrpSpPr>
                    <p:grpSpPr>
                      <a:xfrm>
                        <a:off x="1912103" y="1862125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681" name="Google Shape;681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82" name="Google Shape;682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83" name="Google Shape;683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84" name="Google Shape;684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85" name="Google Shape;685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86" name="Google Shape;686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87" name="Google Shape;687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88" name="Google Shape;688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89" name="Google Shape;689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90" name="Google Shape;690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91" name="Google Shape;691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92" name="Google Shape;692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93" name="Google Shape;693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94" name="Google Shape;694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95" name="Google Shape;695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96" name="Google Shape;696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697" name="Google Shape;697;p1"/>
                      <p:cNvGrpSpPr/>
                      <p:nvPr/>
                    </p:nvGrpSpPr>
                    <p:grpSpPr>
                      <a:xfrm>
                        <a:off x="1938678" y="1907414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698" name="Google Shape;698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99" name="Google Shape;699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00" name="Google Shape;700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01" name="Google Shape;701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02" name="Google Shape;702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03" name="Google Shape;703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04" name="Google Shape;704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05" name="Google Shape;705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06" name="Google Shape;706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07" name="Google Shape;707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08" name="Google Shape;708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09" name="Google Shape;709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10" name="Google Shape;710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11" name="Google Shape;711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12" name="Google Shape;712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13" name="Google Shape;713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714" name="Google Shape;714;p1"/>
                      <p:cNvGrpSpPr/>
                      <p:nvPr/>
                    </p:nvGrpSpPr>
                    <p:grpSpPr>
                      <a:xfrm>
                        <a:off x="1912103" y="1952703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715" name="Google Shape;715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16" name="Google Shape;716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17" name="Google Shape;717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18" name="Google Shape;718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19" name="Google Shape;719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20" name="Google Shape;720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21" name="Google Shape;721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22" name="Google Shape;722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23" name="Google Shape;723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24" name="Google Shape;724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25" name="Google Shape;725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26" name="Google Shape;726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27" name="Google Shape;727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28" name="Google Shape;728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29" name="Google Shape;729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30" name="Google Shape;730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731" name="Google Shape;731;p1"/>
                      <p:cNvGrpSpPr/>
                      <p:nvPr/>
                    </p:nvGrpSpPr>
                    <p:grpSpPr>
                      <a:xfrm>
                        <a:off x="1938678" y="1997992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732" name="Google Shape;732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33" name="Google Shape;733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34" name="Google Shape;734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35" name="Google Shape;735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36" name="Google Shape;736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37" name="Google Shape;737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38" name="Google Shape;738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39" name="Google Shape;739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40" name="Google Shape;740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41" name="Google Shape;741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42" name="Google Shape;742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43" name="Google Shape;743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44" name="Google Shape;744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45" name="Google Shape;745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46" name="Google Shape;746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47" name="Google Shape;747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748" name="Google Shape;748;p1"/>
                      <p:cNvGrpSpPr/>
                      <p:nvPr/>
                    </p:nvGrpSpPr>
                    <p:grpSpPr>
                      <a:xfrm>
                        <a:off x="1912103" y="2043281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749" name="Google Shape;749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50" name="Google Shape;750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51" name="Google Shape;751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52" name="Google Shape;752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53" name="Google Shape;753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54" name="Google Shape;754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55" name="Google Shape;755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56" name="Google Shape;756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57" name="Google Shape;757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58" name="Google Shape;758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59" name="Google Shape;759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60" name="Google Shape;760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61" name="Google Shape;761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62" name="Google Shape;762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63" name="Google Shape;763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64" name="Google Shape;764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765" name="Google Shape;765;p1"/>
                      <p:cNvGrpSpPr/>
                      <p:nvPr/>
                    </p:nvGrpSpPr>
                    <p:grpSpPr>
                      <a:xfrm>
                        <a:off x="1938678" y="2088570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766" name="Google Shape;766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67" name="Google Shape;767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68" name="Google Shape;768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69" name="Google Shape;769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70" name="Google Shape;770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71" name="Google Shape;771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72" name="Google Shape;772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73" name="Google Shape;773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74" name="Google Shape;774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75" name="Google Shape;775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76" name="Google Shape;776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77" name="Google Shape;777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78" name="Google Shape;778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79" name="Google Shape;779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80" name="Google Shape;780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81" name="Google Shape;781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782" name="Google Shape;782;p1"/>
                      <p:cNvGrpSpPr/>
                      <p:nvPr/>
                    </p:nvGrpSpPr>
                    <p:grpSpPr>
                      <a:xfrm>
                        <a:off x="1912103" y="2133859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783" name="Google Shape;783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84" name="Google Shape;784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85" name="Google Shape;785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86" name="Google Shape;786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87" name="Google Shape;787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88" name="Google Shape;788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89" name="Google Shape;789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90" name="Google Shape;790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91" name="Google Shape;791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92" name="Google Shape;792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93" name="Google Shape;793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94" name="Google Shape;794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95" name="Google Shape;795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96" name="Google Shape;796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97" name="Google Shape;797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798" name="Google Shape;798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799" name="Google Shape;799;p1"/>
                      <p:cNvGrpSpPr/>
                      <p:nvPr/>
                    </p:nvGrpSpPr>
                    <p:grpSpPr>
                      <a:xfrm>
                        <a:off x="1938678" y="21791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800" name="Google Shape;800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01" name="Google Shape;801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02" name="Google Shape;802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03" name="Google Shape;803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04" name="Google Shape;804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05" name="Google Shape;805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06" name="Google Shape;806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07" name="Google Shape;807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08" name="Google Shape;808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09" name="Google Shape;809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10" name="Google Shape;810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11" name="Google Shape;811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12" name="Google Shape;812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13" name="Google Shape;813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14" name="Google Shape;814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15" name="Google Shape;815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816" name="Google Shape;816;p1"/>
                    <p:cNvSpPr/>
                    <p:nvPr/>
                  </p:nvSpPr>
                  <p:spPr>
                    <a:xfrm>
                      <a:off x="1912101" y="16734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17" name="Google Shape;817;p1"/>
                    <p:cNvSpPr/>
                    <p:nvPr/>
                  </p:nvSpPr>
                  <p:spPr>
                    <a:xfrm>
                      <a:off x="1912101" y="165052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18" name="Google Shape;818;p1"/>
                    <p:cNvSpPr/>
                    <p:nvPr/>
                  </p:nvSpPr>
                  <p:spPr>
                    <a:xfrm>
                      <a:off x="1912101" y="16275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819" name="Google Shape;819;p1"/>
                  <p:cNvGrpSpPr/>
                  <p:nvPr/>
                </p:nvGrpSpPr>
                <p:grpSpPr>
                  <a:xfrm>
                    <a:off x="1634355" y="2390799"/>
                    <a:ext cx="1420983" cy="907026"/>
                    <a:chOff x="1851288" y="768725"/>
                    <a:chExt cx="1191900" cy="760800"/>
                  </a:xfrm>
                </p:grpSpPr>
                <p:sp>
                  <p:nvSpPr>
                    <p:cNvPr id="820" name="Google Shape;820;p1"/>
                    <p:cNvSpPr/>
                    <p:nvPr/>
                  </p:nvSpPr>
                  <p:spPr>
                    <a:xfrm>
                      <a:off x="1851288" y="768725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21" name="Google Shape;821;p1"/>
                    <p:cNvSpPr/>
                    <p:nvPr/>
                  </p:nvSpPr>
                  <p:spPr>
                    <a:xfrm>
                      <a:off x="1912100" y="901650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22" name="Google Shape;822;p1"/>
                    <p:cNvSpPr/>
                    <p:nvPr/>
                  </p:nvSpPr>
                  <p:spPr>
                    <a:xfrm>
                      <a:off x="1912099" y="14592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823" name="Google Shape;823;p1"/>
                    <p:cNvGrpSpPr/>
                    <p:nvPr/>
                  </p:nvGrpSpPr>
                  <p:grpSpPr>
                    <a:xfrm>
                      <a:off x="191192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824" name="Google Shape;824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25" name="Google Shape;825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26" name="Google Shape;826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27" name="Google Shape;827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28" name="Google Shape;828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829" name="Google Shape;829;p1"/>
                    <p:cNvGrpSpPr/>
                    <p:nvPr/>
                  </p:nvGrpSpPr>
                  <p:grpSpPr>
                    <a:xfrm>
                      <a:off x="1983246" y="942647"/>
                      <a:ext cx="736405" cy="53301"/>
                      <a:chOff x="1944675" y="933750"/>
                      <a:chExt cx="418650" cy="30300"/>
                    </a:xfrm>
                  </p:grpSpPr>
                  <p:sp>
                    <p:nvSpPr>
                      <p:cNvPr id="830" name="Google Shape;830;p1"/>
                      <p:cNvSpPr/>
                      <p:nvPr/>
                    </p:nvSpPr>
                    <p:spPr>
                      <a:xfrm>
                        <a:off x="19446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31" name="Google Shape;831;p1"/>
                      <p:cNvSpPr/>
                      <p:nvPr/>
                    </p:nvSpPr>
                    <p:spPr>
                      <a:xfrm>
                        <a:off x="20060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32" name="Google Shape;832;p1"/>
                      <p:cNvSpPr/>
                      <p:nvPr/>
                    </p:nvSpPr>
                    <p:spPr>
                      <a:xfrm>
                        <a:off x="20674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33" name="Google Shape;833;p1"/>
                      <p:cNvSpPr/>
                      <p:nvPr/>
                    </p:nvSpPr>
                    <p:spPr>
                      <a:xfrm>
                        <a:off x="21288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34" name="Google Shape;834;p1"/>
                      <p:cNvSpPr/>
                      <p:nvPr/>
                    </p:nvSpPr>
                    <p:spPr>
                      <a:xfrm>
                        <a:off x="233302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835" name="Google Shape;835;p1"/>
                    <p:cNvSpPr/>
                    <p:nvPr/>
                  </p:nvSpPr>
                  <p:spPr>
                    <a:xfrm>
                      <a:off x="1912099" y="8746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36" name="Google Shape;836;p1"/>
                    <p:cNvSpPr/>
                    <p:nvPr/>
                  </p:nvSpPr>
                  <p:spPr>
                    <a:xfrm>
                      <a:off x="2820875" y="901650"/>
                      <a:ext cx="1623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37" name="Google Shape;837;p1"/>
                    <p:cNvSpPr/>
                    <p:nvPr/>
                  </p:nvSpPr>
                  <p:spPr>
                    <a:xfrm rot="10800000">
                      <a:off x="2948246" y="919900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38" name="Google Shape;838;p1"/>
                    <p:cNvSpPr/>
                    <p:nvPr/>
                  </p:nvSpPr>
                  <p:spPr>
                    <a:xfrm rot="10800000">
                      <a:off x="2948246" y="957925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39" name="Google Shape;839;p1"/>
                    <p:cNvSpPr/>
                    <p:nvPr/>
                  </p:nvSpPr>
                  <p:spPr>
                    <a:xfrm rot="10800000">
                      <a:off x="2948246" y="995950"/>
                      <a:ext cx="204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840" name="Google Shape;840;p1"/>
                    <p:cNvGrpSpPr/>
                    <p:nvPr/>
                  </p:nvGrpSpPr>
                  <p:grpSpPr>
                    <a:xfrm>
                      <a:off x="2835388" y="919900"/>
                      <a:ext cx="105525" cy="105450"/>
                      <a:chOff x="2835388" y="919900"/>
                      <a:chExt cx="105525" cy="105450"/>
                    </a:xfrm>
                  </p:grpSpPr>
                  <p:sp>
                    <p:nvSpPr>
                      <p:cNvPr id="841" name="Google Shape;841;p1"/>
                      <p:cNvSpPr/>
                      <p:nvPr/>
                    </p:nvSpPr>
                    <p:spPr>
                      <a:xfrm rot="10800000">
                        <a:off x="2910613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42" name="Google Shape;842;p1"/>
                      <p:cNvSpPr/>
                      <p:nvPr/>
                    </p:nvSpPr>
                    <p:spPr>
                      <a:xfrm rot="10800000">
                        <a:off x="2873000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43" name="Google Shape;843;p1"/>
                      <p:cNvSpPr/>
                      <p:nvPr/>
                    </p:nvSpPr>
                    <p:spPr>
                      <a:xfrm rot="10800000">
                        <a:off x="2835388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44" name="Google Shape;844;p1"/>
                      <p:cNvSpPr/>
                      <p:nvPr/>
                    </p:nvSpPr>
                    <p:spPr>
                      <a:xfrm rot="10800000">
                        <a:off x="2910613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45" name="Google Shape;845;p1"/>
                      <p:cNvSpPr/>
                      <p:nvPr/>
                    </p:nvSpPr>
                    <p:spPr>
                      <a:xfrm rot="10800000">
                        <a:off x="2873000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46" name="Google Shape;846;p1"/>
                      <p:cNvSpPr/>
                      <p:nvPr/>
                    </p:nvSpPr>
                    <p:spPr>
                      <a:xfrm rot="10800000">
                        <a:off x="2835388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47" name="Google Shape;847;p1"/>
                      <p:cNvSpPr/>
                      <p:nvPr/>
                    </p:nvSpPr>
                    <p:spPr>
                      <a:xfrm rot="10800000">
                        <a:off x="2910613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48" name="Google Shape;848;p1"/>
                      <p:cNvSpPr/>
                      <p:nvPr/>
                    </p:nvSpPr>
                    <p:spPr>
                      <a:xfrm rot="10800000">
                        <a:off x="2873000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49" name="Google Shape;849;p1"/>
                      <p:cNvSpPr/>
                      <p:nvPr/>
                    </p:nvSpPr>
                    <p:spPr>
                      <a:xfrm rot="10800000">
                        <a:off x="2835388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850" name="Google Shape;850;p1"/>
                    <p:cNvSpPr/>
                    <p:nvPr/>
                  </p:nvSpPr>
                  <p:spPr>
                    <a:xfrm>
                      <a:off x="1912100" y="1081475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851" name="Google Shape;851;p1"/>
                    <p:cNvGrpSpPr/>
                    <p:nvPr/>
                  </p:nvGrpSpPr>
                  <p:grpSpPr>
                    <a:xfrm>
                      <a:off x="2067985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852" name="Google Shape;852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53" name="Google Shape;853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54" name="Google Shape;854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55" name="Google Shape;855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56" name="Google Shape;856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857" name="Google Shape;857;p1"/>
                    <p:cNvGrpSpPr/>
                    <p:nvPr/>
                  </p:nvGrpSpPr>
                  <p:grpSpPr>
                    <a:xfrm>
                      <a:off x="222404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858" name="Google Shape;858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59" name="Google Shape;859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60" name="Google Shape;860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61" name="Google Shape;861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62" name="Google Shape;862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863" name="Google Shape;863;p1"/>
                    <p:cNvGrpSpPr/>
                    <p:nvPr/>
                  </p:nvGrpSpPr>
                  <p:grpSpPr>
                    <a:xfrm>
                      <a:off x="238011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864" name="Google Shape;864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65" name="Google Shape;865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66" name="Google Shape;866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67" name="Google Shape;867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68" name="Google Shape;868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869" name="Google Shape;869;p1"/>
                    <p:cNvGrpSpPr/>
                    <p:nvPr/>
                  </p:nvGrpSpPr>
                  <p:grpSpPr>
                    <a:xfrm>
                      <a:off x="2536176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870" name="Google Shape;870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71" name="Google Shape;871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72" name="Google Shape;872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73" name="Google Shape;873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74" name="Google Shape;874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875" name="Google Shape;875;p1"/>
                    <p:cNvGrpSpPr/>
                    <p:nvPr/>
                  </p:nvGrpSpPr>
                  <p:grpSpPr>
                    <a:xfrm>
                      <a:off x="269223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876" name="Google Shape;876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77" name="Google Shape;877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78" name="Google Shape;878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79" name="Google Shape;879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80" name="Google Shape;880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881" name="Google Shape;881;p1"/>
                    <p:cNvSpPr/>
                    <p:nvPr/>
                  </p:nvSpPr>
                  <p:spPr>
                    <a:xfrm rot="10800000">
                      <a:off x="2695247" y="835600"/>
                      <a:ext cx="2865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82" name="Google Shape;882;p1"/>
                    <p:cNvSpPr/>
                    <p:nvPr/>
                  </p:nvSpPr>
                  <p:spPr>
                    <a:xfrm rot="10800000">
                      <a:off x="2811649" y="1367825"/>
                      <a:ext cx="170100" cy="678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883" name="Google Shape;883;p1"/>
                    <p:cNvGrpSpPr/>
                    <p:nvPr/>
                  </p:nvGrpSpPr>
                  <p:grpSpPr>
                    <a:xfrm>
                      <a:off x="2811649" y="1287238"/>
                      <a:ext cx="170100" cy="67800"/>
                      <a:chOff x="2811649" y="1261200"/>
                      <a:chExt cx="170100" cy="67800"/>
                    </a:xfrm>
                  </p:grpSpPr>
                  <p:sp>
                    <p:nvSpPr>
                      <p:cNvPr id="884" name="Google Shape;884;p1"/>
                      <p:cNvSpPr/>
                      <p:nvPr/>
                    </p:nvSpPr>
                    <p:spPr>
                      <a:xfrm rot="10800000">
                        <a:off x="2811649" y="1261200"/>
                        <a:ext cx="170100" cy="678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885" name="Google Shape;885;p1"/>
                      <p:cNvGrpSpPr/>
                      <p:nvPr/>
                    </p:nvGrpSpPr>
                    <p:grpSpPr>
                      <a:xfrm>
                        <a:off x="282677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886" name="Google Shape;886;p1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87" name="Google Shape;887;p1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888" name="Google Shape;888;p1"/>
                      <p:cNvGrpSpPr/>
                      <p:nvPr/>
                    </p:nvGrpSpPr>
                    <p:grpSpPr>
                      <a:xfrm>
                        <a:off x="2881550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889" name="Google Shape;889;p1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90" name="Google Shape;890;p1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891" name="Google Shape;891;p1"/>
                      <p:cNvGrpSpPr/>
                      <p:nvPr/>
                    </p:nvGrpSpPr>
                    <p:grpSpPr>
                      <a:xfrm>
                        <a:off x="293632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892" name="Google Shape;892;p1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893" name="Google Shape;893;p1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94" name="Google Shape;894;p1"/>
                    <p:cNvGrpSpPr/>
                    <p:nvPr/>
                  </p:nvGrpSpPr>
                  <p:grpSpPr>
                    <a:xfrm>
                      <a:off x="282677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895" name="Google Shape;895;p1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96" name="Google Shape;896;p1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897" name="Google Shape;897;p1"/>
                    <p:cNvGrpSpPr/>
                    <p:nvPr/>
                  </p:nvGrpSpPr>
                  <p:grpSpPr>
                    <a:xfrm>
                      <a:off x="2881550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898" name="Google Shape;898;p1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99" name="Google Shape;899;p1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900" name="Google Shape;900;p1"/>
                    <p:cNvGrpSpPr/>
                    <p:nvPr/>
                  </p:nvGrpSpPr>
                  <p:grpSpPr>
                    <a:xfrm>
                      <a:off x="293632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901" name="Google Shape;901;p1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02" name="Google Shape;902;p1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903" name="Google Shape;903;p1"/>
                    <p:cNvGrpSpPr/>
                    <p:nvPr/>
                  </p:nvGrpSpPr>
                  <p:grpSpPr>
                    <a:xfrm>
                      <a:off x="2821775" y="1080988"/>
                      <a:ext cx="174400" cy="174400"/>
                      <a:chOff x="2821775" y="1080988"/>
                      <a:chExt cx="174400" cy="174400"/>
                    </a:xfrm>
                  </p:grpSpPr>
                  <p:sp>
                    <p:nvSpPr>
                      <p:cNvPr id="904" name="Google Shape;904;p1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05" name="Google Shape;905;p1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06" name="Google Shape;906;p1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907" name="Google Shape;907;p1"/>
                      <p:cNvCxnSpPr>
                        <a:stCxn id="906" idx="0"/>
                        <a:endCxn id="904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08" name="Google Shape;908;p1"/>
                      <p:cNvCxnSpPr>
                        <a:stCxn id="906" idx="6"/>
                        <a:endCxn id="904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09" name="Google Shape;909;p1"/>
                      <p:cNvCxnSpPr>
                        <a:stCxn id="906" idx="7"/>
                        <a:endCxn id="904" idx="7"/>
                      </p:cNvCxnSpPr>
                      <p:nvPr/>
                    </p:nvCxnSpPr>
                    <p:spPr>
                      <a:xfrm flipH="1" rot="10800000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10" name="Google Shape;910;p1"/>
                      <p:cNvCxnSpPr>
                        <a:stCxn id="906" idx="1"/>
                        <a:endCxn id="904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11" name="Google Shape;911;p1"/>
                      <p:cNvCxnSpPr>
                        <a:stCxn id="906" idx="2"/>
                        <a:endCxn id="904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12" name="Google Shape;912;p1"/>
                      <p:cNvCxnSpPr>
                        <a:stCxn id="906" idx="3"/>
                        <a:endCxn id="904" idx="3"/>
                      </p:cNvCxnSpPr>
                      <p:nvPr/>
                    </p:nvCxnSpPr>
                    <p:spPr>
                      <a:xfrm flipH="1">
                        <a:off x="2847370" y="1201393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13" name="Google Shape;913;p1"/>
                      <p:cNvCxnSpPr>
                        <a:stCxn id="906" idx="4"/>
                        <a:endCxn id="904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14" name="Google Shape;914;p1"/>
                      <p:cNvCxnSpPr>
                        <a:stCxn id="906" idx="5"/>
                        <a:endCxn id="904" idx="5"/>
                      </p:cNvCxnSpPr>
                      <p:nvPr/>
                    </p:nvCxnSpPr>
                    <p:spPr>
                      <a:xfrm>
                        <a:off x="2942180" y="1201393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</p:grpSp>
              <p:grpSp>
                <p:nvGrpSpPr>
                  <p:cNvPr id="915" name="Google Shape;915;p1"/>
                  <p:cNvGrpSpPr/>
                  <p:nvPr/>
                </p:nvGrpSpPr>
                <p:grpSpPr>
                  <a:xfrm>
                    <a:off x="1634355" y="3345781"/>
                    <a:ext cx="1420983" cy="907026"/>
                    <a:chOff x="1851288" y="1569750"/>
                    <a:chExt cx="1191900" cy="760800"/>
                  </a:xfrm>
                </p:grpSpPr>
                <p:sp>
                  <p:nvSpPr>
                    <p:cNvPr id="916" name="Google Shape;916;p1"/>
                    <p:cNvSpPr/>
                    <p:nvPr/>
                  </p:nvSpPr>
                  <p:spPr>
                    <a:xfrm>
                      <a:off x="1851288" y="1569750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17" name="Google Shape;917;p1"/>
                    <p:cNvSpPr/>
                    <p:nvPr/>
                  </p:nvSpPr>
                  <p:spPr>
                    <a:xfrm>
                      <a:off x="1912099" y="2260250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918" name="Google Shape;918;p1"/>
                    <p:cNvGrpSpPr/>
                    <p:nvPr/>
                  </p:nvGrpSpPr>
                  <p:grpSpPr>
                    <a:xfrm>
                      <a:off x="2491554" y="1627594"/>
                      <a:ext cx="477033" cy="87176"/>
                      <a:chOff x="2594360" y="1659550"/>
                      <a:chExt cx="374290" cy="68400"/>
                    </a:xfrm>
                  </p:grpSpPr>
                  <p:sp>
                    <p:nvSpPr>
                      <p:cNvPr id="919" name="Google Shape;919;p1"/>
                      <p:cNvSpPr/>
                      <p:nvPr/>
                    </p:nvSpPr>
                    <p:spPr>
                      <a:xfrm rot="10800000">
                        <a:off x="2911350" y="1659550"/>
                        <a:ext cx="57300" cy="684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920" name="Google Shape;920;p1"/>
                      <p:cNvGrpSpPr/>
                      <p:nvPr/>
                    </p:nvGrpSpPr>
                    <p:grpSpPr>
                      <a:xfrm>
                        <a:off x="2594360" y="1660525"/>
                        <a:ext cx="296325" cy="67425"/>
                        <a:chOff x="2835388" y="919900"/>
                        <a:chExt cx="105525" cy="67425"/>
                      </a:xfrm>
                    </p:grpSpPr>
                    <p:sp>
                      <p:nvSpPr>
                        <p:cNvPr id="921" name="Google Shape;921;p1"/>
                        <p:cNvSpPr/>
                        <p:nvPr/>
                      </p:nvSpPr>
                      <p:spPr>
                        <a:xfrm rot="10800000">
                          <a:off x="2910613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22" name="Google Shape;922;p1"/>
                        <p:cNvSpPr/>
                        <p:nvPr/>
                      </p:nvSpPr>
                      <p:spPr>
                        <a:xfrm rot="10800000">
                          <a:off x="2873000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23" name="Google Shape;923;p1"/>
                        <p:cNvSpPr/>
                        <p:nvPr/>
                      </p:nvSpPr>
                      <p:spPr>
                        <a:xfrm rot="10800000">
                          <a:off x="2835388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24" name="Google Shape;924;p1"/>
                        <p:cNvSpPr/>
                        <p:nvPr/>
                      </p:nvSpPr>
                      <p:spPr>
                        <a:xfrm rot="10800000">
                          <a:off x="2910613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25" name="Google Shape;925;p1"/>
                        <p:cNvSpPr/>
                        <p:nvPr/>
                      </p:nvSpPr>
                      <p:spPr>
                        <a:xfrm rot="10800000">
                          <a:off x="2873000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26" name="Google Shape;926;p1"/>
                        <p:cNvSpPr/>
                        <p:nvPr/>
                      </p:nvSpPr>
                      <p:spPr>
                        <a:xfrm rot="10800000">
                          <a:off x="2835388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27" name="Google Shape;927;p1"/>
                    <p:cNvGrpSpPr/>
                    <p:nvPr/>
                  </p:nvGrpSpPr>
                  <p:grpSpPr>
                    <a:xfrm>
                      <a:off x="2779071" y="177154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928" name="Google Shape;928;p1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29" name="Google Shape;929;p1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30" name="Google Shape;930;p1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931" name="Google Shape;931;p1"/>
                      <p:cNvCxnSpPr>
                        <a:stCxn id="930" idx="0"/>
                        <a:endCxn id="928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32" name="Google Shape;932;p1"/>
                      <p:cNvCxnSpPr>
                        <a:stCxn id="930" idx="6"/>
                        <a:endCxn id="928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33" name="Google Shape;933;p1"/>
                      <p:cNvCxnSpPr>
                        <a:stCxn id="930" idx="7"/>
                        <a:endCxn id="928" idx="7"/>
                      </p:cNvCxnSpPr>
                      <p:nvPr/>
                    </p:nvCxnSpPr>
                    <p:spPr>
                      <a:xfrm flipH="1" rot="10800000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34" name="Google Shape;934;p1"/>
                      <p:cNvCxnSpPr>
                        <a:stCxn id="930" idx="1"/>
                        <a:endCxn id="928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35" name="Google Shape;935;p1"/>
                      <p:cNvCxnSpPr>
                        <a:stCxn id="930" idx="2"/>
                        <a:endCxn id="928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36" name="Google Shape;936;p1"/>
                      <p:cNvCxnSpPr>
                        <a:stCxn id="930" idx="3"/>
                        <a:endCxn id="928" idx="3"/>
                      </p:cNvCxnSpPr>
                      <p:nvPr/>
                    </p:nvCxnSpPr>
                    <p:spPr>
                      <a:xfrm flipH="1">
                        <a:off x="2847370" y="1201393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37" name="Google Shape;937;p1"/>
                      <p:cNvCxnSpPr>
                        <a:stCxn id="930" idx="4"/>
                        <a:endCxn id="928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38" name="Google Shape;938;p1"/>
                      <p:cNvCxnSpPr>
                        <a:stCxn id="930" idx="5"/>
                        <a:endCxn id="928" idx="5"/>
                      </p:cNvCxnSpPr>
                      <p:nvPr/>
                    </p:nvCxnSpPr>
                    <p:spPr>
                      <a:xfrm>
                        <a:off x="2942180" y="1201393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  <p:grpSp>
                  <p:nvGrpSpPr>
                    <p:cNvPr id="939" name="Google Shape;939;p1"/>
                    <p:cNvGrpSpPr/>
                    <p:nvPr/>
                  </p:nvGrpSpPr>
                  <p:grpSpPr>
                    <a:xfrm>
                      <a:off x="2779071" y="201589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940" name="Google Shape;940;p1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41" name="Google Shape;941;p1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942" name="Google Shape;942;p1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943" name="Google Shape;943;p1"/>
                      <p:cNvCxnSpPr>
                        <a:stCxn id="942" idx="0"/>
                        <a:endCxn id="940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44" name="Google Shape;944;p1"/>
                      <p:cNvCxnSpPr>
                        <a:stCxn id="942" idx="6"/>
                        <a:endCxn id="940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45" name="Google Shape;945;p1"/>
                      <p:cNvCxnSpPr>
                        <a:stCxn id="942" idx="7"/>
                        <a:endCxn id="940" idx="7"/>
                      </p:cNvCxnSpPr>
                      <p:nvPr/>
                    </p:nvCxnSpPr>
                    <p:spPr>
                      <a:xfrm flipH="1" rot="10800000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46" name="Google Shape;946;p1"/>
                      <p:cNvCxnSpPr>
                        <a:stCxn id="942" idx="1"/>
                        <a:endCxn id="940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47" name="Google Shape;947;p1"/>
                      <p:cNvCxnSpPr>
                        <a:stCxn id="942" idx="2"/>
                        <a:endCxn id="940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48" name="Google Shape;948;p1"/>
                      <p:cNvCxnSpPr>
                        <a:stCxn id="942" idx="3"/>
                        <a:endCxn id="940" idx="3"/>
                      </p:cNvCxnSpPr>
                      <p:nvPr/>
                    </p:nvCxnSpPr>
                    <p:spPr>
                      <a:xfrm flipH="1">
                        <a:off x="2847370" y="1201393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49" name="Google Shape;949;p1"/>
                      <p:cNvCxnSpPr>
                        <a:stCxn id="942" idx="4"/>
                        <a:endCxn id="940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950" name="Google Shape;950;p1"/>
                      <p:cNvCxnSpPr>
                        <a:stCxn id="942" idx="5"/>
                        <a:endCxn id="940" idx="5"/>
                      </p:cNvCxnSpPr>
                      <p:nvPr/>
                    </p:nvCxnSpPr>
                    <p:spPr>
                      <a:xfrm>
                        <a:off x="2942180" y="1201393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  <p:grpSp>
                  <p:nvGrpSpPr>
                    <p:cNvPr id="951" name="Google Shape;951;p1"/>
                    <p:cNvGrpSpPr/>
                    <p:nvPr/>
                  </p:nvGrpSpPr>
                  <p:grpSpPr>
                    <a:xfrm>
                      <a:off x="1912103" y="1771547"/>
                      <a:ext cx="813250" cy="433400"/>
                      <a:chOff x="1912103" y="1771547"/>
                      <a:chExt cx="813250" cy="433400"/>
                    </a:xfrm>
                  </p:grpSpPr>
                  <p:grpSp>
                    <p:nvGrpSpPr>
                      <p:cNvPr id="952" name="Google Shape;952;p1"/>
                      <p:cNvGrpSpPr/>
                      <p:nvPr/>
                    </p:nvGrpSpPr>
                    <p:grpSpPr>
                      <a:xfrm>
                        <a:off x="1912103" y="17715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953" name="Google Shape;953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54" name="Google Shape;954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55" name="Google Shape;955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56" name="Google Shape;956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57" name="Google Shape;957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58" name="Google Shape;958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59" name="Google Shape;959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60" name="Google Shape;960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61" name="Google Shape;961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62" name="Google Shape;962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63" name="Google Shape;963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64" name="Google Shape;964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65" name="Google Shape;965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66" name="Google Shape;966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67" name="Google Shape;967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68" name="Google Shape;968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969" name="Google Shape;969;p1"/>
                      <p:cNvGrpSpPr/>
                      <p:nvPr/>
                    </p:nvGrpSpPr>
                    <p:grpSpPr>
                      <a:xfrm>
                        <a:off x="1938678" y="1816836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970" name="Google Shape;970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71" name="Google Shape;971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72" name="Google Shape;972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73" name="Google Shape;973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74" name="Google Shape;974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75" name="Google Shape;975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76" name="Google Shape;976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77" name="Google Shape;977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78" name="Google Shape;978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79" name="Google Shape;979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80" name="Google Shape;980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81" name="Google Shape;981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82" name="Google Shape;982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83" name="Google Shape;983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84" name="Google Shape;984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85" name="Google Shape;985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986" name="Google Shape;986;p1"/>
                      <p:cNvGrpSpPr/>
                      <p:nvPr/>
                    </p:nvGrpSpPr>
                    <p:grpSpPr>
                      <a:xfrm>
                        <a:off x="1912103" y="1862125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987" name="Google Shape;987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88" name="Google Shape;988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89" name="Google Shape;989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90" name="Google Shape;990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91" name="Google Shape;991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92" name="Google Shape;992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93" name="Google Shape;993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94" name="Google Shape;994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95" name="Google Shape;995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96" name="Google Shape;996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97" name="Google Shape;997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98" name="Google Shape;998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999" name="Google Shape;999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00" name="Google Shape;1000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01" name="Google Shape;1001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02" name="Google Shape;1002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003" name="Google Shape;1003;p1"/>
                      <p:cNvGrpSpPr/>
                      <p:nvPr/>
                    </p:nvGrpSpPr>
                    <p:grpSpPr>
                      <a:xfrm>
                        <a:off x="1938678" y="1907414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004" name="Google Shape;1004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05" name="Google Shape;1005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06" name="Google Shape;1006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07" name="Google Shape;1007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08" name="Google Shape;1008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09" name="Google Shape;1009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10" name="Google Shape;1010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11" name="Google Shape;1011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12" name="Google Shape;1012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13" name="Google Shape;1013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14" name="Google Shape;1014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15" name="Google Shape;1015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16" name="Google Shape;1016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17" name="Google Shape;1017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18" name="Google Shape;1018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19" name="Google Shape;1019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020" name="Google Shape;1020;p1"/>
                      <p:cNvGrpSpPr/>
                      <p:nvPr/>
                    </p:nvGrpSpPr>
                    <p:grpSpPr>
                      <a:xfrm>
                        <a:off x="1912103" y="1952703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021" name="Google Shape;1021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22" name="Google Shape;1022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23" name="Google Shape;1023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24" name="Google Shape;1024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25" name="Google Shape;1025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26" name="Google Shape;1026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27" name="Google Shape;1027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28" name="Google Shape;1028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29" name="Google Shape;1029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30" name="Google Shape;1030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31" name="Google Shape;1031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32" name="Google Shape;1032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33" name="Google Shape;1033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34" name="Google Shape;1034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35" name="Google Shape;1035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36" name="Google Shape;1036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037" name="Google Shape;1037;p1"/>
                      <p:cNvGrpSpPr/>
                      <p:nvPr/>
                    </p:nvGrpSpPr>
                    <p:grpSpPr>
                      <a:xfrm>
                        <a:off x="1938678" y="1997992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038" name="Google Shape;1038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39" name="Google Shape;1039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40" name="Google Shape;1040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41" name="Google Shape;1041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42" name="Google Shape;1042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43" name="Google Shape;1043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44" name="Google Shape;1044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45" name="Google Shape;1045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46" name="Google Shape;1046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47" name="Google Shape;1047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48" name="Google Shape;1048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49" name="Google Shape;1049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50" name="Google Shape;1050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51" name="Google Shape;1051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52" name="Google Shape;1052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53" name="Google Shape;1053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054" name="Google Shape;1054;p1"/>
                      <p:cNvGrpSpPr/>
                      <p:nvPr/>
                    </p:nvGrpSpPr>
                    <p:grpSpPr>
                      <a:xfrm>
                        <a:off x="1912103" y="2043281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055" name="Google Shape;1055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56" name="Google Shape;1056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57" name="Google Shape;1057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58" name="Google Shape;1058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59" name="Google Shape;1059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60" name="Google Shape;1060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61" name="Google Shape;1061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62" name="Google Shape;1062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63" name="Google Shape;1063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64" name="Google Shape;1064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65" name="Google Shape;1065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66" name="Google Shape;1066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67" name="Google Shape;1067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68" name="Google Shape;1068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69" name="Google Shape;1069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70" name="Google Shape;1070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071" name="Google Shape;1071;p1"/>
                      <p:cNvGrpSpPr/>
                      <p:nvPr/>
                    </p:nvGrpSpPr>
                    <p:grpSpPr>
                      <a:xfrm>
                        <a:off x="1938678" y="2088570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072" name="Google Shape;1072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73" name="Google Shape;1073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74" name="Google Shape;1074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75" name="Google Shape;1075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76" name="Google Shape;1076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77" name="Google Shape;1077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78" name="Google Shape;1078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79" name="Google Shape;1079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80" name="Google Shape;1080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81" name="Google Shape;1081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82" name="Google Shape;1082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83" name="Google Shape;1083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84" name="Google Shape;1084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85" name="Google Shape;1085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86" name="Google Shape;1086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87" name="Google Shape;1087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088" name="Google Shape;1088;p1"/>
                      <p:cNvGrpSpPr/>
                      <p:nvPr/>
                    </p:nvGrpSpPr>
                    <p:grpSpPr>
                      <a:xfrm>
                        <a:off x="1912103" y="2133859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089" name="Google Shape;1089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90" name="Google Shape;1090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91" name="Google Shape;1091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92" name="Google Shape;1092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93" name="Google Shape;1093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94" name="Google Shape;1094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95" name="Google Shape;1095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96" name="Google Shape;1096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97" name="Google Shape;1097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98" name="Google Shape;1098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099" name="Google Shape;1099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100" name="Google Shape;1100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101" name="Google Shape;1101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102" name="Google Shape;1102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103" name="Google Shape;1103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104" name="Google Shape;1104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105" name="Google Shape;1105;p1"/>
                      <p:cNvGrpSpPr/>
                      <p:nvPr/>
                    </p:nvGrpSpPr>
                    <p:grpSpPr>
                      <a:xfrm>
                        <a:off x="1938678" y="21791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106" name="Google Shape;1106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107" name="Google Shape;1107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108" name="Google Shape;1108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109" name="Google Shape;1109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110" name="Google Shape;1110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111" name="Google Shape;1111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112" name="Google Shape;1112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113" name="Google Shape;1113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114" name="Google Shape;1114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115" name="Google Shape;1115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116" name="Google Shape;1116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117" name="Google Shape;1117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118" name="Google Shape;1118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119" name="Google Shape;1119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120" name="Google Shape;1120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121" name="Google Shape;1121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122" name="Google Shape;1122;p1"/>
                    <p:cNvSpPr/>
                    <p:nvPr/>
                  </p:nvSpPr>
                  <p:spPr>
                    <a:xfrm>
                      <a:off x="1912101" y="16734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23" name="Google Shape;1123;p1"/>
                    <p:cNvSpPr/>
                    <p:nvPr/>
                  </p:nvSpPr>
                  <p:spPr>
                    <a:xfrm>
                      <a:off x="1912101" y="165052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24" name="Google Shape;1124;p1"/>
                    <p:cNvSpPr/>
                    <p:nvPr/>
                  </p:nvSpPr>
                  <p:spPr>
                    <a:xfrm>
                      <a:off x="1912101" y="16275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1125" name="Google Shape;1125;p1"/>
                <p:cNvGrpSpPr/>
                <p:nvPr/>
              </p:nvGrpSpPr>
              <p:grpSpPr>
                <a:xfrm>
                  <a:off x="1634350" y="4002324"/>
                  <a:ext cx="1269600" cy="162600"/>
                  <a:chOff x="1634350" y="4002324"/>
                  <a:chExt cx="1269600" cy="162600"/>
                </a:xfrm>
              </p:grpSpPr>
              <p:sp>
                <p:nvSpPr>
                  <p:cNvPr id="1126" name="Google Shape;1126;p1"/>
                  <p:cNvSpPr/>
                  <p:nvPr/>
                </p:nvSpPr>
                <p:spPr>
                  <a:xfrm>
                    <a:off x="1634350" y="4002324"/>
                    <a:ext cx="1269600" cy="162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127" name="Google Shape;1127;p1"/>
                  <p:cNvGrpSpPr/>
                  <p:nvPr/>
                </p:nvGrpSpPr>
                <p:grpSpPr>
                  <a:xfrm>
                    <a:off x="1657933" y="4031216"/>
                    <a:ext cx="1222424" cy="104804"/>
                    <a:chOff x="1657933" y="4031216"/>
                    <a:chExt cx="1222424" cy="104804"/>
                  </a:xfrm>
                </p:grpSpPr>
                <p:grpSp>
                  <p:nvGrpSpPr>
                    <p:cNvPr id="1128" name="Google Shape;1128;p1"/>
                    <p:cNvGrpSpPr/>
                    <p:nvPr/>
                  </p:nvGrpSpPr>
                  <p:grpSpPr>
                    <a:xfrm rot="-5400000">
                      <a:off x="169843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129" name="Google Shape;1129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30" name="Google Shape;1130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31" name="Google Shape;1131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32" name="Google Shape;1132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33" name="Google Shape;1133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134" name="Google Shape;1134;p1"/>
                    <p:cNvGrpSpPr/>
                    <p:nvPr/>
                  </p:nvGrpSpPr>
                  <p:grpSpPr>
                    <a:xfrm rot="-5400000">
                      <a:off x="1905756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135" name="Google Shape;1135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36" name="Google Shape;1136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37" name="Google Shape;1137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38" name="Google Shape;1138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39" name="Google Shape;1139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140" name="Google Shape;1140;p1"/>
                    <p:cNvGrpSpPr/>
                    <p:nvPr/>
                  </p:nvGrpSpPr>
                  <p:grpSpPr>
                    <a:xfrm rot="-5400000">
                      <a:off x="211308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141" name="Google Shape;1141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42" name="Google Shape;1142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43" name="Google Shape;1143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44" name="Google Shape;1144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45" name="Google Shape;1145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146" name="Google Shape;1146;p1"/>
                    <p:cNvGrpSpPr/>
                    <p:nvPr/>
                  </p:nvGrpSpPr>
                  <p:grpSpPr>
                    <a:xfrm rot="-5400000">
                      <a:off x="2320405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147" name="Google Shape;1147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48" name="Google Shape;1148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49" name="Google Shape;1149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50" name="Google Shape;1150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51" name="Google Shape;1151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152" name="Google Shape;1152;p1"/>
                    <p:cNvGrpSpPr/>
                    <p:nvPr/>
                  </p:nvGrpSpPr>
                  <p:grpSpPr>
                    <a:xfrm rot="-5400000">
                      <a:off x="252773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153" name="Google Shape;1153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54" name="Google Shape;1154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55" name="Google Shape;1155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56" name="Google Shape;1156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57" name="Google Shape;1157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158" name="Google Shape;1158;p1"/>
                    <p:cNvGrpSpPr/>
                    <p:nvPr/>
                  </p:nvGrpSpPr>
                  <p:grpSpPr>
                    <a:xfrm rot="-5400000">
                      <a:off x="2735055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159" name="Google Shape;1159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60" name="Google Shape;1160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61" name="Google Shape;1161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62" name="Google Shape;1162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63" name="Google Shape;1163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164" name="Google Shape;1164;p1"/>
              <p:cNvGrpSpPr/>
              <p:nvPr/>
            </p:nvGrpSpPr>
            <p:grpSpPr>
              <a:xfrm>
                <a:off x="2946216" y="616404"/>
                <a:ext cx="1269648" cy="3548520"/>
                <a:chOff x="1634342" y="616404"/>
                <a:chExt cx="1269648" cy="3548520"/>
              </a:xfrm>
            </p:grpSpPr>
            <p:grpSp>
              <p:nvGrpSpPr>
                <p:cNvPr id="1165" name="Google Shape;1165;p1"/>
                <p:cNvGrpSpPr/>
                <p:nvPr/>
              </p:nvGrpSpPr>
              <p:grpSpPr>
                <a:xfrm>
                  <a:off x="1634342" y="616404"/>
                  <a:ext cx="1269648" cy="3385907"/>
                  <a:chOff x="1634355" y="463319"/>
                  <a:chExt cx="1420983" cy="3789488"/>
                </a:xfrm>
              </p:grpSpPr>
              <p:grpSp>
                <p:nvGrpSpPr>
                  <p:cNvPr id="1166" name="Google Shape;1166;p1"/>
                  <p:cNvGrpSpPr/>
                  <p:nvPr/>
                </p:nvGrpSpPr>
                <p:grpSpPr>
                  <a:xfrm>
                    <a:off x="1634355" y="463319"/>
                    <a:ext cx="1420983" cy="907026"/>
                    <a:chOff x="1851288" y="768725"/>
                    <a:chExt cx="1191900" cy="760800"/>
                  </a:xfrm>
                </p:grpSpPr>
                <p:sp>
                  <p:nvSpPr>
                    <p:cNvPr id="1167" name="Google Shape;1167;p1"/>
                    <p:cNvSpPr/>
                    <p:nvPr/>
                  </p:nvSpPr>
                  <p:spPr>
                    <a:xfrm>
                      <a:off x="1851288" y="768725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68" name="Google Shape;1168;p1"/>
                    <p:cNvSpPr/>
                    <p:nvPr/>
                  </p:nvSpPr>
                  <p:spPr>
                    <a:xfrm>
                      <a:off x="1912100" y="901650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69" name="Google Shape;1169;p1"/>
                    <p:cNvSpPr/>
                    <p:nvPr/>
                  </p:nvSpPr>
                  <p:spPr>
                    <a:xfrm>
                      <a:off x="1912099" y="14592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1170" name="Google Shape;1170;p1"/>
                    <p:cNvGrpSpPr/>
                    <p:nvPr/>
                  </p:nvGrpSpPr>
                  <p:grpSpPr>
                    <a:xfrm>
                      <a:off x="191192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171" name="Google Shape;1171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72" name="Google Shape;1172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73" name="Google Shape;1173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74" name="Google Shape;1174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75" name="Google Shape;1175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176" name="Google Shape;1176;p1"/>
                    <p:cNvGrpSpPr/>
                    <p:nvPr/>
                  </p:nvGrpSpPr>
                  <p:grpSpPr>
                    <a:xfrm>
                      <a:off x="1983246" y="942647"/>
                      <a:ext cx="736405" cy="53301"/>
                      <a:chOff x="1944675" y="933750"/>
                      <a:chExt cx="418650" cy="30300"/>
                    </a:xfrm>
                  </p:grpSpPr>
                  <p:sp>
                    <p:nvSpPr>
                      <p:cNvPr id="1177" name="Google Shape;1177;p1"/>
                      <p:cNvSpPr/>
                      <p:nvPr/>
                    </p:nvSpPr>
                    <p:spPr>
                      <a:xfrm>
                        <a:off x="19446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78" name="Google Shape;1178;p1"/>
                      <p:cNvSpPr/>
                      <p:nvPr/>
                    </p:nvSpPr>
                    <p:spPr>
                      <a:xfrm>
                        <a:off x="20060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79" name="Google Shape;1179;p1"/>
                      <p:cNvSpPr/>
                      <p:nvPr/>
                    </p:nvSpPr>
                    <p:spPr>
                      <a:xfrm>
                        <a:off x="20674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80" name="Google Shape;1180;p1"/>
                      <p:cNvSpPr/>
                      <p:nvPr/>
                    </p:nvSpPr>
                    <p:spPr>
                      <a:xfrm>
                        <a:off x="21288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81" name="Google Shape;1181;p1"/>
                      <p:cNvSpPr/>
                      <p:nvPr/>
                    </p:nvSpPr>
                    <p:spPr>
                      <a:xfrm>
                        <a:off x="233302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1182" name="Google Shape;1182;p1"/>
                    <p:cNvSpPr/>
                    <p:nvPr/>
                  </p:nvSpPr>
                  <p:spPr>
                    <a:xfrm>
                      <a:off x="1912099" y="8746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83" name="Google Shape;1183;p1"/>
                    <p:cNvSpPr/>
                    <p:nvPr/>
                  </p:nvSpPr>
                  <p:spPr>
                    <a:xfrm>
                      <a:off x="2820875" y="901650"/>
                      <a:ext cx="1623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84" name="Google Shape;1184;p1"/>
                    <p:cNvSpPr/>
                    <p:nvPr/>
                  </p:nvSpPr>
                  <p:spPr>
                    <a:xfrm rot="10800000">
                      <a:off x="2948246" y="919900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85" name="Google Shape;1185;p1"/>
                    <p:cNvSpPr/>
                    <p:nvPr/>
                  </p:nvSpPr>
                  <p:spPr>
                    <a:xfrm rot="10800000">
                      <a:off x="2948246" y="957925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86" name="Google Shape;1186;p1"/>
                    <p:cNvSpPr/>
                    <p:nvPr/>
                  </p:nvSpPr>
                  <p:spPr>
                    <a:xfrm rot="10800000">
                      <a:off x="2948246" y="995950"/>
                      <a:ext cx="204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1187" name="Google Shape;1187;p1"/>
                    <p:cNvGrpSpPr/>
                    <p:nvPr/>
                  </p:nvGrpSpPr>
                  <p:grpSpPr>
                    <a:xfrm>
                      <a:off x="2835388" y="919900"/>
                      <a:ext cx="105525" cy="105450"/>
                      <a:chOff x="2835388" y="919900"/>
                      <a:chExt cx="105525" cy="105450"/>
                    </a:xfrm>
                  </p:grpSpPr>
                  <p:sp>
                    <p:nvSpPr>
                      <p:cNvPr id="1188" name="Google Shape;1188;p1"/>
                      <p:cNvSpPr/>
                      <p:nvPr/>
                    </p:nvSpPr>
                    <p:spPr>
                      <a:xfrm rot="10800000">
                        <a:off x="2910613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89" name="Google Shape;1189;p1"/>
                      <p:cNvSpPr/>
                      <p:nvPr/>
                    </p:nvSpPr>
                    <p:spPr>
                      <a:xfrm rot="10800000">
                        <a:off x="2873000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90" name="Google Shape;1190;p1"/>
                      <p:cNvSpPr/>
                      <p:nvPr/>
                    </p:nvSpPr>
                    <p:spPr>
                      <a:xfrm rot="10800000">
                        <a:off x="2835388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91" name="Google Shape;1191;p1"/>
                      <p:cNvSpPr/>
                      <p:nvPr/>
                    </p:nvSpPr>
                    <p:spPr>
                      <a:xfrm rot="10800000">
                        <a:off x="2910613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92" name="Google Shape;1192;p1"/>
                      <p:cNvSpPr/>
                      <p:nvPr/>
                    </p:nvSpPr>
                    <p:spPr>
                      <a:xfrm rot="10800000">
                        <a:off x="2873000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93" name="Google Shape;1193;p1"/>
                      <p:cNvSpPr/>
                      <p:nvPr/>
                    </p:nvSpPr>
                    <p:spPr>
                      <a:xfrm rot="10800000">
                        <a:off x="2835388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94" name="Google Shape;1194;p1"/>
                      <p:cNvSpPr/>
                      <p:nvPr/>
                    </p:nvSpPr>
                    <p:spPr>
                      <a:xfrm rot="10800000">
                        <a:off x="2910613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95" name="Google Shape;1195;p1"/>
                      <p:cNvSpPr/>
                      <p:nvPr/>
                    </p:nvSpPr>
                    <p:spPr>
                      <a:xfrm rot="10800000">
                        <a:off x="2873000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196" name="Google Shape;1196;p1"/>
                      <p:cNvSpPr/>
                      <p:nvPr/>
                    </p:nvSpPr>
                    <p:spPr>
                      <a:xfrm rot="10800000">
                        <a:off x="2835388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1197" name="Google Shape;1197;p1"/>
                    <p:cNvSpPr/>
                    <p:nvPr/>
                  </p:nvSpPr>
                  <p:spPr>
                    <a:xfrm>
                      <a:off x="1912100" y="1081475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1198" name="Google Shape;1198;p1"/>
                    <p:cNvGrpSpPr/>
                    <p:nvPr/>
                  </p:nvGrpSpPr>
                  <p:grpSpPr>
                    <a:xfrm>
                      <a:off x="2067985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199" name="Google Shape;1199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00" name="Google Shape;1200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01" name="Google Shape;1201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02" name="Google Shape;1202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03" name="Google Shape;1203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204" name="Google Shape;1204;p1"/>
                    <p:cNvGrpSpPr/>
                    <p:nvPr/>
                  </p:nvGrpSpPr>
                  <p:grpSpPr>
                    <a:xfrm>
                      <a:off x="222404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205" name="Google Shape;1205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06" name="Google Shape;1206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07" name="Google Shape;1207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08" name="Google Shape;1208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09" name="Google Shape;1209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210" name="Google Shape;1210;p1"/>
                    <p:cNvGrpSpPr/>
                    <p:nvPr/>
                  </p:nvGrpSpPr>
                  <p:grpSpPr>
                    <a:xfrm>
                      <a:off x="238011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211" name="Google Shape;1211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12" name="Google Shape;1212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13" name="Google Shape;1213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14" name="Google Shape;1214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15" name="Google Shape;1215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216" name="Google Shape;1216;p1"/>
                    <p:cNvGrpSpPr/>
                    <p:nvPr/>
                  </p:nvGrpSpPr>
                  <p:grpSpPr>
                    <a:xfrm>
                      <a:off x="2536176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217" name="Google Shape;1217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18" name="Google Shape;1218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19" name="Google Shape;1219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20" name="Google Shape;1220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21" name="Google Shape;1221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222" name="Google Shape;1222;p1"/>
                    <p:cNvGrpSpPr/>
                    <p:nvPr/>
                  </p:nvGrpSpPr>
                  <p:grpSpPr>
                    <a:xfrm>
                      <a:off x="269223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223" name="Google Shape;1223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24" name="Google Shape;1224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25" name="Google Shape;1225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26" name="Google Shape;1226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27" name="Google Shape;1227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1228" name="Google Shape;1228;p1"/>
                    <p:cNvSpPr/>
                    <p:nvPr/>
                  </p:nvSpPr>
                  <p:spPr>
                    <a:xfrm rot="10800000">
                      <a:off x="2695247" y="835600"/>
                      <a:ext cx="2865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29" name="Google Shape;1229;p1"/>
                    <p:cNvSpPr/>
                    <p:nvPr/>
                  </p:nvSpPr>
                  <p:spPr>
                    <a:xfrm rot="10800000">
                      <a:off x="2811649" y="1367825"/>
                      <a:ext cx="170100" cy="678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1230" name="Google Shape;1230;p1"/>
                    <p:cNvGrpSpPr/>
                    <p:nvPr/>
                  </p:nvGrpSpPr>
                  <p:grpSpPr>
                    <a:xfrm>
                      <a:off x="2811649" y="1287238"/>
                      <a:ext cx="170100" cy="67800"/>
                      <a:chOff x="2811649" y="1261200"/>
                      <a:chExt cx="170100" cy="67800"/>
                    </a:xfrm>
                  </p:grpSpPr>
                  <p:sp>
                    <p:nvSpPr>
                      <p:cNvPr id="1231" name="Google Shape;1231;p1"/>
                      <p:cNvSpPr/>
                      <p:nvPr/>
                    </p:nvSpPr>
                    <p:spPr>
                      <a:xfrm rot="10800000">
                        <a:off x="2811649" y="1261200"/>
                        <a:ext cx="170100" cy="678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1232" name="Google Shape;1232;p1"/>
                      <p:cNvGrpSpPr/>
                      <p:nvPr/>
                    </p:nvGrpSpPr>
                    <p:grpSpPr>
                      <a:xfrm>
                        <a:off x="282677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233" name="Google Shape;1233;p1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234" name="Google Shape;1234;p1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235" name="Google Shape;1235;p1"/>
                      <p:cNvGrpSpPr/>
                      <p:nvPr/>
                    </p:nvGrpSpPr>
                    <p:grpSpPr>
                      <a:xfrm>
                        <a:off x="2881550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236" name="Google Shape;1236;p1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237" name="Google Shape;1237;p1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238" name="Google Shape;1238;p1"/>
                      <p:cNvGrpSpPr/>
                      <p:nvPr/>
                    </p:nvGrpSpPr>
                    <p:grpSpPr>
                      <a:xfrm>
                        <a:off x="293632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239" name="Google Shape;1239;p1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240" name="Google Shape;1240;p1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241" name="Google Shape;1241;p1"/>
                    <p:cNvGrpSpPr/>
                    <p:nvPr/>
                  </p:nvGrpSpPr>
                  <p:grpSpPr>
                    <a:xfrm>
                      <a:off x="282677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242" name="Google Shape;1242;p1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43" name="Google Shape;1243;p1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244" name="Google Shape;1244;p1"/>
                    <p:cNvGrpSpPr/>
                    <p:nvPr/>
                  </p:nvGrpSpPr>
                  <p:grpSpPr>
                    <a:xfrm>
                      <a:off x="2881550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245" name="Google Shape;1245;p1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46" name="Google Shape;1246;p1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247" name="Google Shape;1247;p1"/>
                    <p:cNvGrpSpPr/>
                    <p:nvPr/>
                  </p:nvGrpSpPr>
                  <p:grpSpPr>
                    <a:xfrm>
                      <a:off x="293632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248" name="Google Shape;1248;p1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49" name="Google Shape;1249;p1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250" name="Google Shape;1250;p1"/>
                    <p:cNvGrpSpPr/>
                    <p:nvPr/>
                  </p:nvGrpSpPr>
                  <p:grpSpPr>
                    <a:xfrm>
                      <a:off x="2821775" y="1080988"/>
                      <a:ext cx="174400" cy="174400"/>
                      <a:chOff x="2821775" y="1080988"/>
                      <a:chExt cx="174400" cy="174400"/>
                    </a:xfrm>
                  </p:grpSpPr>
                  <p:sp>
                    <p:nvSpPr>
                      <p:cNvPr id="1251" name="Google Shape;1251;p1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52" name="Google Shape;1252;p1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53" name="Google Shape;1253;p1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1254" name="Google Shape;1254;p1"/>
                      <p:cNvCxnSpPr>
                        <a:stCxn id="1253" idx="0"/>
                        <a:endCxn id="1251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255" name="Google Shape;1255;p1"/>
                      <p:cNvCxnSpPr>
                        <a:stCxn id="1253" idx="6"/>
                        <a:endCxn id="1251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256" name="Google Shape;1256;p1"/>
                      <p:cNvCxnSpPr>
                        <a:stCxn id="1253" idx="7"/>
                        <a:endCxn id="1251" idx="7"/>
                      </p:cNvCxnSpPr>
                      <p:nvPr/>
                    </p:nvCxnSpPr>
                    <p:spPr>
                      <a:xfrm flipH="1" rot="10800000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257" name="Google Shape;1257;p1"/>
                      <p:cNvCxnSpPr>
                        <a:stCxn id="1253" idx="1"/>
                        <a:endCxn id="1251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258" name="Google Shape;1258;p1"/>
                      <p:cNvCxnSpPr>
                        <a:stCxn id="1253" idx="2"/>
                        <a:endCxn id="1251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259" name="Google Shape;1259;p1"/>
                      <p:cNvCxnSpPr>
                        <a:stCxn id="1253" idx="3"/>
                        <a:endCxn id="1251" idx="3"/>
                      </p:cNvCxnSpPr>
                      <p:nvPr/>
                    </p:nvCxnSpPr>
                    <p:spPr>
                      <a:xfrm flipH="1">
                        <a:off x="2847370" y="1201393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260" name="Google Shape;1260;p1"/>
                      <p:cNvCxnSpPr>
                        <a:stCxn id="1253" idx="4"/>
                        <a:endCxn id="1251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261" name="Google Shape;1261;p1"/>
                      <p:cNvCxnSpPr>
                        <a:stCxn id="1253" idx="5"/>
                        <a:endCxn id="1251" idx="5"/>
                      </p:cNvCxnSpPr>
                      <p:nvPr/>
                    </p:nvCxnSpPr>
                    <p:spPr>
                      <a:xfrm>
                        <a:off x="2942180" y="1201393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</p:grpSp>
              <p:grpSp>
                <p:nvGrpSpPr>
                  <p:cNvPr id="1262" name="Google Shape;1262;p1"/>
                  <p:cNvGrpSpPr/>
                  <p:nvPr/>
                </p:nvGrpSpPr>
                <p:grpSpPr>
                  <a:xfrm>
                    <a:off x="1634355" y="1418301"/>
                    <a:ext cx="1420983" cy="907026"/>
                    <a:chOff x="1851288" y="1569750"/>
                    <a:chExt cx="1191900" cy="760800"/>
                  </a:xfrm>
                </p:grpSpPr>
                <p:sp>
                  <p:nvSpPr>
                    <p:cNvPr id="1263" name="Google Shape;1263;p1"/>
                    <p:cNvSpPr/>
                    <p:nvPr/>
                  </p:nvSpPr>
                  <p:spPr>
                    <a:xfrm>
                      <a:off x="1851288" y="1569750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64" name="Google Shape;1264;p1"/>
                    <p:cNvSpPr/>
                    <p:nvPr/>
                  </p:nvSpPr>
                  <p:spPr>
                    <a:xfrm>
                      <a:off x="1912099" y="2260250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1265" name="Google Shape;1265;p1"/>
                    <p:cNvGrpSpPr/>
                    <p:nvPr/>
                  </p:nvGrpSpPr>
                  <p:grpSpPr>
                    <a:xfrm>
                      <a:off x="2491554" y="1627594"/>
                      <a:ext cx="477033" cy="87176"/>
                      <a:chOff x="2594360" y="1659550"/>
                      <a:chExt cx="374290" cy="68400"/>
                    </a:xfrm>
                  </p:grpSpPr>
                  <p:sp>
                    <p:nvSpPr>
                      <p:cNvPr id="1266" name="Google Shape;1266;p1"/>
                      <p:cNvSpPr/>
                      <p:nvPr/>
                    </p:nvSpPr>
                    <p:spPr>
                      <a:xfrm rot="10800000">
                        <a:off x="2911350" y="1659550"/>
                        <a:ext cx="57300" cy="684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1267" name="Google Shape;1267;p1"/>
                      <p:cNvGrpSpPr/>
                      <p:nvPr/>
                    </p:nvGrpSpPr>
                    <p:grpSpPr>
                      <a:xfrm>
                        <a:off x="2594360" y="1660525"/>
                        <a:ext cx="296325" cy="67425"/>
                        <a:chOff x="2835388" y="919900"/>
                        <a:chExt cx="105525" cy="67425"/>
                      </a:xfrm>
                    </p:grpSpPr>
                    <p:sp>
                      <p:nvSpPr>
                        <p:cNvPr id="1268" name="Google Shape;1268;p1"/>
                        <p:cNvSpPr/>
                        <p:nvPr/>
                      </p:nvSpPr>
                      <p:spPr>
                        <a:xfrm rot="10800000">
                          <a:off x="2910613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269" name="Google Shape;1269;p1"/>
                        <p:cNvSpPr/>
                        <p:nvPr/>
                      </p:nvSpPr>
                      <p:spPr>
                        <a:xfrm rot="10800000">
                          <a:off x="2873000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270" name="Google Shape;1270;p1"/>
                        <p:cNvSpPr/>
                        <p:nvPr/>
                      </p:nvSpPr>
                      <p:spPr>
                        <a:xfrm rot="10800000">
                          <a:off x="2835388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271" name="Google Shape;1271;p1"/>
                        <p:cNvSpPr/>
                        <p:nvPr/>
                      </p:nvSpPr>
                      <p:spPr>
                        <a:xfrm rot="10800000">
                          <a:off x="2910613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272" name="Google Shape;1272;p1"/>
                        <p:cNvSpPr/>
                        <p:nvPr/>
                      </p:nvSpPr>
                      <p:spPr>
                        <a:xfrm rot="10800000">
                          <a:off x="2873000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273" name="Google Shape;1273;p1"/>
                        <p:cNvSpPr/>
                        <p:nvPr/>
                      </p:nvSpPr>
                      <p:spPr>
                        <a:xfrm rot="10800000">
                          <a:off x="2835388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274" name="Google Shape;1274;p1"/>
                    <p:cNvGrpSpPr/>
                    <p:nvPr/>
                  </p:nvGrpSpPr>
                  <p:grpSpPr>
                    <a:xfrm>
                      <a:off x="2779071" y="177154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275" name="Google Shape;1275;p1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76" name="Google Shape;1276;p1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77" name="Google Shape;1277;p1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1278" name="Google Shape;1278;p1"/>
                      <p:cNvCxnSpPr>
                        <a:stCxn id="1277" idx="0"/>
                        <a:endCxn id="1275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279" name="Google Shape;1279;p1"/>
                      <p:cNvCxnSpPr>
                        <a:stCxn id="1277" idx="6"/>
                        <a:endCxn id="1275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280" name="Google Shape;1280;p1"/>
                      <p:cNvCxnSpPr>
                        <a:stCxn id="1277" idx="7"/>
                        <a:endCxn id="1275" idx="7"/>
                      </p:cNvCxnSpPr>
                      <p:nvPr/>
                    </p:nvCxnSpPr>
                    <p:spPr>
                      <a:xfrm flipH="1" rot="10800000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281" name="Google Shape;1281;p1"/>
                      <p:cNvCxnSpPr>
                        <a:stCxn id="1277" idx="1"/>
                        <a:endCxn id="1275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282" name="Google Shape;1282;p1"/>
                      <p:cNvCxnSpPr>
                        <a:stCxn id="1277" idx="2"/>
                        <a:endCxn id="1275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283" name="Google Shape;1283;p1"/>
                      <p:cNvCxnSpPr>
                        <a:stCxn id="1277" idx="3"/>
                        <a:endCxn id="1275" idx="3"/>
                      </p:cNvCxnSpPr>
                      <p:nvPr/>
                    </p:nvCxnSpPr>
                    <p:spPr>
                      <a:xfrm flipH="1">
                        <a:off x="2847370" y="1201393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284" name="Google Shape;1284;p1"/>
                      <p:cNvCxnSpPr>
                        <a:stCxn id="1277" idx="4"/>
                        <a:endCxn id="1275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285" name="Google Shape;1285;p1"/>
                      <p:cNvCxnSpPr>
                        <a:stCxn id="1277" idx="5"/>
                        <a:endCxn id="1275" idx="5"/>
                      </p:cNvCxnSpPr>
                      <p:nvPr/>
                    </p:nvCxnSpPr>
                    <p:spPr>
                      <a:xfrm>
                        <a:off x="2942180" y="1201393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  <p:grpSp>
                  <p:nvGrpSpPr>
                    <p:cNvPr id="1286" name="Google Shape;1286;p1"/>
                    <p:cNvGrpSpPr/>
                    <p:nvPr/>
                  </p:nvGrpSpPr>
                  <p:grpSpPr>
                    <a:xfrm>
                      <a:off x="2779071" y="201589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287" name="Google Shape;1287;p1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88" name="Google Shape;1288;p1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289" name="Google Shape;1289;p1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1290" name="Google Shape;1290;p1"/>
                      <p:cNvCxnSpPr>
                        <a:stCxn id="1289" idx="0"/>
                        <a:endCxn id="1287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291" name="Google Shape;1291;p1"/>
                      <p:cNvCxnSpPr>
                        <a:stCxn id="1289" idx="6"/>
                        <a:endCxn id="1287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292" name="Google Shape;1292;p1"/>
                      <p:cNvCxnSpPr>
                        <a:stCxn id="1289" idx="7"/>
                        <a:endCxn id="1287" idx="7"/>
                      </p:cNvCxnSpPr>
                      <p:nvPr/>
                    </p:nvCxnSpPr>
                    <p:spPr>
                      <a:xfrm flipH="1" rot="10800000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293" name="Google Shape;1293;p1"/>
                      <p:cNvCxnSpPr>
                        <a:stCxn id="1289" idx="1"/>
                        <a:endCxn id="1287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294" name="Google Shape;1294;p1"/>
                      <p:cNvCxnSpPr>
                        <a:stCxn id="1289" idx="2"/>
                        <a:endCxn id="1287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295" name="Google Shape;1295;p1"/>
                      <p:cNvCxnSpPr>
                        <a:stCxn id="1289" idx="3"/>
                        <a:endCxn id="1287" idx="3"/>
                      </p:cNvCxnSpPr>
                      <p:nvPr/>
                    </p:nvCxnSpPr>
                    <p:spPr>
                      <a:xfrm flipH="1">
                        <a:off x="2847370" y="1201393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296" name="Google Shape;1296;p1"/>
                      <p:cNvCxnSpPr>
                        <a:stCxn id="1289" idx="4"/>
                        <a:endCxn id="1287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297" name="Google Shape;1297;p1"/>
                      <p:cNvCxnSpPr>
                        <a:stCxn id="1289" idx="5"/>
                        <a:endCxn id="1287" idx="5"/>
                      </p:cNvCxnSpPr>
                      <p:nvPr/>
                    </p:nvCxnSpPr>
                    <p:spPr>
                      <a:xfrm>
                        <a:off x="2942180" y="1201393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  <p:grpSp>
                  <p:nvGrpSpPr>
                    <p:cNvPr id="1298" name="Google Shape;1298;p1"/>
                    <p:cNvGrpSpPr/>
                    <p:nvPr/>
                  </p:nvGrpSpPr>
                  <p:grpSpPr>
                    <a:xfrm>
                      <a:off x="1912103" y="1771547"/>
                      <a:ext cx="813250" cy="433400"/>
                      <a:chOff x="1912103" y="1771547"/>
                      <a:chExt cx="813250" cy="433400"/>
                    </a:xfrm>
                  </p:grpSpPr>
                  <p:grpSp>
                    <p:nvGrpSpPr>
                      <p:cNvPr id="1299" name="Google Shape;1299;p1"/>
                      <p:cNvGrpSpPr/>
                      <p:nvPr/>
                    </p:nvGrpSpPr>
                    <p:grpSpPr>
                      <a:xfrm>
                        <a:off x="1912103" y="17715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300" name="Google Shape;1300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01" name="Google Shape;1301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02" name="Google Shape;1302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03" name="Google Shape;1303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04" name="Google Shape;1304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05" name="Google Shape;1305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06" name="Google Shape;1306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07" name="Google Shape;1307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08" name="Google Shape;1308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09" name="Google Shape;1309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10" name="Google Shape;1310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11" name="Google Shape;1311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12" name="Google Shape;1312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13" name="Google Shape;1313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14" name="Google Shape;1314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15" name="Google Shape;1315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316" name="Google Shape;1316;p1"/>
                      <p:cNvGrpSpPr/>
                      <p:nvPr/>
                    </p:nvGrpSpPr>
                    <p:grpSpPr>
                      <a:xfrm>
                        <a:off x="1938678" y="1816836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317" name="Google Shape;1317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18" name="Google Shape;1318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19" name="Google Shape;1319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20" name="Google Shape;1320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21" name="Google Shape;1321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22" name="Google Shape;1322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23" name="Google Shape;1323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24" name="Google Shape;1324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25" name="Google Shape;1325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26" name="Google Shape;1326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27" name="Google Shape;1327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28" name="Google Shape;1328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29" name="Google Shape;1329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30" name="Google Shape;1330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31" name="Google Shape;1331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32" name="Google Shape;1332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333" name="Google Shape;1333;p1"/>
                      <p:cNvGrpSpPr/>
                      <p:nvPr/>
                    </p:nvGrpSpPr>
                    <p:grpSpPr>
                      <a:xfrm>
                        <a:off x="1912103" y="1862125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334" name="Google Shape;1334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35" name="Google Shape;1335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36" name="Google Shape;1336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37" name="Google Shape;1337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38" name="Google Shape;1338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39" name="Google Shape;1339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40" name="Google Shape;1340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41" name="Google Shape;1341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42" name="Google Shape;1342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43" name="Google Shape;1343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44" name="Google Shape;1344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45" name="Google Shape;1345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46" name="Google Shape;1346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47" name="Google Shape;1347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48" name="Google Shape;1348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49" name="Google Shape;1349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350" name="Google Shape;1350;p1"/>
                      <p:cNvGrpSpPr/>
                      <p:nvPr/>
                    </p:nvGrpSpPr>
                    <p:grpSpPr>
                      <a:xfrm>
                        <a:off x="1938678" y="1907414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351" name="Google Shape;1351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52" name="Google Shape;1352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53" name="Google Shape;1353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54" name="Google Shape;1354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55" name="Google Shape;1355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56" name="Google Shape;1356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57" name="Google Shape;1357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58" name="Google Shape;1358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59" name="Google Shape;1359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60" name="Google Shape;1360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61" name="Google Shape;1361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62" name="Google Shape;1362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63" name="Google Shape;1363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64" name="Google Shape;1364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65" name="Google Shape;1365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66" name="Google Shape;1366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367" name="Google Shape;1367;p1"/>
                      <p:cNvGrpSpPr/>
                      <p:nvPr/>
                    </p:nvGrpSpPr>
                    <p:grpSpPr>
                      <a:xfrm>
                        <a:off x="1912103" y="1952703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368" name="Google Shape;1368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69" name="Google Shape;1369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70" name="Google Shape;1370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71" name="Google Shape;1371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72" name="Google Shape;1372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73" name="Google Shape;1373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74" name="Google Shape;1374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75" name="Google Shape;1375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76" name="Google Shape;1376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77" name="Google Shape;1377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78" name="Google Shape;1378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79" name="Google Shape;1379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80" name="Google Shape;1380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81" name="Google Shape;1381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82" name="Google Shape;1382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83" name="Google Shape;1383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384" name="Google Shape;1384;p1"/>
                      <p:cNvGrpSpPr/>
                      <p:nvPr/>
                    </p:nvGrpSpPr>
                    <p:grpSpPr>
                      <a:xfrm>
                        <a:off x="1938678" y="1997992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385" name="Google Shape;1385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86" name="Google Shape;1386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87" name="Google Shape;1387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88" name="Google Shape;1388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89" name="Google Shape;1389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90" name="Google Shape;1390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91" name="Google Shape;1391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92" name="Google Shape;1392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93" name="Google Shape;1393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94" name="Google Shape;1394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95" name="Google Shape;1395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96" name="Google Shape;1396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97" name="Google Shape;1397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98" name="Google Shape;1398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399" name="Google Shape;1399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00" name="Google Shape;1400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401" name="Google Shape;1401;p1"/>
                      <p:cNvGrpSpPr/>
                      <p:nvPr/>
                    </p:nvGrpSpPr>
                    <p:grpSpPr>
                      <a:xfrm>
                        <a:off x="1912103" y="2043281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402" name="Google Shape;1402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03" name="Google Shape;1403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04" name="Google Shape;1404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05" name="Google Shape;1405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06" name="Google Shape;1406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07" name="Google Shape;1407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08" name="Google Shape;1408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09" name="Google Shape;1409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10" name="Google Shape;1410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11" name="Google Shape;1411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12" name="Google Shape;1412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13" name="Google Shape;1413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14" name="Google Shape;1414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15" name="Google Shape;1415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16" name="Google Shape;1416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17" name="Google Shape;1417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418" name="Google Shape;1418;p1"/>
                      <p:cNvGrpSpPr/>
                      <p:nvPr/>
                    </p:nvGrpSpPr>
                    <p:grpSpPr>
                      <a:xfrm>
                        <a:off x="1938678" y="2088570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419" name="Google Shape;1419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20" name="Google Shape;1420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21" name="Google Shape;1421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22" name="Google Shape;1422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23" name="Google Shape;1423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24" name="Google Shape;1424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25" name="Google Shape;1425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26" name="Google Shape;1426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27" name="Google Shape;1427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28" name="Google Shape;1428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29" name="Google Shape;1429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30" name="Google Shape;1430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31" name="Google Shape;1431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32" name="Google Shape;1432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33" name="Google Shape;1433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34" name="Google Shape;1434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435" name="Google Shape;1435;p1"/>
                      <p:cNvGrpSpPr/>
                      <p:nvPr/>
                    </p:nvGrpSpPr>
                    <p:grpSpPr>
                      <a:xfrm>
                        <a:off x="1912103" y="2133859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436" name="Google Shape;1436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37" name="Google Shape;1437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38" name="Google Shape;1438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39" name="Google Shape;1439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40" name="Google Shape;1440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41" name="Google Shape;1441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42" name="Google Shape;1442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43" name="Google Shape;1443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44" name="Google Shape;1444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45" name="Google Shape;1445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46" name="Google Shape;1446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47" name="Google Shape;1447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48" name="Google Shape;1448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49" name="Google Shape;1449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50" name="Google Shape;1450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51" name="Google Shape;1451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452" name="Google Shape;1452;p1"/>
                      <p:cNvGrpSpPr/>
                      <p:nvPr/>
                    </p:nvGrpSpPr>
                    <p:grpSpPr>
                      <a:xfrm>
                        <a:off x="1938678" y="21791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453" name="Google Shape;1453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54" name="Google Shape;1454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55" name="Google Shape;1455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56" name="Google Shape;1456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57" name="Google Shape;1457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58" name="Google Shape;1458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59" name="Google Shape;1459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60" name="Google Shape;1460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61" name="Google Shape;1461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62" name="Google Shape;1462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63" name="Google Shape;1463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64" name="Google Shape;1464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65" name="Google Shape;1465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66" name="Google Shape;1466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67" name="Google Shape;1467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468" name="Google Shape;1468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469" name="Google Shape;1469;p1"/>
                    <p:cNvSpPr/>
                    <p:nvPr/>
                  </p:nvSpPr>
                  <p:spPr>
                    <a:xfrm>
                      <a:off x="1912101" y="16734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70" name="Google Shape;1470;p1"/>
                    <p:cNvSpPr/>
                    <p:nvPr/>
                  </p:nvSpPr>
                  <p:spPr>
                    <a:xfrm>
                      <a:off x="1912101" y="165052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71" name="Google Shape;1471;p1"/>
                    <p:cNvSpPr/>
                    <p:nvPr/>
                  </p:nvSpPr>
                  <p:spPr>
                    <a:xfrm>
                      <a:off x="1912101" y="16275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472" name="Google Shape;1472;p1"/>
                  <p:cNvGrpSpPr/>
                  <p:nvPr/>
                </p:nvGrpSpPr>
                <p:grpSpPr>
                  <a:xfrm>
                    <a:off x="1634355" y="2390799"/>
                    <a:ext cx="1420983" cy="907026"/>
                    <a:chOff x="1851288" y="768725"/>
                    <a:chExt cx="1191900" cy="760800"/>
                  </a:xfrm>
                </p:grpSpPr>
                <p:sp>
                  <p:nvSpPr>
                    <p:cNvPr id="1473" name="Google Shape;1473;p1"/>
                    <p:cNvSpPr/>
                    <p:nvPr/>
                  </p:nvSpPr>
                  <p:spPr>
                    <a:xfrm>
                      <a:off x="1851288" y="768725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74" name="Google Shape;1474;p1"/>
                    <p:cNvSpPr/>
                    <p:nvPr/>
                  </p:nvSpPr>
                  <p:spPr>
                    <a:xfrm>
                      <a:off x="1912100" y="901650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75" name="Google Shape;1475;p1"/>
                    <p:cNvSpPr/>
                    <p:nvPr/>
                  </p:nvSpPr>
                  <p:spPr>
                    <a:xfrm>
                      <a:off x="1912099" y="14592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1476" name="Google Shape;1476;p1"/>
                    <p:cNvGrpSpPr/>
                    <p:nvPr/>
                  </p:nvGrpSpPr>
                  <p:grpSpPr>
                    <a:xfrm>
                      <a:off x="191192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477" name="Google Shape;1477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478" name="Google Shape;1478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479" name="Google Shape;1479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480" name="Google Shape;1480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481" name="Google Shape;1481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482" name="Google Shape;1482;p1"/>
                    <p:cNvGrpSpPr/>
                    <p:nvPr/>
                  </p:nvGrpSpPr>
                  <p:grpSpPr>
                    <a:xfrm>
                      <a:off x="1983246" y="942647"/>
                      <a:ext cx="736405" cy="53301"/>
                      <a:chOff x="1944675" y="933750"/>
                      <a:chExt cx="418650" cy="30300"/>
                    </a:xfrm>
                  </p:grpSpPr>
                  <p:sp>
                    <p:nvSpPr>
                      <p:cNvPr id="1483" name="Google Shape;1483;p1"/>
                      <p:cNvSpPr/>
                      <p:nvPr/>
                    </p:nvSpPr>
                    <p:spPr>
                      <a:xfrm>
                        <a:off x="19446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484" name="Google Shape;1484;p1"/>
                      <p:cNvSpPr/>
                      <p:nvPr/>
                    </p:nvSpPr>
                    <p:spPr>
                      <a:xfrm>
                        <a:off x="20060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485" name="Google Shape;1485;p1"/>
                      <p:cNvSpPr/>
                      <p:nvPr/>
                    </p:nvSpPr>
                    <p:spPr>
                      <a:xfrm>
                        <a:off x="20674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486" name="Google Shape;1486;p1"/>
                      <p:cNvSpPr/>
                      <p:nvPr/>
                    </p:nvSpPr>
                    <p:spPr>
                      <a:xfrm>
                        <a:off x="21288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487" name="Google Shape;1487;p1"/>
                      <p:cNvSpPr/>
                      <p:nvPr/>
                    </p:nvSpPr>
                    <p:spPr>
                      <a:xfrm>
                        <a:off x="233302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1488" name="Google Shape;1488;p1"/>
                    <p:cNvSpPr/>
                    <p:nvPr/>
                  </p:nvSpPr>
                  <p:spPr>
                    <a:xfrm>
                      <a:off x="1912099" y="8746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89" name="Google Shape;1489;p1"/>
                    <p:cNvSpPr/>
                    <p:nvPr/>
                  </p:nvSpPr>
                  <p:spPr>
                    <a:xfrm>
                      <a:off x="2820875" y="901650"/>
                      <a:ext cx="1623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90" name="Google Shape;1490;p1"/>
                    <p:cNvSpPr/>
                    <p:nvPr/>
                  </p:nvSpPr>
                  <p:spPr>
                    <a:xfrm rot="10800000">
                      <a:off x="2948246" y="919900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91" name="Google Shape;1491;p1"/>
                    <p:cNvSpPr/>
                    <p:nvPr/>
                  </p:nvSpPr>
                  <p:spPr>
                    <a:xfrm rot="10800000">
                      <a:off x="2948246" y="957925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92" name="Google Shape;1492;p1"/>
                    <p:cNvSpPr/>
                    <p:nvPr/>
                  </p:nvSpPr>
                  <p:spPr>
                    <a:xfrm rot="10800000">
                      <a:off x="2948246" y="995950"/>
                      <a:ext cx="204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1493" name="Google Shape;1493;p1"/>
                    <p:cNvGrpSpPr/>
                    <p:nvPr/>
                  </p:nvGrpSpPr>
                  <p:grpSpPr>
                    <a:xfrm>
                      <a:off x="2835388" y="919900"/>
                      <a:ext cx="105525" cy="105450"/>
                      <a:chOff x="2835388" y="919900"/>
                      <a:chExt cx="105525" cy="105450"/>
                    </a:xfrm>
                  </p:grpSpPr>
                  <p:sp>
                    <p:nvSpPr>
                      <p:cNvPr id="1494" name="Google Shape;1494;p1"/>
                      <p:cNvSpPr/>
                      <p:nvPr/>
                    </p:nvSpPr>
                    <p:spPr>
                      <a:xfrm rot="10800000">
                        <a:off x="2910613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495" name="Google Shape;1495;p1"/>
                      <p:cNvSpPr/>
                      <p:nvPr/>
                    </p:nvSpPr>
                    <p:spPr>
                      <a:xfrm rot="10800000">
                        <a:off x="2873000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496" name="Google Shape;1496;p1"/>
                      <p:cNvSpPr/>
                      <p:nvPr/>
                    </p:nvSpPr>
                    <p:spPr>
                      <a:xfrm rot="10800000">
                        <a:off x="2835388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497" name="Google Shape;1497;p1"/>
                      <p:cNvSpPr/>
                      <p:nvPr/>
                    </p:nvSpPr>
                    <p:spPr>
                      <a:xfrm rot="10800000">
                        <a:off x="2910613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498" name="Google Shape;1498;p1"/>
                      <p:cNvSpPr/>
                      <p:nvPr/>
                    </p:nvSpPr>
                    <p:spPr>
                      <a:xfrm rot="10800000">
                        <a:off x="2873000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499" name="Google Shape;1499;p1"/>
                      <p:cNvSpPr/>
                      <p:nvPr/>
                    </p:nvSpPr>
                    <p:spPr>
                      <a:xfrm rot="10800000">
                        <a:off x="2835388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00" name="Google Shape;1500;p1"/>
                      <p:cNvSpPr/>
                      <p:nvPr/>
                    </p:nvSpPr>
                    <p:spPr>
                      <a:xfrm rot="10800000">
                        <a:off x="2910613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01" name="Google Shape;1501;p1"/>
                      <p:cNvSpPr/>
                      <p:nvPr/>
                    </p:nvSpPr>
                    <p:spPr>
                      <a:xfrm rot="10800000">
                        <a:off x="2873000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02" name="Google Shape;1502;p1"/>
                      <p:cNvSpPr/>
                      <p:nvPr/>
                    </p:nvSpPr>
                    <p:spPr>
                      <a:xfrm rot="10800000">
                        <a:off x="2835388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313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1503" name="Google Shape;1503;p1"/>
                    <p:cNvSpPr/>
                    <p:nvPr/>
                  </p:nvSpPr>
                  <p:spPr>
                    <a:xfrm>
                      <a:off x="1912100" y="1081475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1504" name="Google Shape;1504;p1"/>
                    <p:cNvGrpSpPr/>
                    <p:nvPr/>
                  </p:nvGrpSpPr>
                  <p:grpSpPr>
                    <a:xfrm>
                      <a:off x="2067985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505" name="Google Shape;1505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06" name="Google Shape;1506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07" name="Google Shape;1507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08" name="Google Shape;1508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09" name="Google Shape;1509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510" name="Google Shape;1510;p1"/>
                    <p:cNvGrpSpPr/>
                    <p:nvPr/>
                  </p:nvGrpSpPr>
                  <p:grpSpPr>
                    <a:xfrm>
                      <a:off x="222404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511" name="Google Shape;1511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12" name="Google Shape;1512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13" name="Google Shape;1513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14" name="Google Shape;1514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15" name="Google Shape;1515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516" name="Google Shape;1516;p1"/>
                    <p:cNvGrpSpPr/>
                    <p:nvPr/>
                  </p:nvGrpSpPr>
                  <p:grpSpPr>
                    <a:xfrm>
                      <a:off x="238011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517" name="Google Shape;1517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18" name="Google Shape;1518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19" name="Google Shape;1519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20" name="Google Shape;1520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21" name="Google Shape;1521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522" name="Google Shape;1522;p1"/>
                    <p:cNvGrpSpPr/>
                    <p:nvPr/>
                  </p:nvGrpSpPr>
                  <p:grpSpPr>
                    <a:xfrm>
                      <a:off x="2536176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523" name="Google Shape;1523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24" name="Google Shape;1524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25" name="Google Shape;1525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26" name="Google Shape;1526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27" name="Google Shape;1527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528" name="Google Shape;1528;p1"/>
                    <p:cNvGrpSpPr/>
                    <p:nvPr/>
                  </p:nvGrpSpPr>
                  <p:grpSpPr>
                    <a:xfrm>
                      <a:off x="269223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529" name="Google Shape;1529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30" name="Google Shape;1530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31" name="Google Shape;1531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32" name="Google Shape;1532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33" name="Google Shape;1533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1534" name="Google Shape;1534;p1"/>
                    <p:cNvSpPr/>
                    <p:nvPr/>
                  </p:nvSpPr>
                  <p:spPr>
                    <a:xfrm rot="10800000">
                      <a:off x="2695247" y="835600"/>
                      <a:ext cx="2865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535" name="Google Shape;1535;p1"/>
                    <p:cNvSpPr/>
                    <p:nvPr/>
                  </p:nvSpPr>
                  <p:spPr>
                    <a:xfrm rot="10800000">
                      <a:off x="2811649" y="1367825"/>
                      <a:ext cx="170100" cy="678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1536" name="Google Shape;1536;p1"/>
                    <p:cNvGrpSpPr/>
                    <p:nvPr/>
                  </p:nvGrpSpPr>
                  <p:grpSpPr>
                    <a:xfrm>
                      <a:off x="2811649" y="1287238"/>
                      <a:ext cx="170100" cy="67800"/>
                      <a:chOff x="2811649" y="1261200"/>
                      <a:chExt cx="170100" cy="67800"/>
                    </a:xfrm>
                  </p:grpSpPr>
                  <p:sp>
                    <p:nvSpPr>
                      <p:cNvPr id="1537" name="Google Shape;1537;p1"/>
                      <p:cNvSpPr/>
                      <p:nvPr/>
                    </p:nvSpPr>
                    <p:spPr>
                      <a:xfrm rot="10800000">
                        <a:off x="2811649" y="1261200"/>
                        <a:ext cx="170100" cy="678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1538" name="Google Shape;1538;p1"/>
                      <p:cNvGrpSpPr/>
                      <p:nvPr/>
                    </p:nvGrpSpPr>
                    <p:grpSpPr>
                      <a:xfrm>
                        <a:off x="282677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539" name="Google Shape;1539;p1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540" name="Google Shape;1540;p1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541" name="Google Shape;1541;p1"/>
                      <p:cNvGrpSpPr/>
                      <p:nvPr/>
                    </p:nvGrpSpPr>
                    <p:grpSpPr>
                      <a:xfrm>
                        <a:off x="2881550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542" name="Google Shape;1542;p1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543" name="Google Shape;1543;p1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544" name="Google Shape;1544;p1"/>
                      <p:cNvGrpSpPr/>
                      <p:nvPr/>
                    </p:nvGrpSpPr>
                    <p:grpSpPr>
                      <a:xfrm>
                        <a:off x="293632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545" name="Google Shape;1545;p1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546" name="Google Shape;1546;p1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47" name="Google Shape;1547;p1"/>
                    <p:cNvGrpSpPr/>
                    <p:nvPr/>
                  </p:nvGrpSpPr>
                  <p:grpSpPr>
                    <a:xfrm>
                      <a:off x="282677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548" name="Google Shape;1548;p1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49" name="Google Shape;1549;p1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550" name="Google Shape;1550;p1"/>
                    <p:cNvGrpSpPr/>
                    <p:nvPr/>
                  </p:nvGrpSpPr>
                  <p:grpSpPr>
                    <a:xfrm>
                      <a:off x="2881550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551" name="Google Shape;1551;p1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52" name="Google Shape;1552;p1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553" name="Google Shape;1553;p1"/>
                    <p:cNvGrpSpPr/>
                    <p:nvPr/>
                  </p:nvGrpSpPr>
                  <p:grpSpPr>
                    <a:xfrm>
                      <a:off x="293632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554" name="Google Shape;1554;p1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55" name="Google Shape;1555;p1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556" name="Google Shape;1556;p1"/>
                    <p:cNvGrpSpPr/>
                    <p:nvPr/>
                  </p:nvGrpSpPr>
                  <p:grpSpPr>
                    <a:xfrm>
                      <a:off x="2821775" y="1080988"/>
                      <a:ext cx="174400" cy="174400"/>
                      <a:chOff x="2821775" y="1080988"/>
                      <a:chExt cx="174400" cy="174400"/>
                    </a:xfrm>
                  </p:grpSpPr>
                  <p:sp>
                    <p:nvSpPr>
                      <p:cNvPr id="1557" name="Google Shape;1557;p1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58" name="Google Shape;1558;p1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59" name="Google Shape;1559;p1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1560" name="Google Shape;1560;p1"/>
                      <p:cNvCxnSpPr>
                        <a:stCxn id="1559" idx="0"/>
                        <a:endCxn id="1557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561" name="Google Shape;1561;p1"/>
                      <p:cNvCxnSpPr>
                        <a:stCxn id="1559" idx="6"/>
                        <a:endCxn id="1557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562" name="Google Shape;1562;p1"/>
                      <p:cNvCxnSpPr>
                        <a:stCxn id="1559" idx="7"/>
                        <a:endCxn id="1557" idx="7"/>
                      </p:cNvCxnSpPr>
                      <p:nvPr/>
                    </p:nvCxnSpPr>
                    <p:spPr>
                      <a:xfrm flipH="1" rot="10800000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563" name="Google Shape;1563;p1"/>
                      <p:cNvCxnSpPr>
                        <a:stCxn id="1559" idx="1"/>
                        <a:endCxn id="1557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564" name="Google Shape;1564;p1"/>
                      <p:cNvCxnSpPr>
                        <a:stCxn id="1559" idx="2"/>
                        <a:endCxn id="1557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565" name="Google Shape;1565;p1"/>
                      <p:cNvCxnSpPr>
                        <a:stCxn id="1559" idx="3"/>
                        <a:endCxn id="1557" idx="3"/>
                      </p:cNvCxnSpPr>
                      <p:nvPr/>
                    </p:nvCxnSpPr>
                    <p:spPr>
                      <a:xfrm flipH="1">
                        <a:off x="2847370" y="1201393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566" name="Google Shape;1566;p1"/>
                      <p:cNvCxnSpPr>
                        <a:stCxn id="1559" idx="4"/>
                        <a:endCxn id="1557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567" name="Google Shape;1567;p1"/>
                      <p:cNvCxnSpPr>
                        <a:stCxn id="1559" idx="5"/>
                        <a:endCxn id="1557" idx="5"/>
                      </p:cNvCxnSpPr>
                      <p:nvPr/>
                    </p:nvCxnSpPr>
                    <p:spPr>
                      <a:xfrm>
                        <a:off x="2942180" y="1201393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</p:grpSp>
              <p:grpSp>
                <p:nvGrpSpPr>
                  <p:cNvPr id="1568" name="Google Shape;1568;p1"/>
                  <p:cNvGrpSpPr/>
                  <p:nvPr/>
                </p:nvGrpSpPr>
                <p:grpSpPr>
                  <a:xfrm>
                    <a:off x="1634355" y="3345781"/>
                    <a:ext cx="1420983" cy="907026"/>
                    <a:chOff x="1851288" y="1569750"/>
                    <a:chExt cx="1191900" cy="760800"/>
                  </a:xfrm>
                </p:grpSpPr>
                <p:sp>
                  <p:nvSpPr>
                    <p:cNvPr id="1569" name="Google Shape;1569;p1"/>
                    <p:cNvSpPr/>
                    <p:nvPr/>
                  </p:nvSpPr>
                  <p:spPr>
                    <a:xfrm>
                      <a:off x="1851288" y="1569750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570" name="Google Shape;1570;p1"/>
                    <p:cNvSpPr/>
                    <p:nvPr/>
                  </p:nvSpPr>
                  <p:spPr>
                    <a:xfrm>
                      <a:off x="1912099" y="2260250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1571" name="Google Shape;1571;p1"/>
                    <p:cNvGrpSpPr/>
                    <p:nvPr/>
                  </p:nvGrpSpPr>
                  <p:grpSpPr>
                    <a:xfrm>
                      <a:off x="2491554" y="1627594"/>
                      <a:ext cx="477033" cy="87176"/>
                      <a:chOff x="2594360" y="1659550"/>
                      <a:chExt cx="374290" cy="68400"/>
                    </a:xfrm>
                  </p:grpSpPr>
                  <p:sp>
                    <p:nvSpPr>
                      <p:cNvPr id="1572" name="Google Shape;1572;p1"/>
                      <p:cNvSpPr/>
                      <p:nvPr/>
                    </p:nvSpPr>
                    <p:spPr>
                      <a:xfrm rot="10800000">
                        <a:off x="2911350" y="1659550"/>
                        <a:ext cx="57300" cy="684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1573" name="Google Shape;1573;p1"/>
                      <p:cNvGrpSpPr/>
                      <p:nvPr/>
                    </p:nvGrpSpPr>
                    <p:grpSpPr>
                      <a:xfrm>
                        <a:off x="2594360" y="1660525"/>
                        <a:ext cx="296325" cy="67425"/>
                        <a:chOff x="2835388" y="919900"/>
                        <a:chExt cx="105525" cy="67425"/>
                      </a:xfrm>
                    </p:grpSpPr>
                    <p:sp>
                      <p:nvSpPr>
                        <p:cNvPr id="1574" name="Google Shape;1574;p1"/>
                        <p:cNvSpPr/>
                        <p:nvPr/>
                      </p:nvSpPr>
                      <p:spPr>
                        <a:xfrm rot="10800000">
                          <a:off x="2910613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575" name="Google Shape;1575;p1"/>
                        <p:cNvSpPr/>
                        <p:nvPr/>
                      </p:nvSpPr>
                      <p:spPr>
                        <a:xfrm rot="10800000">
                          <a:off x="2873000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576" name="Google Shape;1576;p1"/>
                        <p:cNvSpPr/>
                        <p:nvPr/>
                      </p:nvSpPr>
                      <p:spPr>
                        <a:xfrm rot="10800000">
                          <a:off x="2835388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577" name="Google Shape;1577;p1"/>
                        <p:cNvSpPr/>
                        <p:nvPr/>
                      </p:nvSpPr>
                      <p:spPr>
                        <a:xfrm rot="10800000">
                          <a:off x="2910613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578" name="Google Shape;1578;p1"/>
                        <p:cNvSpPr/>
                        <p:nvPr/>
                      </p:nvSpPr>
                      <p:spPr>
                        <a:xfrm rot="10800000">
                          <a:off x="2873000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579" name="Google Shape;1579;p1"/>
                        <p:cNvSpPr/>
                        <p:nvPr/>
                      </p:nvSpPr>
                      <p:spPr>
                        <a:xfrm rot="10800000">
                          <a:off x="2835388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80" name="Google Shape;1580;p1"/>
                    <p:cNvGrpSpPr/>
                    <p:nvPr/>
                  </p:nvGrpSpPr>
                  <p:grpSpPr>
                    <a:xfrm>
                      <a:off x="2779071" y="177154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581" name="Google Shape;1581;p1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82" name="Google Shape;1582;p1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83" name="Google Shape;1583;p1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1584" name="Google Shape;1584;p1"/>
                      <p:cNvCxnSpPr>
                        <a:stCxn id="1583" idx="0"/>
                        <a:endCxn id="1581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585" name="Google Shape;1585;p1"/>
                      <p:cNvCxnSpPr>
                        <a:stCxn id="1583" idx="6"/>
                        <a:endCxn id="1581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586" name="Google Shape;1586;p1"/>
                      <p:cNvCxnSpPr>
                        <a:stCxn id="1583" idx="7"/>
                        <a:endCxn id="1581" idx="7"/>
                      </p:cNvCxnSpPr>
                      <p:nvPr/>
                    </p:nvCxnSpPr>
                    <p:spPr>
                      <a:xfrm flipH="1" rot="10800000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587" name="Google Shape;1587;p1"/>
                      <p:cNvCxnSpPr>
                        <a:stCxn id="1583" idx="1"/>
                        <a:endCxn id="1581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588" name="Google Shape;1588;p1"/>
                      <p:cNvCxnSpPr>
                        <a:stCxn id="1583" idx="2"/>
                        <a:endCxn id="1581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589" name="Google Shape;1589;p1"/>
                      <p:cNvCxnSpPr>
                        <a:stCxn id="1583" idx="3"/>
                        <a:endCxn id="1581" idx="3"/>
                      </p:cNvCxnSpPr>
                      <p:nvPr/>
                    </p:nvCxnSpPr>
                    <p:spPr>
                      <a:xfrm flipH="1">
                        <a:off x="2847370" y="1201393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590" name="Google Shape;1590;p1"/>
                      <p:cNvCxnSpPr>
                        <a:stCxn id="1583" idx="4"/>
                        <a:endCxn id="1581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591" name="Google Shape;1591;p1"/>
                      <p:cNvCxnSpPr>
                        <a:stCxn id="1583" idx="5"/>
                        <a:endCxn id="1581" idx="5"/>
                      </p:cNvCxnSpPr>
                      <p:nvPr/>
                    </p:nvCxnSpPr>
                    <p:spPr>
                      <a:xfrm>
                        <a:off x="2942180" y="1201393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  <p:grpSp>
                  <p:nvGrpSpPr>
                    <p:cNvPr id="1592" name="Google Shape;1592;p1"/>
                    <p:cNvGrpSpPr/>
                    <p:nvPr/>
                  </p:nvGrpSpPr>
                  <p:grpSpPr>
                    <a:xfrm>
                      <a:off x="2779071" y="201589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593" name="Google Shape;1593;p1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94" name="Google Shape;1594;p1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95" name="Google Shape;1595;p1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1596" name="Google Shape;1596;p1"/>
                      <p:cNvCxnSpPr>
                        <a:stCxn id="1595" idx="0"/>
                        <a:endCxn id="1593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597" name="Google Shape;1597;p1"/>
                      <p:cNvCxnSpPr>
                        <a:stCxn id="1595" idx="6"/>
                        <a:endCxn id="1593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598" name="Google Shape;1598;p1"/>
                      <p:cNvCxnSpPr>
                        <a:stCxn id="1595" idx="7"/>
                        <a:endCxn id="1593" idx="7"/>
                      </p:cNvCxnSpPr>
                      <p:nvPr/>
                    </p:nvCxnSpPr>
                    <p:spPr>
                      <a:xfrm flipH="1" rot="10800000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599" name="Google Shape;1599;p1"/>
                      <p:cNvCxnSpPr>
                        <a:stCxn id="1595" idx="1"/>
                        <a:endCxn id="1593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600" name="Google Shape;1600;p1"/>
                      <p:cNvCxnSpPr>
                        <a:stCxn id="1595" idx="2"/>
                        <a:endCxn id="1593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601" name="Google Shape;1601;p1"/>
                      <p:cNvCxnSpPr>
                        <a:stCxn id="1595" idx="3"/>
                        <a:endCxn id="1593" idx="3"/>
                      </p:cNvCxnSpPr>
                      <p:nvPr/>
                    </p:nvCxnSpPr>
                    <p:spPr>
                      <a:xfrm flipH="1">
                        <a:off x="2847370" y="1201393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602" name="Google Shape;1602;p1"/>
                      <p:cNvCxnSpPr>
                        <a:stCxn id="1595" idx="4"/>
                        <a:endCxn id="1593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  <p:cxnSp>
                    <p:nvCxnSpPr>
                      <p:cNvPr id="1603" name="Google Shape;1603;p1"/>
                      <p:cNvCxnSpPr>
                        <a:stCxn id="1595" idx="5"/>
                        <a:endCxn id="1593" idx="5"/>
                      </p:cNvCxnSpPr>
                      <p:nvPr/>
                    </p:nvCxnSpPr>
                    <p:spPr>
                      <a:xfrm>
                        <a:off x="2942180" y="1201393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cxnSp>
                </p:grpSp>
                <p:grpSp>
                  <p:nvGrpSpPr>
                    <p:cNvPr id="1604" name="Google Shape;1604;p1"/>
                    <p:cNvGrpSpPr/>
                    <p:nvPr/>
                  </p:nvGrpSpPr>
                  <p:grpSpPr>
                    <a:xfrm>
                      <a:off x="1912103" y="1771547"/>
                      <a:ext cx="813250" cy="433400"/>
                      <a:chOff x="1912103" y="1771547"/>
                      <a:chExt cx="813250" cy="433400"/>
                    </a:xfrm>
                  </p:grpSpPr>
                  <p:grpSp>
                    <p:nvGrpSpPr>
                      <p:cNvPr id="1605" name="Google Shape;1605;p1"/>
                      <p:cNvGrpSpPr/>
                      <p:nvPr/>
                    </p:nvGrpSpPr>
                    <p:grpSpPr>
                      <a:xfrm>
                        <a:off x="1912103" y="17715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606" name="Google Shape;1606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07" name="Google Shape;1607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08" name="Google Shape;1608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09" name="Google Shape;1609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10" name="Google Shape;1610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11" name="Google Shape;1611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12" name="Google Shape;1612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13" name="Google Shape;1613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14" name="Google Shape;1614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15" name="Google Shape;1615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16" name="Google Shape;1616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17" name="Google Shape;1617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18" name="Google Shape;1618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19" name="Google Shape;1619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20" name="Google Shape;1620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21" name="Google Shape;1621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622" name="Google Shape;1622;p1"/>
                      <p:cNvGrpSpPr/>
                      <p:nvPr/>
                    </p:nvGrpSpPr>
                    <p:grpSpPr>
                      <a:xfrm>
                        <a:off x="1938678" y="1816836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623" name="Google Shape;1623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24" name="Google Shape;1624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25" name="Google Shape;1625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26" name="Google Shape;1626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27" name="Google Shape;1627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28" name="Google Shape;1628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29" name="Google Shape;1629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30" name="Google Shape;1630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31" name="Google Shape;1631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32" name="Google Shape;1632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33" name="Google Shape;1633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34" name="Google Shape;1634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35" name="Google Shape;1635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36" name="Google Shape;1636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37" name="Google Shape;1637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38" name="Google Shape;1638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639" name="Google Shape;1639;p1"/>
                      <p:cNvGrpSpPr/>
                      <p:nvPr/>
                    </p:nvGrpSpPr>
                    <p:grpSpPr>
                      <a:xfrm>
                        <a:off x="1912103" y="1862125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640" name="Google Shape;1640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41" name="Google Shape;1641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42" name="Google Shape;1642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43" name="Google Shape;1643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44" name="Google Shape;1644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45" name="Google Shape;1645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46" name="Google Shape;1646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47" name="Google Shape;1647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48" name="Google Shape;1648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49" name="Google Shape;1649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50" name="Google Shape;1650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51" name="Google Shape;1651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52" name="Google Shape;1652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53" name="Google Shape;1653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54" name="Google Shape;1654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55" name="Google Shape;1655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656" name="Google Shape;1656;p1"/>
                      <p:cNvGrpSpPr/>
                      <p:nvPr/>
                    </p:nvGrpSpPr>
                    <p:grpSpPr>
                      <a:xfrm>
                        <a:off x="1938678" y="1907414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657" name="Google Shape;1657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58" name="Google Shape;1658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59" name="Google Shape;1659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60" name="Google Shape;1660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61" name="Google Shape;1661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62" name="Google Shape;1662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63" name="Google Shape;1663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64" name="Google Shape;1664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65" name="Google Shape;1665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66" name="Google Shape;1666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67" name="Google Shape;1667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68" name="Google Shape;1668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69" name="Google Shape;1669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70" name="Google Shape;1670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71" name="Google Shape;1671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72" name="Google Shape;1672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673" name="Google Shape;1673;p1"/>
                      <p:cNvGrpSpPr/>
                      <p:nvPr/>
                    </p:nvGrpSpPr>
                    <p:grpSpPr>
                      <a:xfrm>
                        <a:off x="1912103" y="1952703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674" name="Google Shape;1674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75" name="Google Shape;1675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76" name="Google Shape;1676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77" name="Google Shape;1677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78" name="Google Shape;1678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79" name="Google Shape;1679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80" name="Google Shape;1680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81" name="Google Shape;1681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82" name="Google Shape;1682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83" name="Google Shape;1683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84" name="Google Shape;1684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85" name="Google Shape;1685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86" name="Google Shape;1686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87" name="Google Shape;1687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88" name="Google Shape;1688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89" name="Google Shape;1689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690" name="Google Shape;1690;p1"/>
                      <p:cNvGrpSpPr/>
                      <p:nvPr/>
                    </p:nvGrpSpPr>
                    <p:grpSpPr>
                      <a:xfrm>
                        <a:off x="1938678" y="1997992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691" name="Google Shape;1691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92" name="Google Shape;1692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93" name="Google Shape;1693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94" name="Google Shape;1694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95" name="Google Shape;1695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96" name="Google Shape;1696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97" name="Google Shape;1697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98" name="Google Shape;1698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699" name="Google Shape;1699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00" name="Google Shape;1700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01" name="Google Shape;1701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02" name="Google Shape;1702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03" name="Google Shape;1703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04" name="Google Shape;1704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05" name="Google Shape;1705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06" name="Google Shape;1706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707" name="Google Shape;1707;p1"/>
                      <p:cNvGrpSpPr/>
                      <p:nvPr/>
                    </p:nvGrpSpPr>
                    <p:grpSpPr>
                      <a:xfrm>
                        <a:off x="1912103" y="2043281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708" name="Google Shape;1708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09" name="Google Shape;1709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10" name="Google Shape;1710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11" name="Google Shape;1711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12" name="Google Shape;1712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13" name="Google Shape;1713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14" name="Google Shape;1714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15" name="Google Shape;1715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16" name="Google Shape;1716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17" name="Google Shape;1717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18" name="Google Shape;1718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19" name="Google Shape;1719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20" name="Google Shape;1720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21" name="Google Shape;1721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22" name="Google Shape;1722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23" name="Google Shape;1723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724" name="Google Shape;1724;p1"/>
                      <p:cNvGrpSpPr/>
                      <p:nvPr/>
                    </p:nvGrpSpPr>
                    <p:grpSpPr>
                      <a:xfrm>
                        <a:off x="1938678" y="2088570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725" name="Google Shape;1725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26" name="Google Shape;1726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27" name="Google Shape;1727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28" name="Google Shape;1728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29" name="Google Shape;1729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30" name="Google Shape;1730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31" name="Google Shape;1731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32" name="Google Shape;1732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33" name="Google Shape;1733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34" name="Google Shape;1734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35" name="Google Shape;1735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36" name="Google Shape;1736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37" name="Google Shape;1737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38" name="Google Shape;1738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39" name="Google Shape;1739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40" name="Google Shape;1740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741" name="Google Shape;1741;p1"/>
                      <p:cNvGrpSpPr/>
                      <p:nvPr/>
                    </p:nvGrpSpPr>
                    <p:grpSpPr>
                      <a:xfrm>
                        <a:off x="1912103" y="2133859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742" name="Google Shape;1742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43" name="Google Shape;1743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44" name="Google Shape;1744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45" name="Google Shape;1745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46" name="Google Shape;1746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47" name="Google Shape;1747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48" name="Google Shape;1748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49" name="Google Shape;1749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50" name="Google Shape;1750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51" name="Google Shape;1751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52" name="Google Shape;1752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53" name="Google Shape;1753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54" name="Google Shape;1754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55" name="Google Shape;1755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56" name="Google Shape;1756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57" name="Google Shape;1757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1758" name="Google Shape;1758;p1"/>
                      <p:cNvGrpSpPr/>
                      <p:nvPr/>
                    </p:nvGrpSpPr>
                    <p:grpSpPr>
                      <a:xfrm>
                        <a:off x="1938678" y="21791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759" name="Google Shape;1759;p1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60" name="Google Shape;1760;p1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61" name="Google Shape;1761;p1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62" name="Google Shape;1762;p1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63" name="Google Shape;1763;p1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64" name="Google Shape;1764;p1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65" name="Google Shape;1765;p1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66" name="Google Shape;1766;p1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67" name="Google Shape;1767;p1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68" name="Google Shape;1768;p1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69" name="Google Shape;1769;p1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70" name="Google Shape;1770;p1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71" name="Google Shape;1771;p1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72" name="Google Shape;1772;p1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73" name="Google Shape;1773;p1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1774" name="Google Shape;1774;p1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4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400" u="none" cap="none" strike="noStrik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775" name="Google Shape;1775;p1"/>
                    <p:cNvSpPr/>
                    <p:nvPr/>
                  </p:nvSpPr>
                  <p:spPr>
                    <a:xfrm>
                      <a:off x="1912101" y="16734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776" name="Google Shape;1776;p1"/>
                    <p:cNvSpPr/>
                    <p:nvPr/>
                  </p:nvSpPr>
                  <p:spPr>
                    <a:xfrm>
                      <a:off x="1912101" y="165052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777" name="Google Shape;1777;p1"/>
                    <p:cNvSpPr/>
                    <p:nvPr/>
                  </p:nvSpPr>
                  <p:spPr>
                    <a:xfrm>
                      <a:off x="1912101" y="16275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1778" name="Google Shape;1778;p1"/>
                <p:cNvGrpSpPr/>
                <p:nvPr/>
              </p:nvGrpSpPr>
              <p:grpSpPr>
                <a:xfrm>
                  <a:off x="1634350" y="4002324"/>
                  <a:ext cx="1269600" cy="162600"/>
                  <a:chOff x="1634350" y="4002324"/>
                  <a:chExt cx="1269600" cy="162600"/>
                </a:xfrm>
              </p:grpSpPr>
              <p:sp>
                <p:nvSpPr>
                  <p:cNvPr id="1779" name="Google Shape;1779;p1"/>
                  <p:cNvSpPr/>
                  <p:nvPr/>
                </p:nvSpPr>
                <p:spPr>
                  <a:xfrm>
                    <a:off x="1634350" y="4002324"/>
                    <a:ext cx="1269600" cy="162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780" name="Google Shape;1780;p1"/>
                  <p:cNvGrpSpPr/>
                  <p:nvPr/>
                </p:nvGrpSpPr>
                <p:grpSpPr>
                  <a:xfrm>
                    <a:off x="1657933" y="4031216"/>
                    <a:ext cx="1222424" cy="104804"/>
                    <a:chOff x="1657933" y="4031216"/>
                    <a:chExt cx="1222424" cy="104804"/>
                  </a:xfrm>
                </p:grpSpPr>
                <p:grpSp>
                  <p:nvGrpSpPr>
                    <p:cNvPr id="1781" name="Google Shape;1781;p1"/>
                    <p:cNvGrpSpPr/>
                    <p:nvPr/>
                  </p:nvGrpSpPr>
                  <p:grpSpPr>
                    <a:xfrm rot="-5400000">
                      <a:off x="169843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782" name="Google Shape;1782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783" name="Google Shape;1783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784" name="Google Shape;1784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785" name="Google Shape;1785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786" name="Google Shape;1786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787" name="Google Shape;1787;p1"/>
                    <p:cNvGrpSpPr/>
                    <p:nvPr/>
                  </p:nvGrpSpPr>
                  <p:grpSpPr>
                    <a:xfrm rot="-5400000">
                      <a:off x="1905756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788" name="Google Shape;1788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789" name="Google Shape;1789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790" name="Google Shape;1790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791" name="Google Shape;1791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792" name="Google Shape;1792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793" name="Google Shape;1793;p1"/>
                    <p:cNvGrpSpPr/>
                    <p:nvPr/>
                  </p:nvGrpSpPr>
                  <p:grpSpPr>
                    <a:xfrm rot="-5400000">
                      <a:off x="211308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794" name="Google Shape;1794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795" name="Google Shape;1795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796" name="Google Shape;1796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797" name="Google Shape;1797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798" name="Google Shape;1798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799" name="Google Shape;1799;p1"/>
                    <p:cNvGrpSpPr/>
                    <p:nvPr/>
                  </p:nvGrpSpPr>
                  <p:grpSpPr>
                    <a:xfrm rot="-5400000">
                      <a:off x="2320405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800" name="Google Shape;1800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801" name="Google Shape;1801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802" name="Google Shape;1802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803" name="Google Shape;1803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804" name="Google Shape;1804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805" name="Google Shape;1805;p1"/>
                    <p:cNvGrpSpPr/>
                    <p:nvPr/>
                  </p:nvGrpSpPr>
                  <p:grpSpPr>
                    <a:xfrm rot="-5400000">
                      <a:off x="252773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806" name="Google Shape;1806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807" name="Google Shape;1807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808" name="Google Shape;1808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809" name="Google Shape;1809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810" name="Google Shape;1810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1811" name="Google Shape;1811;p1"/>
                    <p:cNvGrpSpPr/>
                    <p:nvPr/>
                  </p:nvGrpSpPr>
                  <p:grpSpPr>
                    <a:xfrm rot="-5400000">
                      <a:off x="2735055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812" name="Google Shape;1812;p1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813" name="Google Shape;1813;p1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814" name="Google Shape;1814;p1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815" name="Google Shape;1815;p1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816" name="Google Shape;1816;p1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</p:grp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9" name="Shape 3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" name="Google Shape;3180;p10"/>
          <p:cNvSpPr/>
          <p:nvPr/>
        </p:nvSpPr>
        <p:spPr>
          <a:xfrm rot="10800000">
            <a:off x="2813700" y="3088831"/>
            <a:ext cx="1460100" cy="14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1" name="Google Shape;3181;p10"/>
          <p:cNvSpPr/>
          <p:nvPr/>
        </p:nvSpPr>
        <p:spPr>
          <a:xfrm rot="10800000">
            <a:off x="4745338" y="1411256"/>
            <a:ext cx="1460100" cy="14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2" name="Google Shape;3182;p10"/>
          <p:cNvSpPr/>
          <p:nvPr/>
        </p:nvSpPr>
        <p:spPr>
          <a:xfrm rot="10800000">
            <a:off x="911288" y="1400906"/>
            <a:ext cx="1480800" cy="148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3" name="Google Shape;3183;p10"/>
          <p:cNvSpPr txBox="1"/>
          <p:nvPr>
            <p:ph type="title"/>
          </p:nvPr>
        </p:nvSpPr>
        <p:spPr>
          <a:xfrm>
            <a:off x="2544500" y="1673288"/>
            <a:ext cx="1888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D"/>
              <a:t>100%</a:t>
            </a:r>
            <a:endParaRPr/>
          </a:p>
        </p:txBody>
      </p:sp>
      <p:sp>
        <p:nvSpPr>
          <p:cNvPr id="3184" name="Google Shape;3184;p10"/>
          <p:cNvSpPr txBox="1"/>
          <p:nvPr>
            <p:ph idx="1" type="subTitle"/>
          </p:nvPr>
        </p:nvSpPr>
        <p:spPr>
          <a:xfrm>
            <a:off x="2544500" y="2164133"/>
            <a:ext cx="18885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Serenity BDD for Tools for Web UI Testing</a:t>
            </a:r>
            <a:endParaRPr/>
          </a:p>
        </p:txBody>
      </p:sp>
      <p:sp>
        <p:nvSpPr>
          <p:cNvPr id="3185" name="Google Shape;3185;p10"/>
          <p:cNvSpPr txBox="1"/>
          <p:nvPr>
            <p:ph idx="2" type="title"/>
          </p:nvPr>
        </p:nvSpPr>
        <p:spPr>
          <a:xfrm>
            <a:off x="6347650" y="1673263"/>
            <a:ext cx="1888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D"/>
              <a:t>100%</a:t>
            </a:r>
            <a:endParaRPr/>
          </a:p>
        </p:txBody>
      </p:sp>
      <p:sp>
        <p:nvSpPr>
          <p:cNvPr id="3186" name="Google Shape;3186;p10"/>
          <p:cNvSpPr txBox="1"/>
          <p:nvPr>
            <p:ph idx="3" type="subTitle"/>
          </p:nvPr>
        </p:nvSpPr>
        <p:spPr>
          <a:xfrm>
            <a:off x="6347644" y="2164128"/>
            <a:ext cx="18885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Serenity BDD for RESTful API Testing</a:t>
            </a:r>
            <a:endParaRPr/>
          </a:p>
        </p:txBody>
      </p:sp>
      <p:sp>
        <p:nvSpPr>
          <p:cNvPr id="3187" name="Google Shape;3187;p10"/>
          <p:cNvSpPr txBox="1"/>
          <p:nvPr>
            <p:ph idx="4" type="title"/>
          </p:nvPr>
        </p:nvSpPr>
        <p:spPr>
          <a:xfrm>
            <a:off x="4433025" y="3350775"/>
            <a:ext cx="1888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D"/>
              <a:t>80%</a:t>
            </a:r>
            <a:endParaRPr/>
          </a:p>
        </p:txBody>
      </p:sp>
      <p:sp>
        <p:nvSpPr>
          <p:cNvPr id="3188" name="Google Shape;3188;p10"/>
          <p:cNvSpPr txBox="1"/>
          <p:nvPr>
            <p:ph idx="5" type="subTitle"/>
          </p:nvPr>
        </p:nvSpPr>
        <p:spPr>
          <a:xfrm>
            <a:off x="4433010" y="3841671"/>
            <a:ext cx="18885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Katalon for Mobile Testing</a:t>
            </a:r>
            <a:endParaRPr/>
          </a:p>
        </p:txBody>
      </p:sp>
      <p:sp>
        <p:nvSpPr>
          <p:cNvPr id="3189" name="Google Shape;3189;p10"/>
          <p:cNvSpPr txBox="1"/>
          <p:nvPr>
            <p:ph idx="6" type="title"/>
          </p:nvPr>
        </p:nvSpPr>
        <p:spPr>
          <a:xfrm>
            <a:off x="1592164" y="343649"/>
            <a:ext cx="7384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ID">
                <a:solidFill>
                  <a:schemeClr val="lt2"/>
                </a:solidFill>
              </a:rPr>
              <a:t>PERSENTASE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190" name="Google Shape;3190;p10"/>
          <p:cNvSpPr/>
          <p:nvPr/>
        </p:nvSpPr>
        <p:spPr>
          <a:xfrm>
            <a:off x="909752" y="1400900"/>
            <a:ext cx="1480800" cy="1480800"/>
          </a:xfrm>
          <a:prstGeom prst="pie">
            <a:avLst>
              <a:gd fmla="val 16242274" name="adj1"/>
              <a:gd fmla="val 16243447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1" name="Google Shape;3191;p10"/>
          <p:cNvSpPr/>
          <p:nvPr/>
        </p:nvSpPr>
        <p:spPr>
          <a:xfrm>
            <a:off x="4745350" y="1411250"/>
            <a:ext cx="1460100" cy="1460100"/>
          </a:xfrm>
          <a:prstGeom prst="pie">
            <a:avLst>
              <a:gd fmla="val 16164223" name="adj1"/>
              <a:gd fmla="val 16176789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2" name="Google Shape;3192;p10"/>
          <p:cNvSpPr/>
          <p:nvPr/>
        </p:nvSpPr>
        <p:spPr>
          <a:xfrm>
            <a:off x="2823900" y="3088817"/>
            <a:ext cx="1439700" cy="1439700"/>
          </a:xfrm>
          <a:prstGeom prst="pie">
            <a:avLst>
              <a:gd fmla="val 16200151" name="adj1"/>
              <a:gd fmla="val 18165425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3" name="Google Shape;3193;p10"/>
          <p:cNvSpPr txBox="1"/>
          <p:nvPr/>
        </p:nvSpPr>
        <p:spPr>
          <a:xfrm>
            <a:off x="0" y="154390"/>
            <a:ext cx="1191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ajdhani"/>
              <a:buNone/>
            </a:pPr>
            <a:r>
              <a:rPr b="1" i="0" lang="en-ID" sz="3500" u="none" cap="none" strike="noStrike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2.2</a:t>
            </a:r>
            <a:endParaRPr/>
          </a:p>
        </p:txBody>
      </p:sp>
      <p:grpSp>
        <p:nvGrpSpPr>
          <p:cNvPr id="3194" name="Google Shape;3194;p10"/>
          <p:cNvGrpSpPr/>
          <p:nvPr/>
        </p:nvGrpSpPr>
        <p:grpSpPr>
          <a:xfrm>
            <a:off x="155499" y="149831"/>
            <a:ext cx="266700" cy="345050"/>
            <a:chOff x="1172410" y="839125"/>
            <a:chExt cx="266700" cy="345050"/>
          </a:xfrm>
        </p:grpSpPr>
        <p:cxnSp>
          <p:nvCxnSpPr>
            <p:cNvPr id="3195" name="Google Shape;3195;p10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96" name="Google Shape;3196;p10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197" name="Google Shape;3197;p10"/>
          <p:cNvGrpSpPr/>
          <p:nvPr/>
        </p:nvGrpSpPr>
        <p:grpSpPr>
          <a:xfrm rot="10800000">
            <a:off x="698993" y="646441"/>
            <a:ext cx="266700" cy="345050"/>
            <a:chOff x="1172410" y="839125"/>
            <a:chExt cx="266700" cy="345050"/>
          </a:xfrm>
        </p:grpSpPr>
        <p:cxnSp>
          <p:nvCxnSpPr>
            <p:cNvPr id="3198" name="Google Shape;3198;p10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99" name="Google Shape;3199;p10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3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p11"/>
          <p:cNvSpPr txBox="1"/>
          <p:nvPr>
            <p:ph type="ctrTitle"/>
          </p:nvPr>
        </p:nvSpPr>
        <p:spPr>
          <a:xfrm>
            <a:off x="4572000" y="710925"/>
            <a:ext cx="3502500" cy="11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D"/>
              <a:t>THANKS!</a:t>
            </a:r>
            <a:endParaRPr/>
          </a:p>
        </p:txBody>
      </p:sp>
      <p:sp>
        <p:nvSpPr>
          <p:cNvPr id="3205" name="Google Shape;3205;p11"/>
          <p:cNvSpPr txBox="1"/>
          <p:nvPr>
            <p:ph idx="1" type="subTitle"/>
          </p:nvPr>
        </p:nvSpPr>
        <p:spPr>
          <a:xfrm>
            <a:off x="4571999" y="2219850"/>
            <a:ext cx="3001297" cy="8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/>
              <a:t>audyvairefilevitasarialfia9@gmail,com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/>
              <a:t>Quality Engineer – Class 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Alterra</a:t>
            </a:r>
            <a:endParaRPr/>
          </a:p>
        </p:txBody>
      </p:sp>
      <p:sp>
        <p:nvSpPr>
          <p:cNvPr id="3206" name="Google Shape;3206;p11"/>
          <p:cNvSpPr txBox="1"/>
          <p:nvPr>
            <p:ph idx="2" type="title"/>
          </p:nvPr>
        </p:nvSpPr>
        <p:spPr>
          <a:xfrm>
            <a:off x="4572001" y="1868925"/>
            <a:ext cx="3502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D"/>
              <a:t>Mini Project QE-A MSIB Batch 4</a:t>
            </a:r>
            <a:endParaRPr/>
          </a:p>
        </p:txBody>
      </p:sp>
      <p:sp>
        <p:nvSpPr>
          <p:cNvPr id="3207" name="Google Shape;3207;p11"/>
          <p:cNvSpPr/>
          <p:nvPr/>
        </p:nvSpPr>
        <p:spPr>
          <a:xfrm>
            <a:off x="1559875" y="337725"/>
            <a:ext cx="1570800" cy="1531200"/>
          </a:xfrm>
          <a:prstGeom prst="star8">
            <a:avLst>
              <a:gd fmla="val 2526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8" name="Google Shape;3208;p11"/>
          <p:cNvGrpSpPr/>
          <p:nvPr/>
        </p:nvGrpSpPr>
        <p:grpSpPr>
          <a:xfrm>
            <a:off x="722327" y="463300"/>
            <a:ext cx="266700" cy="345050"/>
            <a:chOff x="1172410" y="839125"/>
            <a:chExt cx="266700" cy="345050"/>
          </a:xfrm>
        </p:grpSpPr>
        <p:cxnSp>
          <p:nvCxnSpPr>
            <p:cNvPr id="3209" name="Google Shape;3209;p11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10" name="Google Shape;3210;p11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211" name="Google Shape;3211;p11"/>
          <p:cNvGrpSpPr/>
          <p:nvPr/>
        </p:nvGrpSpPr>
        <p:grpSpPr>
          <a:xfrm rot="10800000">
            <a:off x="3973839" y="4002275"/>
            <a:ext cx="266700" cy="345050"/>
            <a:chOff x="1172410" y="839125"/>
            <a:chExt cx="266700" cy="345050"/>
          </a:xfrm>
        </p:grpSpPr>
        <p:cxnSp>
          <p:nvCxnSpPr>
            <p:cNvPr id="3212" name="Google Shape;3212;p11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13" name="Google Shape;3213;p11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214" name="Google Shape;3214;p11"/>
          <p:cNvGrpSpPr/>
          <p:nvPr/>
        </p:nvGrpSpPr>
        <p:grpSpPr>
          <a:xfrm>
            <a:off x="1079013" y="768725"/>
            <a:ext cx="2684557" cy="3294475"/>
            <a:chOff x="1079013" y="768725"/>
            <a:chExt cx="2684557" cy="3294475"/>
          </a:xfrm>
        </p:grpSpPr>
        <p:cxnSp>
          <p:nvCxnSpPr>
            <p:cNvPr id="3215" name="Google Shape;3215;p11"/>
            <p:cNvCxnSpPr>
              <a:stCxn id="3216" idx="2"/>
              <a:endCxn id="3217" idx="0"/>
            </p:cNvCxnSpPr>
            <p:nvPr/>
          </p:nvCxnSpPr>
          <p:spPr>
            <a:xfrm rot="5400000">
              <a:off x="2099138" y="1105475"/>
              <a:ext cx="644400" cy="1492500"/>
            </a:xfrm>
            <a:prstGeom prst="bentConnector3">
              <a:avLst>
                <a:gd fmla="val 49990" name="adj1"/>
              </a:avLst>
            </a:prstGeom>
            <a:noFill/>
            <a:ln cap="flat" cmpd="sng" w="3810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218" name="Google Shape;3218;p11"/>
            <p:cNvCxnSpPr>
              <a:stCxn id="3216" idx="2"/>
              <a:endCxn id="3219" idx="0"/>
            </p:cNvCxnSpPr>
            <p:nvPr/>
          </p:nvCxnSpPr>
          <p:spPr>
            <a:xfrm flipH="1" rot="-5400000">
              <a:off x="2845688" y="1851425"/>
              <a:ext cx="644400" cy="600"/>
            </a:xfrm>
            <a:prstGeom prst="bentConnector3">
              <a:avLst>
                <a:gd fmla="val 49990" name="adj1"/>
              </a:avLst>
            </a:prstGeom>
            <a:noFill/>
            <a:ln cap="flat" cmpd="sng" w="3810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220" name="Google Shape;3220;p11"/>
            <p:cNvCxnSpPr>
              <a:stCxn id="3217" idx="2"/>
              <a:endCxn id="3221" idx="0"/>
            </p:cNvCxnSpPr>
            <p:nvPr/>
          </p:nvCxnSpPr>
          <p:spPr>
            <a:xfrm flipH="1" rot="-5400000">
              <a:off x="1491363" y="3118200"/>
              <a:ext cx="367800" cy="600"/>
            </a:xfrm>
            <a:prstGeom prst="bentConnector3">
              <a:avLst>
                <a:gd fmla="val 50000" name="adj1"/>
              </a:avLst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22" name="Google Shape;3222;p11"/>
            <p:cNvCxnSpPr>
              <a:stCxn id="3217" idx="2"/>
              <a:endCxn id="3223" idx="0"/>
            </p:cNvCxnSpPr>
            <p:nvPr/>
          </p:nvCxnSpPr>
          <p:spPr>
            <a:xfrm flipH="1" rot="-5400000">
              <a:off x="2237313" y="2372250"/>
              <a:ext cx="367800" cy="1492500"/>
            </a:xfrm>
            <a:prstGeom prst="bentConnector3">
              <a:avLst>
                <a:gd fmla="val 50000" name="adj1"/>
              </a:avLst>
            </a:prstGeom>
            <a:noFill/>
            <a:ln cap="flat" cmpd="sng" w="3810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grpSp>
          <p:nvGrpSpPr>
            <p:cNvPr id="3224" name="Google Shape;3224;p11"/>
            <p:cNvGrpSpPr/>
            <p:nvPr/>
          </p:nvGrpSpPr>
          <p:grpSpPr>
            <a:xfrm>
              <a:off x="2571638" y="768725"/>
              <a:ext cx="1191932" cy="760800"/>
              <a:chOff x="1278300" y="1764700"/>
              <a:chExt cx="1191932" cy="760800"/>
            </a:xfrm>
          </p:grpSpPr>
          <p:sp>
            <p:nvSpPr>
              <p:cNvPr id="3216" name="Google Shape;3216;p11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25" name="Google Shape;3225;p11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226" name="Google Shape;3226;p11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7" name="Google Shape;3227;p11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8" name="Google Shape;3228;p11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9" name="Google Shape;3229;p11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0" name="Google Shape;3230;p11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1" name="Google Shape;3231;p11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32" name="Google Shape;3232;p11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3233" name="Google Shape;3233;p11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3234" name="Google Shape;3234;p11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35" name="Google Shape;3235;p11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36" name="Google Shape;3236;p11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0" i="0" lang="en-ID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237" name="Google Shape;3237;p11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3238" name="Google Shape;3238;p11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39" name="Google Shape;3239;p11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40" name="Google Shape;3240;p11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0" i="0" lang="en-ID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241" name="Google Shape;3241;p11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3242" name="Google Shape;3242;p11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43" name="Google Shape;3243;p11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44" name="Google Shape;3244;p11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0" i="0" lang="en-ID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245" name="Google Shape;3245;p11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3246" name="Google Shape;3246;p11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47" name="Google Shape;3247;p11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48" name="Google Shape;3248;p11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0" i="0" lang="en-ID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3249" name="Google Shape;3249;p11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0" name="Google Shape;3250;p11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1" name="Google Shape;3251;p11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2" name="Google Shape;3252;p11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3" name="Google Shape;3253;p11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4" name="Google Shape;3254;p11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5" name="Google Shape;3255;p11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6" name="Google Shape;3256;p11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7" name="Google Shape;3257;p11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8" name="Google Shape;3258;p11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9" name="Google Shape;3259;p11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0" name="Google Shape;3260;p11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1" name="Google Shape;3261;p11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62" name="Google Shape;3262;p11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3263" name="Google Shape;3263;p11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4" name="Google Shape;3264;p11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5" name="Google Shape;3265;p11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6" name="Google Shape;3266;p11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7" name="Google Shape;3267;p11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8" name="Google Shape;3268;p11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9" name="Google Shape;3269;p11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0" name="Google Shape;3270;p11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1" name="Google Shape;3271;p11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2" name="Google Shape;3272;p11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3" name="Google Shape;3273;p11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4" name="Google Shape;3274;p11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5" name="Google Shape;3275;p11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76" name="Google Shape;3276;p11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3277" name="Google Shape;3277;p11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8" name="Google Shape;3278;p11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9" name="Google Shape;3279;p11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0" name="Google Shape;3280;p11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1" name="Google Shape;3281;p11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2" name="Google Shape;3282;p11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3" name="Google Shape;3283;p11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4" name="Google Shape;3284;p11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5" name="Google Shape;3285;p11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6" name="Google Shape;3286;p11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7" name="Google Shape;3287;p11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8" name="Google Shape;3288;p11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89" name="Google Shape;3289;p11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3290" name="Google Shape;3290;p11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1" name="Google Shape;3291;p11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2" name="Google Shape;3292;p11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3" name="Google Shape;3293;p11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4" name="Google Shape;3294;p11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5" name="Google Shape;3295;p11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96" name="Google Shape;3296;p11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297" name="Google Shape;3297;p11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8" name="Google Shape;3298;p11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9" name="Google Shape;3299;p11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0" name="Google Shape;3300;p11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1" name="Google Shape;3301;p11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2" name="Google Shape;3302;p11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03" name="Google Shape;3303;p11"/>
            <p:cNvGrpSpPr/>
            <p:nvPr/>
          </p:nvGrpSpPr>
          <p:grpSpPr>
            <a:xfrm>
              <a:off x="1079013" y="2173800"/>
              <a:ext cx="1191932" cy="760800"/>
              <a:chOff x="1278300" y="1764700"/>
              <a:chExt cx="1191932" cy="760800"/>
            </a:xfrm>
          </p:grpSpPr>
          <p:sp>
            <p:nvSpPr>
              <p:cNvPr id="3217" name="Google Shape;3217;p11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04" name="Google Shape;3304;p11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305" name="Google Shape;3305;p11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6" name="Google Shape;3306;p11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7" name="Google Shape;3307;p11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8" name="Google Shape;3308;p11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9" name="Google Shape;3309;p11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0" name="Google Shape;3310;p11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11" name="Google Shape;3311;p11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3312" name="Google Shape;3312;p11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3313" name="Google Shape;3313;p11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14" name="Google Shape;3314;p11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15" name="Google Shape;3315;p11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0" i="0" lang="en-ID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316" name="Google Shape;3316;p11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3317" name="Google Shape;3317;p11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18" name="Google Shape;3318;p11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19" name="Google Shape;3319;p11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0" i="0" lang="en-ID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320" name="Google Shape;3320;p11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3321" name="Google Shape;3321;p11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22" name="Google Shape;3322;p11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23" name="Google Shape;3323;p11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0" i="0" lang="en-ID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324" name="Google Shape;3324;p11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3325" name="Google Shape;3325;p11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26" name="Google Shape;3326;p11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27" name="Google Shape;3327;p11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0" i="0" lang="en-ID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3328" name="Google Shape;3328;p11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9" name="Google Shape;3329;p11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0" name="Google Shape;3330;p11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1" name="Google Shape;3331;p11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2" name="Google Shape;3332;p11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3" name="Google Shape;3333;p11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4" name="Google Shape;3334;p11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5" name="Google Shape;3335;p11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6" name="Google Shape;3336;p11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7" name="Google Shape;3337;p11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8" name="Google Shape;3338;p11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9" name="Google Shape;3339;p11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0" name="Google Shape;3340;p11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41" name="Google Shape;3341;p11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3342" name="Google Shape;3342;p11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3" name="Google Shape;3343;p11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4" name="Google Shape;3344;p11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5" name="Google Shape;3345;p11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6" name="Google Shape;3346;p11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7" name="Google Shape;3347;p11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8" name="Google Shape;3348;p11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9" name="Google Shape;3349;p11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0" name="Google Shape;3350;p11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1" name="Google Shape;3351;p11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2" name="Google Shape;3352;p11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3" name="Google Shape;3353;p11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4" name="Google Shape;3354;p11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55" name="Google Shape;3355;p11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3356" name="Google Shape;3356;p11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7" name="Google Shape;3357;p11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8" name="Google Shape;3358;p11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9" name="Google Shape;3359;p11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0" name="Google Shape;3360;p11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1" name="Google Shape;3361;p11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2" name="Google Shape;3362;p11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3" name="Google Shape;3363;p11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4" name="Google Shape;3364;p11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5" name="Google Shape;3365;p11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6" name="Google Shape;3366;p11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7" name="Google Shape;3367;p11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68" name="Google Shape;3368;p11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3369" name="Google Shape;3369;p11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0" name="Google Shape;3370;p11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1" name="Google Shape;3371;p11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2" name="Google Shape;3372;p11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3" name="Google Shape;3373;p11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4" name="Google Shape;3374;p11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75" name="Google Shape;3375;p11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376" name="Google Shape;3376;p11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7" name="Google Shape;3377;p11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8" name="Google Shape;3378;p11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9" name="Google Shape;3379;p11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0" name="Google Shape;3380;p11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1" name="Google Shape;3381;p11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82" name="Google Shape;3382;p11"/>
            <p:cNvGrpSpPr/>
            <p:nvPr/>
          </p:nvGrpSpPr>
          <p:grpSpPr>
            <a:xfrm>
              <a:off x="2571638" y="2173800"/>
              <a:ext cx="1191932" cy="760800"/>
              <a:chOff x="1278300" y="1764700"/>
              <a:chExt cx="1191932" cy="760800"/>
            </a:xfrm>
          </p:grpSpPr>
          <p:sp>
            <p:nvSpPr>
              <p:cNvPr id="3219" name="Google Shape;3219;p11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83" name="Google Shape;3383;p11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384" name="Google Shape;3384;p11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5" name="Google Shape;3385;p11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6" name="Google Shape;3386;p11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7" name="Google Shape;3387;p11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8" name="Google Shape;3388;p11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9" name="Google Shape;3389;p11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90" name="Google Shape;3390;p11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3391" name="Google Shape;3391;p11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3392" name="Google Shape;3392;p11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93" name="Google Shape;3393;p11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94" name="Google Shape;3394;p11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0" i="0" lang="en-ID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395" name="Google Shape;3395;p11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3396" name="Google Shape;3396;p11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97" name="Google Shape;3397;p11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98" name="Google Shape;3398;p11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0" i="0" lang="en-ID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399" name="Google Shape;3399;p11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3400" name="Google Shape;3400;p11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01" name="Google Shape;3401;p11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02" name="Google Shape;3402;p11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0" i="0" lang="en-ID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403" name="Google Shape;3403;p11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3404" name="Google Shape;3404;p11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05" name="Google Shape;3405;p11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06" name="Google Shape;3406;p11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0" i="0" lang="en-ID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3407" name="Google Shape;3407;p11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8" name="Google Shape;3408;p11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9" name="Google Shape;3409;p11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0" name="Google Shape;3410;p11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1" name="Google Shape;3411;p11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2" name="Google Shape;3412;p11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3" name="Google Shape;3413;p11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4" name="Google Shape;3414;p11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5" name="Google Shape;3415;p11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6" name="Google Shape;3416;p11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7" name="Google Shape;3417;p11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8" name="Google Shape;3418;p11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9" name="Google Shape;3419;p11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20" name="Google Shape;3420;p11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3421" name="Google Shape;3421;p11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2" name="Google Shape;3422;p11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3" name="Google Shape;3423;p11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4" name="Google Shape;3424;p11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5" name="Google Shape;3425;p11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6" name="Google Shape;3426;p11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7" name="Google Shape;3427;p11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8" name="Google Shape;3428;p11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9" name="Google Shape;3429;p11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0" name="Google Shape;3430;p11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1" name="Google Shape;3431;p11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2" name="Google Shape;3432;p11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3" name="Google Shape;3433;p11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34" name="Google Shape;3434;p11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3435" name="Google Shape;3435;p11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6" name="Google Shape;3436;p11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7" name="Google Shape;3437;p11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8" name="Google Shape;3438;p11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9" name="Google Shape;3439;p11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0" name="Google Shape;3440;p11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1" name="Google Shape;3441;p11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2" name="Google Shape;3442;p11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3" name="Google Shape;3443;p11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4" name="Google Shape;3444;p11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5" name="Google Shape;3445;p11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6" name="Google Shape;3446;p11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47" name="Google Shape;3447;p11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3448" name="Google Shape;3448;p11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9" name="Google Shape;3449;p11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0" name="Google Shape;3450;p11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1" name="Google Shape;3451;p11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2" name="Google Shape;3452;p11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3" name="Google Shape;3453;p11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54" name="Google Shape;3454;p11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455" name="Google Shape;3455;p11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6" name="Google Shape;3456;p11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7" name="Google Shape;3457;p11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8" name="Google Shape;3458;p11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9" name="Google Shape;3459;p11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0" name="Google Shape;3460;p11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61" name="Google Shape;3461;p11"/>
            <p:cNvGrpSpPr/>
            <p:nvPr/>
          </p:nvGrpSpPr>
          <p:grpSpPr>
            <a:xfrm>
              <a:off x="1079013" y="3302400"/>
              <a:ext cx="1191932" cy="760800"/>
              <a:chOff x="1278300" y="1764700"/>
              <a:chExt cx="1191932" cy="760800"/>
            </a:xfrm>
          </p:grpSpPr>
          <p:sp>
            <p:nvSpPr>
              <p:cNvPr id="3221" name="Google Shape;3221;p11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62" name="Google Shape;3462;p11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463" name="Google Shape;3463;p11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4" name="Google Shape;3464;p11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5" name="Google Shape;3465;p11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6" name="Google Shape;3466;p11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7" name="Google Shape;3467;p11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8" name="Google Shape;3468;p11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69" name="Google Shape;3469;p11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3470" name="Google Shape;3470;p11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3471" name="Google Shape;3471;p11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72" name="Google Shape;3472;p11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73" name="Google Shape;3473;p11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0" i="0" lang="en-ID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474" name="Google Shape;3474;p11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3475" name="Google Shape;3475;p11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76" name="Google Shape;3476;p11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77" name="Google Shape;3477;p11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0" i="0" lang="en-ID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478" name="Google Shape;3478;p11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3479" name="Google Shape;3479;p11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80" name="Google Shape;3480;p11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81" name="Google Shape;3481;p11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0" i="0" lang="en-ID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482" name="Google Shape;3482;p11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3483" name="Google Shape;3483;p11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84" name="Google Shape;3484;p11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85" name="Google Shape;3485;p11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0" i="0" lang="en-ID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3486" name="Google Shape;3486;p11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7" name="Google Shape;3487;p11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8" name="Google Shape;3488;p11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9" name="Google Shape;3489;p11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0" name="Google Shape;3490;p11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1" name="Google Shape;3491;p11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2" name="Google Shape;3492;p11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3" name="Google Shape;3493;p11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4" name="Google Shape;3494;p11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5" name="Google Shape;3495;p11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6" name="Google Shape;3496;p11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7" name="Google Shape;3497;p11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8" name="Google Shape;3498;p11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99" name="Google Shape;3499;p11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3500" name="Google Shape;3500;p11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1" name="Google Shape;3501;p11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2" name="Google Shape;3502;p11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3" name="Google Shape;3503;p11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4" name="Google Shape;3504;p11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5" name="Google Shape;3505;p11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6" name="Google Shape;3506;p11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7" name="Google Shape;3507;p11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8" name="Google Shape;3508;p11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9" name="Google Shape;3509;p11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0" name="Google Shape;3510;p11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1" name="Google Shape;3511;p11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2" name="Google Shape;3512;p11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13" name="Google Shape;3513;p11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3514" name="Google Shape;3514;p11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5" name="Google Shape;3515;p11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6" name="Google Shape;3516;p11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7" name="Google Shape;3517;p11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8" name="Google Shape;3518;p11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9" name="Google Shape;3519;p11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0" name="Google Shape;3520;p11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1" name="Google Shape;3521;p11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2" name="Google Shape;3522;p11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3" name="Google Shape;3523;p11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4" name="Google Shape;3524;p11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5" name="Google Shape;3525;p11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26" name="Google Shape;3526;p11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3527" name="Google Shape;3527;p11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8" name="Google Shape;3528;p11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9" name="Google Shape;3529;p11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0" name="Google Shape;3530;p11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1" name="Google Shape;3531;p11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2" name="Google Shape;3532;p11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33" name="Google Shape;3533;p11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534" name="Google Shape;3534;p11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5" name="Google Shape;3535;p11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6" name="Google Shape;3536;p11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7" name="Google Shape;3537;p11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8" name="Google Shape;3538;p11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9" name="Google Shape;3539;p11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540" name="Google Shape;3540;p11"/>
            <p:cNvGrpSpPr/>
            <p:nvPr/>
          </p:nvGrpSpPr>
          <p:grpSpPr>
            <a:xfrm>
              <a:off x="2571638" y="3302400"/>
              <a:ext cx="1191932" cy="760800"/>
              <a:chOff x="1278300" y="1764700"/>
              <a:chExt cx="1191932" cy="760800"/>
            </a:xfrm>
          </p:grpSpPr>
          <p:sp>
            <p:nvSpPr>
              <p:cNvPr id="3223" name="Google Shape;3223;p11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41" name="Google Shape;3541;p11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542" name="Google Shape;3542;p11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3" name="Google Shape;3543;p11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4" name="Google Shape;3544;p11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5" name="Google Shape;3545;p11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6" name="Google Shape;3546;p11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7" name="Google Shape;3547;p11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48" name="Google Shape;3548;p11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3549" name="Google Shape;3549;p11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3550" name="Google Shape;3550;p11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51" name="Google Shape;3551;p11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52" name="Google Shape;3552;p11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0" i="0" lang="en-ID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553" name="Google Shape;3553;p11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3554" name="Google Shape;3554;p11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55" name="Google Shape;3555;p11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56" name="Google Shape;3556;p11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0" i="0" lang="en-ID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557" name="Google Shape;3557;p11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3558" name="Google Shape;3558;p11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59" name="Google Shape;3559;p11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60" name="Google Shape;3560;p11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0" i="0" lang="en-ID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561" name="Google Shape;3561;p11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3562" name="Google Shape;3562;p11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63" name="Google Shape;3563;p11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64" name="Google Shape;3564;p11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0" i="0" lang="en-ID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3565" name="Google Shape;3565;p11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6" name="Google Shape;3566;p11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7" name="Google Shape;3567;p11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8" name="Google Shape;3568;p11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9" name="Google Shape;3569;p11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0" name="Google Shape;3570;p11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1" name="Google Shape;3571;p11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2" name="Google Shape;3572;p11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3" name="Google Shape;3573;p11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4" name="Google Shape;3574;p11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5" name="Google Shape;3575;p11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6" name="Google Shape;3576;p11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7" name="Google Shape;3577;p11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78" name="Google Shape;3578;p11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3579" name="Google Shape;3579;p11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0" name="Google Shape;3580;p11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1" name="Google Shape;3581;p11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2" name="Google Shape;3582;p11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3" name="Google Shape;3583;p11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4" name="Google Shape;3584;p11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5" name="Google Shape;3585;p11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6" name="Google Shape;3586;p11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7" name="Google Shape;3587;p11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8" name="Google Shape;3588;p11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9" name="Google Shape;3589;p11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0" name="Google Shape;3590;p11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1" name="Google Shape;3591;p11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92" name="Google Shape;3592;p11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3593" name="Google Shape;3593;p11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4" name="Google Shape;3594;p11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5" name="Google Shape;3595;p11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6" name="Google Shape;3596;p11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7" name="Google Shape;3597;p11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8" name="Google Shape;3598;p11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9" name="Google Shape;3599;p11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0" name="Google Shape;3600;p11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1" name="Google Shape;3601;p11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2" name="Google Shape;3602;p11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3" name="Google Shape;3603;p11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4" name="Google Shape;3604;p11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05" name="Google Shape;3605;p11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3606" name="Google Shape;3606;p11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7" name="Google Shape;3607;p11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8" name="Google Shape;3608;p11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9" name="Google Shape;3609;p11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0" name="Google Shape;3610;p11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1" name="Google Shape;3611;p11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12" name="Google Shape;3612;p11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613" name="Google Shape;3613;p11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4" name="Google Shape;3614;p11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5" name="Google Shape;3615;p11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6" name="Google Shape;3616;p11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7" name="Google Shape;3617;p11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8" name="Google Shape;3618;p11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pic>
        <p:nvPicPr>
          <p:cNvPr id="3619" name="Google Shape;361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7579" y="3585601"/>
            <a:ext cx="3722130" cy="801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2"/>
          <p:cNvSpPr txBox="1"/>
          <p:nvPr>
            <p:ph type="title"/>
          </p:nvPr>
        </p:nvSpPr>
        <p:spPr>
          <a:xfrm>
            <a:off x="879750" y="537575"/>
            <a:ext cx="7384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ID"/>
              <a:t>Latar Belakang Pembuatan Project</a:t>
            </a:r>
            <a:endParaRPr/>
          </a:p>
        </p:txBody>
      </p:sp>
      <p:sp>
        <p:nvSpPr>
          <p:cNvPr id="1822" name="Google Shape;1822;p2"/>
          <p:cNvSpPr txBox="1"/>
          <p:nvPr>
            <p:ph idx="1" type="body"/>
          </p:nvPr>
        </p:nvSpPr>
        <p:spPr>
          <a:xfrm>
            <a:off x="879750" y="1178825"/>
            <a:ext cx="7384500" cy="3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D" sz="1600">
                <a:solidFill>
                  <a:schemeClr val="accent2"/>
                </a:solidFill>
              </a:rPr>
              <a:t>1. Mini project ini dibuat sebagai bagian dari tugas saya sebagai mahasiswa quality engineer Alterra.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D" sz="1600">
                <a:solidFill>
                  <a:schemeClr val="accent2"/>
                </a:solidFill>
              </a:rPr>
              <a:t>2. Tujuan dari mini project ini adalah untuk menguji kualitas dari website https://alta-shop.vercel.app/ serta mobile dan API yang terkait dengan website tersebut.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D" sz="1600">
                <a:solidFill>
                  <a:schemeClr val="accent2"/>
                </a:solidFill>
              </a:rPr>
              <a:t>3. Pengujian dilakukan secara manual dan automation untuk memastikan kualitas dari sistem tersebut.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D" sz="1600">
                <a:solidFill>
                  <a:schemeClr val="accent2"/>
                </a:solidFill>
              </a:rPr>
              <a:t>4. Melalui mini project ini, saya akan memperoleh pengalaman dalam melakukan pengujian software serta memperdalam pengetahuan saya mengenai quality engineering.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D" sz="1600">
                <a:solidFill>
                  <a:schemeClr val="accent2"/>
                </a:solidFill>
              </a:rPr>
              <a:t>5. Hasil dari mini project ini diharapkan dapat digunakan sebagai bahan evaluasi untuk meningkatkan kualitas dari website, mobile, dan API yang terkait.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D" sz="1600">
                <a:solidFill>
                  <a:schemeClr val="accent2"/>
                </a:solidFill>
              </a:rPr>
              <a:t>6. Dalam melakukan mini project ini, saya akan menggunakan berbagai alat dan teknik pengujian yang telah dipelajari selama kuliah.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3"/>
          <p:cNvSpPr txBox="1"/>
          <p:nvPr>
            <p:ph type="title"/>
          </p:nvPr>
        </p:nvSpPr>
        <p:spPr>
          <a:xfrm>
            <a:off x="1588839" y="1600415"/>
            <a:ext cx="160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D"/>
              <a:t>Test Case dan Test Scenario</a:t>
            </a:r>
            <a:endParaRPr/>
          </a:p>
        </p:txBody>
      </p:sp>
      <p:sp>
        <p:nvSpPr>
          <p:cNvPr id="1828" name="Google Shape;1828;p3"/>
          <p:cNvSpPr txBox="1"/>
          <p:nvPr>
            <p:ph idx="2" type="title"/>
          </p:nvPr>
        </p:nvSpPr>
        <p:spPr>
          <a:xfrm>
            <a:off x="722100" y="1843146"/>
            <a:ext cx="8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01</a:t>
            </a:r>
            <a:endParaRPr/>
          </a:p>
        </p:txBody>
      </p:sp>
      <p:sp>
        <p:nvSpPr>
          <p:cNvPr id="1829" name="Google Shape;1829;p3"/>
          <p:cNvSpPr txBox="1"/>
          <p:nvPr>
            <p:ph idx="1" type="subTitle"/>
          </p:nvPr>
        </p:nvSpPr>
        <p:spPr>
          <a:xfrm>
            <a:off x="1588850" y="1994118"/>
            <a:ext cx="1608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Google Spreadsheet</a:t>
            </a:r>
            <a:endParaRPr/>
          </a:p>
        </p:txBody>
      </p:sp>
      <p:sp>
        <p:nvSpPr>
          <p:cNvPr id="1830" name="Google Shape;1830;p3"/>
          <p:cNvSpPr txBox="1"/>
          <p:nvPr>
            <p:ph idx="3" type="title"/>
          </p:nvPr>
        </p:nvSpPr>
        <p:spPr>
          <a:xfrm>
            <a:off x="4139523" y="1508615"/>
            <a:ext cx="1787390" cy="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D" sz="1600"/>
              <a:t>Test Case Management Tools</a:t>
            </a:r>
            <a:endParaRPr sz="1600"/>
          </a:p>
        </p:txBody>
      </p:sp>
      <p:sp>
        <p:nvSpPr>
          <p:cNvPr id="1831" name="Google Shape;1831;p3"/>
          <p:cNvSpPr txBox="1"/>
          <p:nvPr>
            <p:ph idx="4" type="title"/>
          </p:nvPr>
        </p:nvSpPr>
        <p:spPr>
          <a:xfrm>
            <a:off x="3338223" y="1843146"/>
            <a:ext cx="8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02</a:t>
            </a:r>
            <a:endParaRPr/>
          </a:p>
        </p:txBody>
      </p:sp>
      <p:sp>
        <p:nvSpPr>
          <p:cNvPr id="1832" name="Google Shape;1832;p3"/>
          <p:cNvSpPr txBox="1"/>
          <p:nvPr>
            <p:ph idx="5" type="subTitle"/>
          </p:nvPr>
        </p:nvSpPr>
        <p:spPr>
          <a:xfrm>
            <a:off x="4204975" y="1994154"/>
            <a:ext cx="1608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Google Spreadsheet</a:t>
            </a:r>
            <a:endParaRPr/>
          </a:p>
        </p:txBody>
      </p:sp>
      <p:sp>
        <p:nvSpPr>
          <p:cNvPr id="1833" name="Google Shape;1833;p3"/>
          <p:cNvSpPr txBox="1"/>
          <p:nvPr>
            <p:ph idx="6" type="title"/>
          </p:nvPr>
        </p:nvSpPr>
        <p:spPr>
          <a:xfrm>
            <a:off x="1588852" y="3183115"/>
            <a:ext cx="160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D"/>
              <a:t>Tools for Web UI Testing</a:t>
            </a:r>
            <a:endParaRPr/>
          </a:p>
        </p:txBody>
      </p:sp>
      <p:sp>
        <p:nvSpPr>
          <p:cNvPr id="1834" name="Google Shape;1834;p3"/>
          <p:cNvSpPr txBox="1"/>
          <p:nvPr>
            <p:ph idx="7" type="title"/>
          </p:nvPr>
        </p:nvSpPr>
        <p:spPr>
          <a:xfrm>
            <a:off x="722100" y="3432084"/>
            <a:ext cx="8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04</a:t>
            </a:r>
            <a:endParaRPr/>
          </a:p>
        </p:txBody>
      </p:sp>
      <p:sp>
        <p:nvSpPr>
          <p:cNvPr id="1835" name="Google Shape;1835;p3"/>
          <p:cNvSpPr txBox="1"/>
          <p:nvPr>
            <p:ph idx="8" type="subTitle"/>
          </p:nvPr>
        </p:nvSpPr>
        <p:spPr>
          <a:xfrm>
            <a:off x="1588850" y="3576718"/>
            <a:ext cx="1608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Serenity BDD</a:t>
            </a:r>
            <a:endParaRPr/>
          </a:p>
        </p:txBody>
      </p:sp>
      <p:sp>
        <p:nvSpPr>
          <p:cNvPr id="1836" name="Google Shape;1836;p3"/>
          <p:cNvSpPr txBox="1"/>
          <p:nvPr>
            <p:ph idx="9" type="title"/>
          </p:nvPr>
        </p:nvSpPr>
        <p:spPr>
          <a:xfrm>
            <a:off x="4204975" y="3183105"/>
            <a:ext cx="160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D" sz="1600"/>
              <a:t>Tools for RESTful API Testing</a:t>
            </a:r>
            <a:endParaRPr sz="1600"/>
          </a:p>
        </p:txBody>
      </p:sp>
      <p:sp>
        <p:nvSpPr>
          <p:cNvPr id="1837" name="Google Shape;1837;p3"/>
          <p:cNvSpPr txBox="1"/>
          <p:nvPr>
            <p:ph idx="13" type="title"/>
          </p:nvPr>
        </p:nvSpPr>
        <p:spPr>
          <a:xfrm>
            <a:off x="3338223" y="3432084"/>
            <a:ext cx="8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05</a:t>
            </a:r>
            <a:endParaRPr/>
          </a:p>
        </p:txBody>
      </p:sp>
      <p:sp>
        <p:nvSpPr>
          <p:cNvPr id="1838" name="Google Shape;1838;p3"/>
          <p:cNvSpPr txBox="1"/>
          <p:nvPr>
            <p:ph idx="14" type="subTitle"/>
          </p:nvPr>
        </p:nvSpPr>
        <p:spPr>
          <a:xfrm>
            <a:off x="4204975" y="3576714"/>
            <a:ext cx="1608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REST Assured with Serenity BDD</a:t>
            </a:r>
            <a:endParaRPr/>
          </a:p>
        </p:txBody>
      </p:sp>
      <p:sp>
        <p:nvSpPr>
          <p:cNvPr id="1839" name="Google Shape;1839;p3"/>
          <p:cNvSpPr txBox="1"/>
          <p:nvPr>
            <p:ph idx="21"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ID"/>
              <a:t>MVP Produk </a:t>
            </a:r>
            <a:endParaRPr/>
          </a:p>
        </p:txBody>
      </p:sp>
      <p:sp>
        <p:nvSpPr>
          <p:cNvPr id="1840" name="Google Shape;1840;p3"/>
          <p:cNvSpPr txBox="1"/>
          <p:nvPr>
            <p:ph idx="15" type="title"/>
          </p:nvPr>
        </p:nvSpPr>
        <p:spPr>
          <a:xfrm>
            <a:off x="6743064" y="1600415"/>
            <a:ext cx="1824662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D" sz="1600"/>
              <a:t>Tracking Management Tools</a:t>
            </a:r>
            <a:endParaRPr/>
          </a:p>
        </p:txBody>
      </p:sp>
      <p:sp>
        <p:nvSpPr>
          <p:cNvPr id="1841" name="Google Shape;1841;p3"/>
          <p:cNvSpPr txBox="1"/>
          <p:nvPr>
            <p:ph idx="16" type="title"/>
          </p:nvPr>
        </p:nvSpPr>
        <p:spPr>
          <a:xfrm>
            <a:off x="5952975" y="1843146"/>
            <a:ext cx="8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03</a:t>
            </a:r>
            <a:endParaRPr/>
          </a:p>
        </p:txBody>
      </p:sp>
      <p:sp>
        <p:nvSpPr>
          <p:cNvPr id="1842" name="Google Shape;1842;p3"/>
          <p:cNvSpPr txBox="1"/>
          <p:nvPr>
            <p:ph idx="17" type="subTitle"/>
          </p:nvPr>
        </p:nvSpPr>
        <p:spPr>
          <a:xfrm>
            <a:off x="6822475" y="1994078"/>
            <a:ext cx="1608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Trello</a:t>
            </a:r>
            <a:endParaRPr/>
          </a:p>
        </p:txBody>
      </p:sp>
      <p:sp>
        <p:nvSpPr>
          <p:cNvPr id="1843" name="Google Shape;1843;p3"/>
          <p:cNvSpPr txBox="1"/>
          <p:nvPr>
            <p:ph idx="18" type="title"/>
          </p:nvPr>
        </p:nvSpPr>
        <p:spPr>
          <a:xfrm>
            <a:off x="6822475" y="3177518"/>
            <a:ext cx="160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D"/>
              <a:t>Mobile Testing</a:t>
            </a:r>
            <a:endParaRPr/>
          </a:p>
        </p:txBody>
      </p:sp>
      <p:sp>
        <p:nvSpPr>
          <p:cNvPr id="1844" name="Google Shape;1844;p3"/>
          <p:cNvSpPr txBox="1"/>
          <p:nvPr>
            <p:ph idx="19" type="title"/>
          </p:nvPr>
        </p:nvSpPr>
        <p:spPr>
          <a:xfrm>
            <a:off x="5952975" y="3432084"/>
            <a:ext cx="8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06</a:t>
            </a:r>
            <a:endParaRPr/>
          </a:p>
        </p:txBody>
      </p:sp>
      <p:sp>
        <p:nvSpPr>
          <p:cNvPr id="1845" name="Google Shape;1845;p3"/>
          <p:cNvSpPr txBox="1"/>
          <p:nvPr>
            <p:ph idx="20" type="subTitle"/>
          </p:nvPr>
        </p:nvSpPr>
        <p:spPr>
          <a:xfrm>
            <a:off x="6822475" y="3576714"/>
            <a:ext cx="1608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Katalon and Android Studio’s Emulator</a:t>
            </a:r>
            <a:endParaRPr/>
          </a:p>
        </p:txBody>
      </p:sp>
      <p:grpSp>
        <p:nvGrpSpPr>
          <p:cNvPr id="1846" name="Google Shape;1846;p3"/>
          <p:cNvGrpSpPr/>
          <p:nvPr/>
        </p:nvGrpSpPr>
        <p:grpSpPr>
          <a:xfrm>
            <a:off x="715051" y="1600434"/>
            <a:ext cx="835765" cy="870855"/>
            <a:chOff x="715051" y="1600434"/>
            <a:chExt cx="835765" cy="870855"/>
          </a:xfrm>
        </p:grpSpPr>
        <p:grpSp>
          <p:nvGrpSpPr>
            <p:cNvPr id="1847" name="Google Shape;1847;p3"/>
            <p:cNvGrpSpPr/>
            <p:nvPr/>
          </p:nvGrpSpPr>
          <p:grpSpPr>
            <a:xfrm>
              <a:off x="715051" y="1600434"/>
              <a:ext cx="266700" cy="345050"/>
              <a:chOff x="1172410" y="839125"/>
              <a:chExt cx="266700" cy="345050"/>
            </a:xfrm>
          </p:grpSpPr>
          <p:cxnSp>
            <p:nvCxnSpPr>
              <p:cNvPr id="1848" name="Google Shape;1848;p3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49" name="Google Shape;1849;p3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850" name="Google Shape;1850;p3"/>
            <p:cNvGrpSpPr/>
            <p:nvPr/>
          </p:nvGrpSpPr>
          <p:grpSpPr>
            <a:xfrm rot="10800000">
              <a:off x="1284116" y="2126239"/>
              <a:ext cx="266700" cy="345050"/>
              <a:chOff x="1172410" y="839125"/>
              <a:chExt cx="266700" cy="345050"/>
            </a:xfrm>
          </p:grpSpPr>
          <p:cxnSp>
            <p:nvCxnSpPr>
              <p:cNvPr id="1851" name="Google Shape;1851;p3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52" name="Google Shape;1852;p3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853" name="Google Shape;1853;p3"/>
          <p:cNvGrpSpPr/>
          <p:nvPr/>
        </p:nvGrpSpPr>
        <p:grpSpPr>
          <a:xfrm>
            <a:off x="3334701" y="1600434"/>
            <a:ext cx="835765" cy="870855"/>
            <a:chOff x="3334701" y="1600434"/>
            <a:chExt cx="835765" cy="870855"/>
          </a:xfrm>
        </p:grpSpPr>
        <p:grpSp>
          <p:nvGrpSpPr>
            <p:cNvPr id="1854" name="Google Shape;1854;p3"/>
            <p:cNvGrpSpPr/>
            <p:nvPr/>
          </p:nvGrpSpPr>
          <p:grpSpPr>
            <a:xfrm>
              <a:off x="3334701" y="1600434"/>
              <a:ext cx="266700" cy="345050"/>
              <a:chOff x="1172410" y="839125"/>
              <a:chExt cx="266700" cy="345050"/>
            </a:xfrm>
          </p:grpSpPr>
          <p:cxnSp>
            <p:nvCxnSpPr>
              <p:cNvPr id="1855" name="Google Shape;1855;p3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56" name="Google Shape;1856;p3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857" name="Google Shape;1857;p3"/>
            <p:cNvGrpSpPr/>
            <p:nvPr/>
          </p:nvGrpSpPr>
          <p:grpSpPr>
            <a:xfrm rot="10800000">
              <a:off x="3903766" y="2126239"/>
              <a:ext cx="266700" cy="345050"/>
              <a:chOff x="1172410" y="839125"/>
              <a:chExt cx="266700" cy="345050"/>
            </a:xfrm>
          </p:grpSpPr>
          <p:cxnSp>
            <p:nvCxnSpPr>
              <p:cNvPr id="1858" name="Google Shape;1858;p3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59" name="Google Shape;1859;p3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860" name="Google Shape;1860;p3"/>
          <p:cNvGrpSpPr/>
          <p:nvPr/>
        </p:nvGrpSpPr>
        <p:grpSpPr>
          <a:xfrm>
            <a:off x="5926913" y="1600434"/>
            <a:ext cx="835766" cy="870855"/>
            <a:chOff x="5926913" y="1600434"/>
            <a:chExt cx="835766" cy="870855"/>
          </a:xfrm>
        </p:grpSpPr>
        <p:grpSp>
          <p:nvGrpSpPr>
            <p:cNvPr id="1861" name="Google Shape;1861;p3"/>
            <p:cNvGrpSpPr/>
            <p:nvPr/>
          </p:nvGrpSpPr>
          <p:grpSpPr>
            <a:xfrm>
              <a:off x="5926913" y="1600434"/>
              <a:ext cx="266700" cy="345050"/>
              <a:chOff x="1172410" y="839125"/>
              <a:chExt cx="266700" cy="345050"/>
            </a:xfrm>
          </p:grpSpPr>
          <p:cxnSp>
            <p:nvCxnSpPr>
              <p:cNvPr id="1862" name="Google Shape;1862;p3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63" name="Google Shape;1863;p3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864" name="Google Shape;1864;p3"/>
            <p:cNvGrpSpPr/>
            <p:nvPr/>
          </p:nvGrpSpPr>
          <p:grpSpPr>
            <a:xfrm rot="10800000">
              <a:off x="6495979" y="2126239"/>
              <a:ext cx="266700" cy="345050"/>
              <a:chOff x="1172410" y="839125"/>
              <a:chExt cx="266700" cy="345050"/>
            </a:xfrm>
          </p:grpSpPr>
          <p:cxnSp>
            <p:nvCxnSpPr>
              <p:cNvPr id="1865" name="Google Shape;1865;p3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66" name="Google Shape;1866;p3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867" name="Google Shape;1867;p3"/>
          <p:cNvGrpSpPr/>
          <p:nvPr/>
        </p:nvGrpSpPr>
        <p:grpSpPr>
          <a:xfrm>
            <a:off x="715051" y="3193447"/>
            <a:ext cx="835765" cy="870855"/>
            <a:chOff x="715051" y="3193447"/>
            <a:chExt cx="835765" cy="870855"/>
          </a:xfrm>
        </p:grpSpPr>
        <p:grpSp>
          <p:nvGrpSpPr>
            <p:cNvPr id="1868" name="Google Shape;1868;p3"/>
            <p:cNvGrpSpPr/>
            <p:nvPr/>
          </p:nvGrpSpPr>
          <p:grpSpPr>
            <a:xfrm>
              <a:off x="715051" y="3193447"/>
              <a:ext cx="266700" cy="345050"/>
              <a:chOff x="1172410" y="839125"/>
              <a:chExt cx="266700" cy="345050"/>
            </a:xfrm>
          </p:grpSpPr>
          <p:cxnSp>
            <p:nvCxnSpPr>
              <p:cNvPr id="1869" name="Google Shape;1869;p3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70" name="Google Shape;1870;p3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871" name="Google Shape;1871;p3"/>
            <p:cNvGrpSpPr/>
            <p:nvPr/>
          </p:nvGrpSpPr>
          <p:grpSpPr>
            <a:xfrm rot="10800000">
              <a:off x="1284116" y="3719252"/>
              <a:ext cx="266700" cy="345050"/>
              <a:chOff x="1172410" y="839125"/>
              <a:chExt cx="266700" cy="345050"/>
            </a:xfrm>
          </p:grpSpPr>
          <p:cxnSp>
            <p:nvCxnSpPr>
              <p:cNvPr id="1872" name="Google Shape;1872;p3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73" name="Google Shape;1873;p3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874" name="Google Shape;1874;p3"/>
          <p:cNvGrpSpPr/>
          <p:nvPr/>
        </p:nvGrpSpPr>
        <p:grpSpPr>
          <a:xfrm>
            <a:off x="3334701" y="3193447"/>
            <a:ext cx="835765" cy="870855"/>
            <a:chOff x="3334701" y="3193447"/>
            <a:chExt cx="835765" cy="870855"/>
          </a:xfrm>
        </p:grpSpPr>
        <p:grpSp>
          <p:nvGrpSpPr>
            <p:cNvPr id="1875" name="Google Shape;1875;p3"/>
            <p:cNvGrpSpPr/>
            <p:nvPr/>
          </p:nvGrpSpPr>
          <p:grpSpPr>
            <a:xfrm>
              <a:off x="3334701" y="3193447"/>
              <a:ext cx="266700" cy="345050"/>
              <a:chOff x="1172410" y="839125"/>
              <a:chExt cx="266700" cy="345050"/>
            </a:xfrm>
          </p:grpSpPr>
          <p:cxnSp>
            <p:nvCxnSpPr>
              <p:cNvPr id="1876" name="Google Shape;1876;p3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77" name="Google Shape;1877;p3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878" name="Google Shape;1878;p3"/>
            <p:cNvGrpSpPr/>
            <p:nvPr/>
          </p:nvGrpSpPr>
          <p:grpSpPr>
            <a:xfrm rot="10800000">
              <a:off x="3903766" y="3719252"/>
              <a:ext cx="266700" cy="345050"/>
              <a:chOff x="1172410" y="839125"/>
              <a:chExt cx="266700" cy="345050"/>
            </a:xfrm>
          </p:grpSpPr>
          <p:cxnSp>
            <p:nvCxnSpPr>
              <p:cNvPr id="1879" name="Google Shape;1879;p3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80" name="Google Shape;1880;p3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881" name="Google Shape;1881;p3"/>
          <p:cNvGrpSpPr/>
          <p:nvPr/>
        </p:nvGrpSpPr>
        <p:grpSpPr>
          <a:xfrm>
            <a:off x="5926913" y="3193447"/>
            <a:ext cx="835766" cy="870855"/>
            <a:chOff x="5926913" y="3193447"/>
            <a:chExt cx="835766" cy="870855"/>
          </a:xfrm>
        </p:grpSpPr>
        <p:grpSp>
          <p:nvGrpSpPr>
            <p:cNvPr id="1882" name="Google Shape;1882;p3"/>
            <p:cNvGrpSpPr/>
            <p:nvPr/>
          </p:nvGrpSpPr>
          <p:grpSpPr>
            <a:xfrm>
              <a:off x="5926913" y="3193447"/>
              <a:ext cx="266700" cy="345050"/>
              <a:chOff x="1172410" y="839125"/>
              <a:chExt cx="266700" cy="345050"/>
            </a:xfrm>
          </p:grpSpPr>
          <p:cxnSp>
            <p:nvCxnSpPr>
              <p:cNvPr id="1883" name="Google Shape;1883;p3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84" name="Google Shape;1884;p3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885" name="Google Shape;1885;p3"/>
            <p:cNvGrpSpPr/>
            <p:nvPr/>
          </p:nvGrpSpPr>
          <p:grpSpPr>
            <a:xfrm rot="10800000">
              <a:off x="6495979" y="3719252"/>
              <a:ext cx="266700" cy="345050"/>
              <a:chOff x="1172410" y="839125"/>
              <a:chExt cx="266700" cy="345050"/>
            </a:xfrm>
          </p:grpSpPr>
          <p:cxnSp>
            <p:nvCxnSpPr>
              <p:cNvPr id="1886" name="Google Shape;1886;p3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87" name="Google Shape;1887;p3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g242182951e9_0_0"/>
          <p:cNvSpPr txBox="1"/>
          <p:nvPr>
            <p:ph idx="15"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>
                <a:solidFill>
                  <a:schemeClr val="lt2"/>
                </a:solidFill>
              </a:rPr>
              <a:t>TOOLS YANG DIGUNAKAN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93" name="Google Shape;1893;g242182951e9_0_0"/>
          <p:cNvSpPr txBox="1"/>
          <p:nvPr>
            <p:ph type="title"/>
          </p:nvPr>
        </p:nvSpPr>
        <p:spPr>
          <a:xfrm>
            <a:off x="900539" y="2055150"/>
            <a:ext cx="1824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D"/>
              <a:t>1</a:t>
            </a:r>
            <a:endParaRPr/>
          </a:p>
        </p:txBody>
      </p:sp>
      <p:sp>
        <p:nvSpPr>
          <p:cNvPr id="1894" name="Google Shape;1894;g242182951e9_0_0"/>
          <p:cNvSpPr txBox="1"/>
          <p:nvPr>
            <p:ph idx="1" type="subTitle"/>
          </p:nvPr>
        </p:nvSpPr>
        <p:spPr>
          <a:xfrm>
            <a:off x="900539" y="2341574"/>
            <a:ext cx="1824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Google Spreadsheet</a:t>
            </a:r>
            <a:endParaRPr/>
          </a:p>
        </p:txBody>
      </p:sp>
      <p:sp>
        <p:nvSpPr>
          <p:cNvPr id="1895" name="Google Shape;1895;g242182951e9_0_0"/>
          <p:cNvSpPr txBox="1"/>
          <p:nvPr>
            <p:ph idx="2" type="title"/>
          </p:nvPr>
        </p:nvSpPr>
        <p:spPr>
          <a:xfrm>
            <a:off x="3659700" y="2055150"/>
            <a:ext cx="1824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D"/>
              <a:t>2</a:t>
            </a:r>
            <a:endParaRPr/>
          </a:p>
        </p:txBody>
      </p:sp>
      <p:sp>
        <p:nvSpPr>
          <p:cNvPr id="1896" name="Google Shape;1896;g242182951e9_0_0"/>
          <p:cNvSpPr txBox="1"/>
          <p:nvPr>
            <p:ph idx="3" type="subTitle"/>
          </p:nvPr>
        </p:nvSpPr>
        <p:spPr>
          <a:xfrm>
            <a:off x="3659700" y="2341574"/>
            <a:ext cx="1824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Intellij IDEA CE</a:t>
            </a:r>
            <a:endParaRPr/>
          </a:p>
        </p:txBody>
      </p:sp>
      <p:sp>
        <p:nvSpPr>
          <p:cNvPr id="1897" name="Google Shape;1897;g242182951e9_0_0"/>
          <p:cNvSpPr txBox="1"/>
          <p:nvPr>
            <p:ph idx="4" type="title"/>
          </p:nvPr>
        </p:nvSpPr>
        <p:spPr>
          <a:xfrm>
            <a:off x="900539" y="3742976"/>
            <a:ext cx="1824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D"/>
              <a:t>4</a:t>
            </a:r>
            <a:endParaRPr/>
          </a:p>
        </p:txBody>
      </p:sp>
      <p:sp>
        <p:nvSpPr>
          <p:cNvPr id="1898" name="Google Shape;1898;g242182951e9_0_0"/>
          <p:cNvSpPr txBox="1"/>
          <p:nvPr>
            <p:ph idx="5" type="subTitle"/>
          </p:nvPr>
        </p:nvSpPr>
        <p:spPr>
          <a:xfrm>
            <a:off x="900539" y="4029500"/>
            <a:ext cx="1824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Katalon</a:t>
            </a:r>
            <a:endParaRPr/>
          </a:p>
        </p:txBody>
      </p:sp>
      <p:sp>
        <p:nvSpPr>
          <p:cNvPr id="1899" name="Google Shape;1899;g242182951e9_0_0"/>
          <p:cNvSpPr txBox="1"/>
          <p:nvPr>
            <p:ph idx="6" type="title"/>
          </p:nvPr>
        </p:nvSpPr>
        <p:spPr>
          <a:xfrm>
            <a:off x="3659700" y="3742976"/>
            <a:ext cx="1824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D"/>
              <a:t>5</a:t>
            </a:r>
            <a:endParaRPr/>
          </a:p>
        </p:txBody>
      </p:sp>
      <p:sp>
        <p:nvSpPr>
          <p:cNvPr id="1900" name="Google Shape;1900;g242182951e9_0_0"/>
          <p:cNvSpPr txBox="1"/>
          <p:nvPr>
            <p:ph idx="7" type="subTitle"/>
          </p:nvPr>
        </p:nvSpPr>
        <p:spPr>
          <a:xfrm>
            <a:off x="3659700" y="4029500"/>
            <a:ext cx="1824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Github Actions</a:t>
            </a:r>
            <a:endParaRPr/>
          </a:p>
        </p:txBody>
      </p:sp>
      <p:sp>
        <p:nvSpPr>
          <p:cNvPr id="1901" name="Google Shape;1901;g242182951e9_0_0"/>
          <p:cNvSpPr txBox="1"/>
          <p:nvPr>
            <p:ph idx="8" type="title"/>
          </p:nvPr>
        </p:nvSpPr>
        <p:spPr>
          <a:xfrm>
            <a:off x="6418861" y="2055150"/>
            <a:ext cx="1824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D"/>
              <a:t>3</a:t>
            </a:r>
            <a:endParaRPr/>
          </a:p>
        </p:txBody>
      </p:sp>
      <p:sp>
        <p:nvSpPr>
          <p:cNvPr id="1902" name="Google Shape;1902;g242182951e9_0_0"/>
          <p:cNvSpPr txBox="1"/>
          <p:nvPr>
            <p:ph idx="9" type="subTitle"/>
          </p:nvPr>
        </p:nvSpPr>
        <p:spPr>
          <a:xfrm>
            <a:off x="6418861" y="2341574"/>
            <a:ext cx="1824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Android Studio</a:t>
            </a:r>
            <a:endParaRPr/>
          </a:p>
        </p:txBody>
      </p:sp>
      <p:sp>
        <p:nvSpPr>
          <p:cNvPr id="1903" name="Google Shape;1903;g242182951e9_0_0"/>
          <p:cNvSpPr txBox="1"/>
          <p:nvPr>
            <p:ph idx="13" type="title"/>
          </p:nvPr>
        </p:nvSpPr>
        <p:spPr>
          <a:xfrm>
            <a:off x="6418861" y="3742976"/>
            <a:ext cx="1824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D"/>
              <a:t>6</a:t>
            </a:r>
            <a:endParaRPr/>
          </a:p>
        </p:txBody>
      </p:sp>
      <p:sp>
        <p:nvSpPr>
          <p:cNvPr id="1904" name="Google Shape;1904;g242182951e9_0_0"/>
          <p:cNvSpPr txBox="1"/>
          <p:nvPr>
            <p:ph idx="14" type="subTitle"/>
          </p:nvPr>
        </p:nvSpPr>
        <p:spPr>
          <a:xfrm>
            <a:off x="6418861" y="4029500"/>
            <a:ext cx="1824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Google Docs</a:t>
            </a:r>
            <a:endParaRPr/>
          </a:p>
        </p:txBody>
      </p:sp>
      <p:grpSp>
        <p:nvGrpSpPr>
          <p:cNvPr id="1905" name="Google Shape;1905;g242182951e9_0_0"/>
          <p:cNvGrpSpPr/>
          <p:nvPr/>
        </p:nvGrpSpPr>
        <p:grpSpPr>
          <a:xfrm>
            <a:off x="4350613" y="3178193"/>
            <a:ext cx="442775" cy="442775"/>
            <a:chOff x="1006150" y="2717075"/>
            <a:chExt cx="442775" cy="442775"/>
          </a:xfrm>
        </p:grpSpPr>
        <p:sp>
          <p:nvSpPr>
            <p:cNvPr id="1906" name="Google Shape;1906;g242182951e9_0_0"/>
            <p:cNvSpPr/>
            <p:nvPr/>
          </p:nvSpPr>
          <p:spPr>
            <a:xfrm>
              <a:off x="1006150" y="2743250"/>
              <a:ext cx="442775" cy="338100"/>
            </a:xfrm>
            <a:custGeom>
              <a:rect b="b" l="l" r="r" t="t"/>
              <a:pathLst>
                <a:path extrusionOk="0" h="13524" w="17711">
                  <a:moveTo>
                    <a:pt x="5219" y="9378"/>
                  </a:moveTo>
                  <a:lnTo>
                    <a:pt x="5219" y="10411"/>
                  </a:lnTo>
                  <a:lnTo>
                    <a:pt x="6253" y="10411"/>
                  </a:lnTo>
                  <a:lnTo>
                    <a:pt x="6253" y="11444"/>
                  </a:lnTo>
                  <a:lnTo>
                    <a:pt x="5219" y="11444"/>
                  </a:lnTo>
                  <a:lnTo>
                    <a:pt x="5219" y="12490"/>
                  </a:lnTo>
                  <a:lnTo>
                    <a:pt x="4187" y="12490"/>
                  </a:lnTo>
                  <a:lnTo>
                    <a:pt x="4187" y="11444"/>
                  </a:lnTo>
                  <a:lnTo>
                    <a:pt x="3140" y="11444"/>
                  </a:lnTo>
                  <a:lnTo>
                    <a:pt x="3140" y="10411"/>
                  </a:lnTo>
                  <a:lnTo>
                    <a:pt x="4187" y="10411"/>
                  </a:lnTo>
                  <a:lnTo>
                    <a:pt x="4187" y="9378"/>
                  </a:lnTo>
                  <a:close/>
                  <a:moveTo>
                    <a:pt x="9378" y="9378"/>
                  </a:moveTo>
                  <a:lnTo>
                    <a:pt x="9378" y="10411"/>
                  </a:lnTo>
                  <a:lnTo>
                    <a:pt x="10412" y="10411"/>
                  </a:lnTo>
                  <a:lnTo>
                    <a:pt x="10412" y="11444"/>
                  </a:lnTo>
                  <a:lnTo>
                    <a:pt x="9378" y="11444"/>
                  </a:lnTo>
                  <a:lnTo>
                    <a:pt x="9378" y="12490"/>
                  </a:lnTo>
                  <a:lnTo>
                    <a:pt x="8332" y="12490"/>
                  </a:lnTo>
                  <a:lnTo>
                    <a:pt x="8332" y="11444"/>
                  </a:lnTo>
                  <a:lnTo>
                    <a:pt x="7299" y="11444"/>
                  </a:lnTo>
                  <a:lnTo>
                    <a:pt x="7299" y="10411"/>
                  </a:lnTo>
                  <a:lnTo>
                    <a:pt x="8332" y="10411"/>
                  </a:lnTo>
                  <a:lnTo>
                    <a:pt x="8332" y="9378"/>
                  </a:lnTo>
                  <a:close/>
                  <a:moveTo>
                    <a:pt x="13524" y="9378"/>
                  </a:moveTo>
                  <a:lnTo>
                    <a:pt x="13524" y="10411"/>
                  </a:lnTo>
                  <a:lnTo>
                    <a:pt x="14556" y="10411"/>
                  </a:lnTo>
                  <a:lnTo>
                    <a:pt x="14556" y="11444"/>
                  </a:lnTo>
                  <a:lnTo>
                    <a:pt x="13524" y="11444"/>
                  </a:lnTo>
                  <a:lnTo>
                    <a:pt x="13524" y="12490"/>
                  </a:lnTo>
                  <a:lnTo>
                    <a:pt x="12490" y="12490"/>
                  </a:lnTo>
                  <a:lnTo>
                    <a:pt x="12490" y="11444"/>
                  </a:lnTo>
                  <a:lnTo>
                    <a:pt x="11444" y="11444"/>
                  </a:lnTo>
                  <a:lnTo>
                    <a:pt x="11444" y="10411"/>
                  </a:lnTo>
                  <a:lnTo>
                    <a:pt x="12490" y="10411"/>
                  </a:lnTo>
                  <a:lnTo>
                    <a:pt x="12490" y="9378"/>
                  </a:lnTo>
                  <a:close/>
                  <a:moveTo>
                    <a:pt x="1" y="0"/>
                  </a:moveTo>
                  <a:lnTo>
                    <a:pt x="1" y="13523"/>
                  </a:lnTo>
                  <a:lnTo>
                    <a:pt x="17710" y="13523"/>
                  </a:lnTo>
                  <a:lnTo>
                    <a:pt x="17710" y="0"/>
                  </a:lnTo>
                  <a:lnTo>
                    <a:pt x="13647" y="0"/>
                  </a:lnTo>
                  <a:lnTo>
                    <a:pt x="14556" y="909"/>
                  </a:lnTo>
                  <a:lnTo>
                    <a:pt x="14556" y="5344"/>
                  </a:lnTo>
                  <a:lnTo>
                    <a:pt x="11568" y="8331"/>
                  </a:lnTo>
                  <a:lnTo>
                    <a:pt x="6128" y="8331"/>
                  </a:lnTo>
                  <a:lnTo>
                    <a:pt x="3140" y="5344"/>
                  </a:lnTo>
                  <a:lnTo>
                    <a:pt x="3140" y="909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g242182951e9_0_0"/>
            <p:cNvSpPr/>
            <p:nvPr/>
          </p:nvSpPr>
          <p:spPr>
            <a:xfrm>
              <a:off x="1110825" y="2717075"/>
              <a:ext cx="233425" cy="208650"/>
            </a:xfrm>
            <a:custGeom>
              <a:rect b="b" l="l" r="r" t="t"/>
              <a:pathLst>
                <a:path extrusionOk="0" h="8346" w="9337">
                  <a:moveTo>
                    <a:pt x="5191" y="2080"/>
                  </a:moveTo>
                  <a:lnTo>
                    <a:pt x="5191" y="4160"/>
                  </a:lnTo>
                  <a:lnTo>
                    <a:pt x="4145" y="4160"/>
                  </a:lnTo>
                  <a:lnTo>
                    <a:pt x="4145" y="2080"/>
                  </a:lnTo>
                  <a:close/>
                  <a:moveTo>
                    <a:pt x="5191" y="5234"/>
                  </a:moveTo>
                  <a:lnTo>
                    <a:pt x="5191" y="6266"/>
                  </a:lnTo>
                  <a:lnTo>
                    <a:pt x="4145" y="6266"/>
                  </a:lnTo>
                  <a:lnTo>
                    <a:pt x="4145" y="5234"/>
                  </a:lnTo>
                  <a:close/>
                  <a:moveTo>
                    <a:pt x="2382" y="1"/>
                  </a:moveTo>
                  <a:lnTo>
                    <a:pt x="0" y="2383"/>
                  </a:lnTo>
                  <a:lnTo>
                    <a:pt x="0" y="5963"/>
                  </a:lnTo>
                  <a:lnTo>
                    <a:pt x="2382" y="8346"/>
                  </a:lnTo>
                  <a:lnTo>
                    <a:pt x="6954" y="8346"/>
                  </a:lnTo>
                  <a:lnTo>
                    <a:pt x="9337" y="5963"/>
                  </a:lnTo>
                  <a:lnTo>
                    <a:pt x="9337" y="2383"/>
                  </a:lnTo>
                  <a:lnTo>
                    <a:pt x="6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g242182951e9_0_0"/>
            <p:cNvSpPr/>
            <p:nvPr/>
          </p:nvSpPr>
          <p:spPr>
            <a:xfrm>
              <a:off x="1136625" y="3108175"/>
              <a:ext cx="181800" cy="51675"/>
            </a:xfrm>
            <a:custGeom>
              <a:rect b="b" l="l" r="r" t="t"/>
              <a:pathLst>
                <a:path extrusionOk="0" h="2067" w="7272">
                  <a:moveTo>
                    <a:pt x="1034" y="1"/>
                  </a:moveTo>
                  <a:lnTo>
                    <a:pt x="1034" y="510"/>
                  </a:lnTo>
                  <a:cubicBezTo>
                    <a:pt x="1034" y="799"/>
                    <a:pt x="813" y="1033"/>
                    <a:pt x="524" y="1033"/>
                  </a:cubicBezTo>
                  <a:lnTo>
                    <a:pt x="0" y="1033"/>
                  </a:lnTo>
                  <a:lnTo>
                    <a:pt x="0" y="2066"/>
                  </a:lnTo>
                  <a:lnTo>
                    <a:pt x="7271" y="2066"/>
                  </a:lnTo>
                  <a:lnTo>
                    <a:pt x="7271" y="1033"/>
                  </a:lnTo>
                  <a:lnTo>
                    <a:pt x="6748" y="1033"/>
                  </a:lnTo>
                  <a:cubicBezTo>
                    <a:pt x="6459" y="1033"/>
                    <a:pt x="6225" y="799"/>
                    <a:pt x="6225" y="510"/>
                  </a:cubicBezTo>
                  <a:lnTo>
                    <a:pt x="62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9" name="Google Shape;1909;g242182951e9_0_0"/>
          <p:cNvGrpSpPr/>
          <p:nvPr/>
        </p:nvGrpSpPr>
        <p:grpSpPr>
          <a:xfrm>
            <a:off x="7109774" y="3231030"/>
            <a:ext cx="442775" cy="337100"/>
            <a:chOff x="2493750" y="3347425"/>
            <a:chExt cx="442775" cy="337100"/>
          </a:xfrm>
        </p:grpSpPr>
        <p:sp>
          <p:nvSpPr>
            <p:cNvPr id="1910" name="Google Shape;1910;g242182951e9_0_0"/>
            <p:cNvSpPr/>
            <p:nvPr/>
          </p:nvSpPr>
          <p:spPr>
            <a:xfrm>
              <a:off x="2493750" y="3347425"/>
              <a:ext cx="53750" cy="337100"/>
            </a:xfrm>
            <a:custGeom>
              <a:rect b="b" l="l" r="r" t="t"/>
              <a:pathLst>
                <a:path extrusionOk="0" h="13484" w="2150">
                  <a:moveTo>
                    <a:pt x="1" y="1"/>
                  </a:moveTo>
                  <a:lnTo>
                    <a:pt x="1" y="13483"/>
                  </a:lnTo>
                  <a:lnTo>
                    <a:pt x="2149" y="13483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g242182951e9_0_0"/>
            <p:cNvSpPr/>
            <p:nvPr/>
          </p:nvSpPr>
          <p:spPr>
            <a:xfrm>
              <a:off x="2573300" y="3347425"/>
              <a:ext cx="259600" cy="337100"/>
            </a:xfrm>
            <a:custGeom>
              <a:rect b="b" l="l" r="r" t="t"/>
              <a:pathLst>
                <a:path extrusionOk="0" h="13484" w="10384">
                  <a:moveTo>
                    <a:pt x="2755" y="5344"/>
                  </a:moveTo>
                  <a:lnTo>
                    <a:pt x="3484" y="6074"/>
                  </a:lnTo>
                  <a:lnTo>
                    <a:pt x="2810" y="6749"/>
                  </a:lnTo>
                  <a:lnTo>
                    <a:pt x="3484" y="7410"/>
                  </a:lnTo>
                  <a:lnTo>
                    <a:pt x="2755" y="8153"/>
                  </a:lnTo>
                  <a:lnTo>
                    <a:pt x="1350" y="6749"/>
                  </a:lnTo>
                  <a:lnTo>
                    <a:pt x="2755" y="5344"/>
                  </a:lnTo>
                  <a:close/>
                  <a:moveTo>
                    <a:pt x="7630" y="5344"/>
                  </a:moveTo>
                  <a:lnTo>
                    <a:pt x="9034" y="6749"/>
                  </a:lnTo>
                  <a:lnTo>
                    <a:pt x="7630" y="8153"/>
                  </a:lnTo>
                  <a:lnTo>
                    <a:pt x="6899" y="7410"/>
                  </a:lnTo>
                  <a:lnTo>
                    <a:pt x="7574" y="6749"/>
                  </a:lnTo>
                  <a:lnTo>
                    <a:pt x="6899" y="6074"/>
                  </a:lnTo>
                  <a:lnTo>
                    <a:pt x="7630" y="5344"/>
                  </a:lnTo>
                  <a:close/>
                  <a:moveTo>
                    <a:pt x="5715" y="4147"/>
                  </a:moveTo>
                  <a:lnTo>
                    <a:pt x="5715" y="9338"/>
                  </a:lnTo>
                  <a:lnTo>
                    <a:pt x="4668" y="9338"/>
                  </a:lnTo>
                  <a:lnTo>
                    <a:pt x="4668" y="4147"/>
                  </a:lnTo>
                  <a:close/>
                  <a:moveTo>
                    <a:pt x="0" y="1"/>
                  </a:moveTo>
                  <a:lnTo>
                    <a:pt x="0" y="13483"/>
                  </a:lnTo>
                  <a:lnTo>
                    <a:pt x="10384" y="13483"/>
                  </a:lnTo>
                  <a:lnTo>
                    <a:pt x="103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g242182951e9_0_0"/>
            <p:cNvSpPr/>
            <p:nvPr/>
          </p:nvSpPr>
          <p:spPr>
            <a:xfrm>
              <a:off x="2858700" y="3389425"/>
              <a:ext cx="77825" cy="253100"/>
            </a:xfrm>
            <a:custGeom>
              <a:rect b="b" l="l" r="r" t="t"/>
              <a:pathLst>
                <a:path extrusionOk="0" h="10124" w="3113">
                  <a:moveTo>
                    <a:pt x="0" y="1"/>
                  </a:moveTo>
                  <a:lnTo>
                    <a:pt x="0" y="10123"/>
                  </a:lnTo>
                  <a:cubicBezTo>
                    <a:pt x="1860" y="9172"/>
                    <a:pt x="3112" y="7245"/>
                    <a:pt x="3112" y="5069"/>
                  </a:cubicBezTo>
                  <a:cubicBezTo>
                    <a:pt x="3112" y="2893"/>
                    <a:pt x="1860" y="95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3" name="Google Shape;1913;g242182951e9_0_0"/>
          <p:cNvGrpSpPr/>
          <p:nvPr/>
        </p:nvGrpSpPr>
        <p:grpSpPr>
          <a:xfrm>
            <a:off x="4350613" y="1493745"/>
            <a:ext cx="442775" cy="442750"/>
            <a:chOff x="4725350" y="2130775"/>
            <a:chExt cx="442775" cy="442750"/>
          </a:xfrm>
        </p:grpSpPr>
        <p:sp>
          <p:nvSpPr>
            <p:cNvPr id="1914" name="Google Shape;1914;g242182951e9_0_0"/>
            <p:cNvSpPr/>
            <p:nvPr/>
          </p:nvSpPr>
          <p:spPr>
            <a:xfrm>
              <a:off x="4855850" y="2130775"/>
              <a:ext cx="181800" cy="39625"/>
            </a:xfrm>
            <a:custGeom>
              <a:rect b="b" l="l" r="r" t="t"/>
              <a:pathLst>
                <a:path extrusionOk="0" h="1585" w="7272">
                  <a:moveTo>
                    <a:pt x="0" y="0"/>
                  </a:moveTo>
                  <a:lnTo>
                    <a:pt x="0" y="1584"/>
                  </a:lnTo>
                  <a:lnTo>
                    <a:pt x="7271" y="1584"/>
                  </a:lnTo>
                  <a:lnTo>
                    <a:pt x="72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g242182951e9_0_0"/>
            <p:cNvSpPr/>
            <p:nvPr/>
          </p:nvSpPr>
          <p:spPr>
            <a:xfrm>
              <a:off x="4855850" y="2196550"/>
              <a:ext cx="181800" cy="38900"/>
            </a:xfrm>
            <a:custGeom>
              <a:rect b="b" l="l" r="r" t="t"/>
              <a:pathLst>
                <a:path extrusionOk="0" h="1556" w="7272">
                  <a:moveTo>
                    <a:pt x="0" y="0"/>
                  </a:moveTo>
                  <a:lnTo>
                    <a:pt x="0" y="1556"/>
                  </a:lnTo>
                  <a:lnTo>
                    <a:pt x="7271" y="1556"/>
                  </a:lnTo>
                  <a:lnTo>
                    <a:pt x="72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g242182951e9_0_0"/>
            <p:cNvSpPr/>
            <p:nvPr/>
          </p:nvSpPr>
          <p:spPr>
            <a:xfrm>
              <a:off x="4855850" y="2261250"/>
              <a:ext cx="181800" cy="38925"/>
            </a:xfrm>
            <a:custGeom>
              <a:rect b="b" l="l" r="r" t="t"/>
              <a:pathLst>
                <a:path extrusionOk="0" h="1557" w="7272">
                  <a:moveTo>
                    <a:pt x="0" y="1"/>
                  </a:moveTo>
                  <a:lnTo>
                    <a:pt x="0" y="1557"/>
                  </a:lnTo>
                  <a:lnTo>
                    <a:pt x="7271" y="1557"/>
                  </a:lnTo>
                  <a:lnTo>
                    <a:pt x="72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g242182951e9_0_0"/>
            <p:cNvSpPr/>
            <p:nvPr/>
          </p:nvSpPr>
          <p:spPr>
            <a:xfrm>
              <a:off x="4725350" y="2404125"/>
              <a:ext cx="130525" cy="38950"/>
            </a:xfrm>
            <a:custGeom>
              <a:rect b="b" l="l" r="r" t="t"/>
              <a:pathLst>
                <a:path extrusionOk="0" h="1558" w="5221">
                  <a:moveTo>
                    <a:pt x="1" y="0"/>
                  </a:moveTo>
                  <a:lnTo>
                    <a:pt x="1" y="1557"/>
                  </a:lnTo>
                  <a:lnTo>
                    <a:pt x="5220" y="1557"/>
                  </a:lnTo>
                  <a:lnTo>
                    <a:pt x="52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g242182951e9_0_0"/>
            <p:cNvSpPr/>
            <p:nvPr/>
          </p:nvSpPr>
          <p:spPr>
            <a:xfrm>
              <a:off x="4725350" y="2468850"/>
              <a:ext cx="130525" cy="38950"/>
            </a:xfrm>
            <a:custGeom>
              <a:rect b="b" l="l" r="r" t="t"/>
              <a:pathLst>
                <a:path extrusionOk="0" h="1558" w="5221">
                  <a:moveTo>
                    <a:pt x="1" y="0"/>
                  </a:moveTo>
                  <a:lnTo>
                    <a:pt x="1" y="1557"/>
                  </a:lnTo>
                  <a:lnTo>
                    <a:pt x="5220" y="1557"/>
                  </a:lnTo>
                  <a:lnTo>
                    <a:pt x="52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g242182951e9_0_0"/>
            <p:cNvSpPr/>
            <p:nvPr/>
          </p:nvSpPr>
          <p:spPr>
            <a:xfrm>
              <a:off x="4725350" y="2533575"/>
              <a:ext cx="130525" cy="39950"/>
            </a:xfrm>
            <a:custGeom>
              <a:rect b="b" l="l" r="r" t="t"/>
              <a:pathLst>
                <a:path extrusionOk="0" h="1598" w="5221">
                  <a:moveTo>
                    <a:pt x="1" y="0"/>
                  </a:moveTo>
                  <a:lnTo>
                    <a:pt x="1" y="1598"/>
                  </a:lnTo>
                  <a:lnTo>
                    <a:pt x="5220" y="1598"/>
                  </a:lnTo>
                  <a:lnTo>
                    <a:pt x="52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g242182951e9_0_0"/>
            <p:cNvSpPr/>
            <p:nvPr/>
          </p:nvSpPr>
          <p:spPr>
            <a:xfrm>
              <a:off x="5037625" y="2533575"/>
              <a:ext cx="130500" cy="39950"/>
            </a:xfrm>
            <a:custGeom>
              <a:rect b="b" l="l" r="r" t="t"/>
              <a:pathLst>
                <a:path extrusionOk="0" h="1598" w="5220">
                  <a:moveTo>
                    <a:pt x="0" y="0"/>
                  </a:moveTo>
                  <a:lnTo>
                    <a:pt x="0" y="1598"/>
                  </a:lnTo>
                  <a:lnTo>
                    <a:pt x="5219" y="1598"/>
                  </a:lnTo>
                  <a:lnTo>
                    <a:pt x="52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g242182951e9_0_0"/>
            <p:cNvSpPr/>
            <p:nvPr/>
          </p:nvSpPr>
          <p:spPr>
            <a:xfrm>
              <a:off x="5037625" y="2404125"/>
              <a:ext cx="130500" cy="38950"/>
            </a:xfrm>
            <a:custGeom>
              <a:rect b="b" l="l" r="r" t="t"/>
              <a:pathLst>
                <a:path extrusionOk="0" h="1558" w="5220">
                  <a:moveTo>
                    <a:pt x="0" y="0"/>
                  </a:moveTo>
                  <a:lnTo>
                    <a:pt x="0" y="1557"/>
                  </a:lnTo>
                  <a:lnTo>
                    <a:pt x="5219" y="1557"/>
                  </a:lnTo>
                  <a:lnTo>
                    <a:pt x="52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g242182951e9_0_0"/>
            <p:cNvSpPr/>
            <p:nvPr/>
          </p:nvSpPr>
          <p:spPr>
            <a:xfrm>
              <a:off x="5037625" y="2468850"/>
              <a:ext cx="130500" cy="38950"/>
            </a:xfrm>
            <a:custGeom>
              <a:rect b="b" l="l" r="r" t="t"/>
              <a:pathLst>
                <a:path extrusionOk="0" h="1558" w="5220">
                  <a:moveTo>
                    <a:pt x="0" y="0"/>
                  </a:moveTo>
                  <a:lnTo>
                    <a:pt x="0" y="1557"/>
                  </a:lnTo>
                  <a:lnTo>
                    <a:pt x="5219" y="1557"/>
                  </a:lnTo>
                  <a:lnTo>
                    <a:pt x="52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g242182951e9_0_0"/>
            <p:cNvSpPr/>
            <p:nvPr/>
          </p:nvSpPr>
          <p:spPr>
            <a:xfrm>
              <a:off x="4882000" y="2325975"/>
              <a:ext cx="129475" cy="142900"/>
            </a:xfrm>
            <a:custGeom>
              <a:rect b="b" l="l" r="r" t="t"/>
              <a:pathLst>
                <a:path extrusionOk="0" h="5716" w="5179">
                  <a:moveTo>
                    <a:pt x="2067" y="1"/>
                  </a:moveTo>
                  <a:lnTo>
                    <a:pt x="2067" y="1653"/>
                  </a:lnTo>
                  <a:cubicBezTo>
                    <a:pt x="1474" y="1874"/>
                    <a:pt x="1033" y="2438"/>
                    <a:pt x="1033" y="3126"/>
                  </a:cubicBezTo>
                  <a:cubicBezTo>
                    <a:pt x="1033" y="3278"/>
                    <a:pt x="1061" y="3429"/>
                    <a:pt x="1116" y="3581"/>
                  </a:cubicBezTo>
                  <a:lnTo>
                    <a:pt x="1" y="4421"/>
                  </a:lnTo>
                  <a:lnTo>
                    <a:pt x="1" y="5715"/>
                  </a:lnTo>
                  <a:lnTo>
                    <a:pt x="1736" y="4421"/>
                  </a:lnTo>
                  <a:cubicBezTo>
                    <a:pt x="1970" y="4573"/>
                    <a:pt x="2273" y="4683"/>
                    <a:pt x="2590" y="4683"/>
                  </a:cubicBezTo>
                  <a:cubicBezTo>
                    <a:pt x="2906" y="4683"/>
                    <a:pt x="3209" y="4573"/>
                    <a:pt x="3457" y="4421"/>
                  </a:cubicBezTo>
                  <a:lnTo>
                    <a:pt x="5179" y="5715"/>
                  </a:lnTo>
                  <a:lnTo>
                    <a:pt x="5179" y="4421"/>
                  </a:lnTo>
                  <a:lnTo>
                    <a:pt x="4063" y="3581"/>
                  </a:lnTo>
                  <a:cubicBezTo>
                    <a:pt x="4118" y="3429"/>
                    <a:pt x="4145" y="3278"/>
                    <a:pt x="4145" y="3126"/>
                  </a:cubicBezTo>
                  <a:cubicBezTo>
                    <a:pt x="4145" y="2438"/>
                    <a:pt x="3719" y="1874"/>
                    <a:pt x="3113" y="1653"/>
                  </a:cubicBezTo>
                  <a:lnTo>
                    <a:pt x="3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4" name="Google Shape;1924;g242182951e9_0_0"/>
          <p:cNvGrpSpPr/>
          <p:nvPr/>
        </p:nvGrpSpPr>
        <p:grpSpPr>
          <a:xfrm>
            <a:off x="1591451" y="3191968"/>
            <a:ext cx="442775" cy="415225"/>
            <a:chOff x="1006150" y="3317500"/>
            <a:chExt cx="442775" cy="415225"/>
          </a:xfrm>
        </p:grpSpPr>
        <p:sp>
          <p:nvSpPr>
            <p:cNvPr id="1925" name="Google Shape;1925;g242182951e9_0_0"/>
            <p:cNvSpPr/>
            <p:nvPr/>
          </p:nvSpPr>
          <p:spPr>
            <a:xfrm>
              <a:off x="1006150" y="3317500"/>
              <a:ext cx="442775" cy="77825"/>
            </a:xfrm>
            <a:custGeom>
              <a:rect b="b" l="l" r="r" t="t"/>
              <a:pathLst>
                <a:path extrusionOk="0" h="3113" w="17711">
                  <a:moveTo>
                    <a:pt x="1" y="0"/>
                  </a:moveTo>
                  <a:lnTo>
                    <a:pt x="1" y="3113"/>
                  </a:lnTo>
                  <a:lnTo>
                    <a:pt x="17710" y="3113"/>
                  </a:lnTo>
                  <a:lnTo>
                    <a:pt x="17710" y="0"/>
                  </a:lnTo>
                  <a:lnTo>
                    <a:pt x="15603" y="0"/>
                  </a:lnTo>
                  <a:lnTo>
                    <a:pt x="15603" y="2079"/>
                  </a:lnTo>
                  <a:lnTo>
                    <a:pt x="14556" y="2079"/>
                  </a:lnTo>
                  <a:lnTo>
                    <a:pt x="14556" y="0"/>
                  </a:lnTo>
                  <a:lnTo>
                    <a:pt x="13524" y="0"/>
                  </a:lnTo>
                  <a:lnTo>
                    <a:pt x="13524" y="2079"/>
                  </a:lnTo>
                  <a:lnTo>
                    <a:pt x="12490" y="2079"/>
                  </a:lnTo>
                  <a:lnTo>
                    <a:pt x="12490" y="0"/>
                  </a:lnTo>
                  <a:lnTo>
                    <a:pt x="11444" y="0"/>
                  </a:lnTo>
                  <a:lnTo>
                    <a:pt x="11444" y="2079"/>
                  </a:lnTo>
                  <a:lnTo>
                    <a:pt x="10412" y="2079"/>
                  </a:lnTo>
                  <a:lnTo>
                    <a:pt x="10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g242182951e9_0_0"/>
            <p:cNvSpPr/>
            <p:nvPr/>
          </p:nvSpPr>
          <p:spPr>
            <a:xfrm>
              <a:off x="1136625" y="3551250"/>
              <a:ext cx="25850" cy="25850"/>
            </a:xfrm>
            <a:custGeom>
              <a:rect b="b" l="l" r="r" t="t"/>
              <a:pathLst>
                <a:path extrusionOk="0" h="1034" w="1034">
                  <a:moveTo>
                    <a:pt x="524" y="0"/>
                  </a:moveTo>
                  <a:cubicBezTo>
                    <a:pt x="235" y="0"/>
                    <a:pt x="0" y="221"/>
                    <a:pt x="0" y="510"/>
                  </a:cubicBezTo>
                  <a:cubicBezTo>
                    <a:pt x="0" y="799"/>
                    <a:pt x="235" y="1034"/>
                    <a:pt x="524" y="1034"/>
                  </a:cubicBezTo>
                  <a:cubicBezTo>
                    <a:pt x="813" y="1034"/>
                    <a:pt x="1034" y="799"/>
                    <a:pt x="1034" y="510"/>
                  </a:cubicBezTo>
                  <a:cubicBezTo>
                    <a:pt x="1034" y="221"/>
                    <a:pt x="813" y="0"/>
                    <a:pt x="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g242182951e9_0_0"/>
            <p:cNvSpPr/>
            <p:nvPr/>
          </p:nvSpPr>
          <p:spPr>
            <a:xfrm>
              <a:off x="1292225" y="3629050"/>
              <a:ext cx="26200" cy="25850"/>
            </a:xfrm>
            <a:custGeom>
              <a:rect b="b" l="l" r="r" t="t"/>
              <a:pathLst>
                <a:path extrusionOk="0" h="1034" w="1048">
                  <a:moveTo>
                    <a:pt x="524" y="1"/>
                  </a:moveTo>
                  <a:cubicBezTo>
                    <a:pt x="235" y="1"/>
                    <a:pt x="1" y="221"/>
                    <a:pt x="1" y="511"/>
                  </a:cubicBezTo>
                  <a:cubicBezTo>
                    <a:pt x="1" y="799"/>
                    <a:pt x="235" y="1034"/>
                    <a:pt x="524" y="1034"/>
                  </a:cubicBezTo>
                  <a:cubicBezTo>
                    <a:pt x="814" y="1034"/>
                    <a:pt x="1047" y="799"/>
                    <a:pt x="1047" y="511"/>
                  </a:cubicBezTo>
                  <a:cubicBezTo>
                    <a:pt x="1047" y="221"/>
                    <a:pt x="814" y="1"/>
                    <a:pt x="5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g242182951e9_0_0"/>
            <p:cNvSpPr/>
            <p:nvPr/>
          </p:nvSpPr>
          <p:spPr>
            <a:xfrm>
              <a:off x="1006150" y="3421475"/>
              <a:ext cx="442775" cy="311250"/>
            </a:xfrm>
            <a:custGeom>
              <a:rect b="b" l="l" r="r" t="t"/>
              <a:pathLst>
                <a:path extrusionOk="0" h="12450" w="17711">
                  <a:moveTo>
                    <a:pt x="11967" y="1032"/>
                  </a:moveTo>
                  <a:cubicBezTo>
                    <a:pt x="12642" y="1032"/>
                    <a:pt x="13207" y="1473"/>
                    <a:pt x="13427" y="2066"/>
                  </a:cubicBezTo>
                  <a:lnTo>
                    <a:pt x="14556" y="2066"/>
                  </a:lnTo>
                  <a:lnTo>
                    <a:pt x="14556" y="3112"/>
                  </a:lnTo>
                  <a:lnTo>
                    <a:pt x="13427" y="3112"/>
                  </a:lnTo>
                  <a:cubicBezTo>
                    <a:pt x="13207" y="3718"/>
                    <a:pt x="12642" y="4145"/>
                    <a:pt x="11967" y="4145"/>
                  </a:cubicBezTo>
                  <a:cubicBezTo>
                    <a:pt x="11293" y="4145"/>
                    <a:pt x="10715" y="3718"/>
                    <a:pt x="10507" y="3112"/>
                  </a:cubicBezTo>
                  <a:lnTo>
                    <a:pt x="3140" y="3112"/>
                  </a:lnTo>
                  <a:lnTo>
                    <a:pt x="3140" y="2066"/>
                  </a:lnTo>
                  <a:lnTo>
                    <a:pt x="10507" y="2066"/>
                  </a:lnTo>
                  <a:cubicBezTo>
                    <a:pt x="10715" y="1473"/>
                    <a:pt x="11293" y="1032"/>
                    <a:pt x="11967" y="1032"/>
                  </a:cubicBezTo>
                  <a:close/>
                  <a:moveTo>
                    <a:pt x="5743" y="4145"/>
                  </a:moveTo>
                  <a:cubicBezTo>
                    <a:pt x="6418" y="4145"/>
                    <a:pt x="6982" y="4585"/>
                    <a:pt x="7202" y="5191"/>
                  </a:cubicBezTo>
                  <a:lnTo>
                    <a:pt x="14556" y="5191"/>
                  </a:lnTo>
                  <a:lnTo>
                    <a:pt x="14556" y="6225"/>
                  </a:lnTo>
                  <a:lnTo>
                    <a:pt x="7202" y="6225"/>
                  </a:lnTo>
                  <a:cubicBezTo>
                    <a:pt x="6982" y="6831"/>
                    <a:pt x="6418" y="7257"/>
                    <a:pt x="5743" y="7257"/>
                  </a:cubicBezTo>
                  <a:cubicBezTo>
                    <a:pt x="5068" y="7257"/>
                    <a:pt x="4490" y="6831"/>
                    <a:pt x="4283" y="6225"/>
                  </a:cubicBezTo>
                  <a:lnTo>
                    <a:pt x="3140" y="6225"/>
                  </a:lnTo>
                  <a:lnTo>
                    <a:pt x="3140" y="5191"/>
                  </a:lnTo>
                  <a:lnTo>
                    <a:pt x="4283" y="5191"/>
                  </a:lnTo>
                  <a:cubicBezTo>
                    <a:pt x="4490" y="4585"/>
                    <a:pt x="5068" y="4145"/>
                    <a:pt x="5743" y="4145"/>
                  </a:cubicBezTo>
                  <a:close/>
                  <a:moveTo>
                    <a:pt x="11967" y="7257"/>
                  </a:moveTo>
                  <a:cubicBezTo>
                    <a:pt x="12642" y="7257"/>
                    <a:pt x="13207" y="7698"/>
                    <a:pt x="13427" y="8304"/>
                  </a:cubicBezTo>
                  <a:lnTo>
                    <a:pt x="14556" y="8304"/>
                  </a:lnTo>
                  <a:lnTo>
                    <a:pt x="14556" y="9337"/>
                  </a:lnTo>
                  <a:lnTo>
                    <a:pt x="13427" y="9337"/>
                  </a:lnTo>
                  <a:cubicBezTo>
                    <a:pt x="13207" y="9943"/>
                    <a:pt x="12642" y="10369"/>
                    <a:pt x="11967" y="10369"/>
                  </a:cubicBezTo>
                  <a:cubicBezTo>
                    <a:pt x="11293" y="10369"/>
                    <a:pt x="10715" y="9943"/>
                    <a:pt x="10507" y="9337"/>
                  </a:cubicBezTo>
                  <a:lnTo>
                    <a:pt x="3140" y="9337"/>
                  </a:lnTo>
                  <a:lnTo>
                    <a:pt x="3140" y="8304"/>
                  </a:lnTo>
                  <a:lnTo>
                    <a:pt x="10507" y="8304"/>
                  </a:lnTo>
                  <a:cubicBezTo>
                    <a:pt x="10715" y="7698"/>
                    <a:pt x="11293" y="7257"/>
                    <a:pt x="11967" y="7257"/>
                  </a:cubicBezTo>
                  <a:close/>
                  <a:moveTo>
                    <a:pt x="1" y="0"/>
                  </a:moveTo>
                  <a:lnTo>
                    <a:pt x="1" y="12449"/>
                  </a:lnTo>
                  <a:lnTo>
                    <a:pt x="17710" y="12449"/>
                  </a:lnTo>
                  <a:lnTo>
                    <a:pt x="177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g242182951e9_0_0"/>
            <p:cNvSpPr/>
            <p:nvPr/>
          </p:nvSpPr>
          <p:spPr>
            <a:xfrm>
              <a:off x="1292225" y="3473100"/>
              <a:ext cx="26200" cy="26200"/>
            </a:xfrm>
            <a:custGeom>
              <a:rect b="b" l="l" r="r" t="t"/>
              <a:pathLst>
                <a:path extrusionOk="0" h="1048" w="1048">
                  <a:moveTo>
                    <a:pt x="524" y="1"/>
                  </a:moveTo>
                  <a:cubicBezTo>
                    <a:pt x="235" y="1"/>
                    <a:pt x="1" y="234"/>
                    <a:pt x="1" y="524"/>
                  </a:cubicBezTo>
                  <a:cubicBezTo>
                    <a:pt x="1" y="813"/>
                    <a:pt x="235" y="1047"/>
                    <a:pt x="524" y="1047"/>
                  </a:cubicBezTo>
                  <a:cubicBezTo>
                    <a:pt x="814" y="1047"/>
                    <a:pt x="1047" y="813"/>
                    <a:pt x="1047" y="524"/>
                  </a:cubicBezTo>
                  <a:cubicBezTo>
                    <a:pt x="1047" y="234"/>
                    <a:pt x="814" y="1"/>
                    <a:pt x="5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0" name="Google Shape;1930;g242182951e9_0_0"/>
          <p:cNvGrpSpPr/>
          <p:nvPr/>
        </p:nvGrpSpPr>
        <p:grpSpPr>
          <a:xfrm>
            <a:off x="1591451" y="1493745"/>
            <a:ext cx="442775" cy="442750"/>
            <a:chOff x="1006150" y="2130775"/>
            <a:chExt cx="442775" cy="442750"/>
          </a:xfrm>
        </p:grpSpPr>
        <p:sp>
          <p:nvSpPr>
            <p:cNvPr id="1931" name="Google Shape;1931;g242182951e9_0_0"/>
            <p:cNvSpPr/>
            <p:nvPr/>
          </p:nvSpPr>
          <p:spPr>
            <a:xfrm>
              <a:off x="1006150" y="2494000"/>
              <a:ext cx="442775" cy="79525"/>
            </a:xfrm>
            <a:custGeom>
              <a:rect b="b" l="l" r="r" t="t"/>
              <a:pathLst>
                <a:path extrusionOk="0" h="3181" w="17711">
                  <a:moveTo>
                    <a:pt x="1" y="0"/>
                  </a:moveTo>
                  <a:lnTo>
                    <a:pt x="1" y="1625"/>
                  </a:lnTo>
                  <a:cubicBezTo>
                    <a:pt x="1" y="2479"/>
                    <a:pt x="702" y="3181"/>
                    <a:pt x="1556" y="3181"/>
                  </a:cubicBezTo>
                  <a:lnTo>
                    <a:pt x="16154" y="3181"/>
                  </a:lnTo>
                  <a:cubicBezTo>
                    <a:pt x="17007" y="3181"/>
                    <a:pt x="17710" y="2479"/>
                    <a:pt x="17710" y="1625"/>
                  </a:cubicBezTo>
                  <a:lnTo>
                    <a:pt x="177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g242182951e9_0_0"/>
            <p:cNvSpPr/>
            <p:nvPr/>
          </p:nvSpPr>
          <p:spPr>
            <a:xfrm>
              <a:off x="1175550" y="2299475"/>
              <a:ext cx="103975" cy="155625"/>
            </a:xfrm>
            <a:custGeom>
              <a:rect b="b" l="l" r="r" t="t"/>
              <a:pathLst>
                <a:path extrusionOk="0" h="6225" w="4159">
                  <a:moveTo>
                    <a:pt x="1047" y="0"/>
                  </a:moveTo>
                  <a:lnTo>
                    <a:pt x="1047" y="3112"/>
                  </a:lnTo>
                  <a:lnTo>
                    <a:pt x="0" y="3112"/>
                  </a:lnTo>
                  <a:lnTo>
                    <a:pt x="2079" y="6225"/>
                  </a:lnTo>
                  <a:lnTo>
                    <a:pt x="4159" y="3112"/>
                  </a:lnTo>
                  <a:lnTo>
                    <a:pt x="3112" y="3112"/>
                  </a:lnTo>
                  <a:lnTo>
                    <a:pt x="3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g242182951e9_0_0"/>
            <p:cNvSpPr/>
            <p:nvPr/>
          </p:nvSpPr>
          <p:spPr>
            <a:xfrm>
              <a:off x="1084650" y="2130775"/>
              <a:ext cx="285425" cy="207625"/>
            </a:xfrm>
            <a:custGeom>
              <a:rect b="b" l="l" r="r" t="t"/>
              <a:pathLst>
                <a:path extrusionOk="0" h="8305" w="11417">
                  <a:moveTo>
                    <a:pt x="6748" y="0"/>
                  </a:moveTo>
                  <a:cubicBezTo>
                    <a:pt x="5770" y="0"/>
                    <a:pt x="4848" y="400"/>
                    <a:pt x="4173" y="1102"/>
                  </a:cubicBezTo>
                  <a:cubicBezTo>
                    <a:pt x="3978" y="1056"/>
                    <a:pt x="3785" y="1034"/>
                    <a:pt x="3597" y="1034"/>
                  </a:cubicBezTo>
                  <a:cubicBezTo>
                    <a:pt x="2210" y="1034"/>
                    <a:pt x="1047" y="2218"/>
                    <a:pt x="1047" y="3636"/>
                  </a:cubicBezTo>
                  <a:cubicBezTo>
                    <a:pt x="386" y="4132"/>
                    <a:pt x="0" y="4889"/>
                    <a:pt x="0" y="5701"/>
                  </a:cubicBezTo>
                  <a:cubicBezTo>
                    <a:pt x="0" y="7079"/>
                    <a:pt x="1115" y="8305"/>
                    <a:pt x="2603" y="8305"/>
                  </a:cubicBezTo>
                  <a:lnTo>
                    <a:pt x="3636" y="8305"/>
                  </a:lnTo>
                  <a:lnTo>
                    <a:pt x="3636" y="5701"/>
                  </a:lnTo>
                  <a:lnTo>
                    <a:pt x="7795" y="5701"/>
                  </a:lnTo>
                  <a:lnTo>
                    <a:pt x="7795" y="8305"/>
                  </a:lnTo>
                  <a:lnTo>
                    <a:pt x="8827" y="8305"/>
                  </a:lnTo>
                  <a:cubicBezTo>
                    <a:pt x="10314" y="8305"/>
                    <a:pt x="11416" y="7079"/>
                    <a:pt x="11416" y="5701"/>
                  </a:cubicBezTo>
                  <a:cubicBezTo>
                    <a:pt x="11416" y="4889"/>
                    <a:pt x="11045" y="4132"/>
                    <a:pt x="10384" y="3636"/>
                  </a:cubicBezTo>
                  <a:cubicBezTo>
                    <a:pt x="10384" y="1625"/>
                    <a:pt x="8759" y="0"/>
                    <a:pt x="6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g242182951e9_0_0"/>
            <p:cNvSpPr/>
            <p:nvPr/>
          </p:nvSpPr>
          <p:spPr>
            <a:xfrm>
              <a:off x="1249900" y="2286375"/>
              <a:ext cx="172175" cy="181475"/>
            </a:xfrm>
            <a:custGeom>
              <a:rect b="b" l="l" r="r" t="t"/>
              <a:pathLst>
                <a:path extrusionOk="0" h="7259" w="6887">
                  <a:moveTo>
                    <a:pt x="5812" y="1"/>
                  </a:moveTo>
                  <a:cubicBezTo>
                    <a:pt x="5592" y="1543"/>
                    <a:pt x="4407" y="2797"/>
                    <a:pt x="2810" y="3058"/>
                  </a:cubicBezTo>
                  <a:lnTo>
                    <a:pt x="1" y="7259"/>
                  </a:lnTo>
                  <a:lnTo>
                    <a:pt x="6886" y="7259"/>
                  </a:lnTo>
                  <a:lnTo>
                    <a:pt x="68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g242182951e9_0_0"/>
            <p:cNvSpPr/>
            <p:nvPr/>
          </p:nvSpPr>
          <p:spPr>
            <a:xfrm>
              <a:off x="1033000" y="2286375"/>
              <a:ext cx="171800" cy="181475"/>
            </a:xfrm>
            <a:custGeom>
              <a:rect b="b" l="l" r="r" t="t"/>
              <a:pathLst>
                <a:path extrusionOk="0" h="7259" w="6872">
                  <a:moveTo>
                    <a:pt x="1" y="1"/>
                  </a:moveTo>
                  <a:lnTo>
                    <a:pt x="1" y="7259"/>
                  </a:lnTo>
                  <a:lnTo>
                    <a:pt x="6872" y="7259"/>
                  </a:lnTo>
                  <a:lnTo>
                    <a:pt x="4077" y="3058"/>
                  </a:lnTo>
                  <a:cubicBezTo>
                    <a:pt x="2493" y="2797"/>
                    <a:pt x="1295" y="1543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6" name="Google Shape;1936;g242182951e9_0_0"/>
          <p:cNvSpPr/>
          <p:nvPr/>
        </p:nvSpPr>
        <p:spPr>
          <a:xfrm>
            <a:off x="7109786" y="1493745"/>
            <a:ext cx="442750" cy="442750"/>
          </a:xfrm>
          <a:custGeom>
            <a:rect b="b" l="l" r="r" t="t"/>
            <a:pathLst>
              <a:path extrusionOk="0" h="17710" w="17710">
                <a:moveTo>
                  <a:pt x="6555" y="6267"/>
                </a:moveTo>
                <a:lnTo>
                  <a:pt x="8331" y="8043"/>
                </a:lnTo>
                <a:lnTo>
                  <a:pt x="8331" y="9682"/>
                </a:lnTo>
                <a:lnTo>
                  <a:pt x="6555" y="11458"/>
                </a:lnTo>
                <a:lnTo>
                  <a:pt x="3140" y="11458"/>
                </a:lnTo>
                <a:lnTo>
                  <a:pt x="3140" y="10411"/>
                </a:lnTo>
                <a:lnTo>
                  <a:pt x="5219" y="10411"/>
                </a:lnTo>
                <a:lnTo>
                  <a:pt x="5219" y="7299"/>
                </a:lnTo>
                <a:lnTo>
                  <a:pt x="3140" y="7299"/>
                </a:lnTo>
                <a:lnTo>
                  <a:pt x="3140" y="6267"/>
                </a:lnTo>
                <a:close/>
                <a:moveTo>
                  <a:pt x="14556" y="6267"/>
                </a:moveTo>
                <a:lnTo>
                  <a:pt x="14556" y="7299"/>
                </a:lnTo>
                <a:lnTo>
                  <a:pt x="12477" y="7299"/>
                </a:lnTo>
                <a:lnTo>
                  <a:pt x="12477" y="10411"/>
                </a:lnTo>
                <a:lnTo>
                  <a:pt x="14556" y="10411"/>
                </a:lnTo>
                <a:lnTo>
                  <a:pt x="14556" y="11458"/>
                </a:lnTo>
                <a:lnTo>
                  <a:pt x="11140" y="11458"/>
                </a:lnTo>
                <a:lnTo>
                  <a:pt x="9364" y="9682"/>
                </a:lnTo>
                <a:lnTo>
                  <a:pt x="9364" y="8043"/>
                </a:lnTo>
                <a:lnTo>
                  <a:pt x="11140" y="6267"/>
                </a:lnTo>
                <a:close/>
                <a:moveTo>
                  <a:pt x="6252" y="0"/>
                </a:moveTo>
                <a:lnTo>
                  <a:pt x="6252" y="3155"/>
                </a:lnTo>
                <a:lnTo>
                  <a:pt x="8331" y="3155"/>
                </a:lnTo>
                <a:lnTo>
                  <a:pt x="8331" y="3457"/>
                </a:lnTo>
                <a:lnTo>
                  <a:pt x="6555" y="5233"/>
                </a:lnTo>
                <a:lnTo>
                  <a:pt x="2107" y="5233"/>
                </a:lnTo>
                <a:lnTo>
                  <a:pt x="2107" y="7299"/>
                </a:lnTo>
                <a:lnTo>
                  <a:pt x="0" y="7299"/>
                </a:lnTo>
                <a:lnTo>
                  <a:pt x="0" y="10411"/>
                </a:lnTo>
                <a:lnTo>
                  <a:pt x="2107" y="10411"/>
                </a:lnTo>
                <a:lnTo>
                  <a:pt x="2107" y="12491"/>
                </a:lnTo>
                <a:lnTo>
                  <a:pt x="6555" y="12491"/>
                </a:lnTo>
                <a:lnTo>
                  <a:pt x="8331" y="14267"/>
                </a:lnTo>
                <a:lnTo>
                  <a:pt x="8331" y="14570"/>
                </a:lnTo>
                <a:lnTo>
                  <a:pt x="6252" y="14570"/>
                </a:lnTo>
                <a:lnTo>
                  <a:pt x="6252" y="17710"/>
                </a:lnTo>
                <a:lnTo>
                  <a:pt x="11443" y="17710"/>
                </a:lnTo>
                <a:lnTo>
                  <a:pt x="11443" y="14570"/>
                </a:lnTo>
                <a:lnTo>
                  <a:pt x="9364" y="14570"/>
                </a:lnTo>
                <a:lnTo>
                  <a:pt x="9364" y="14267"/>
                </a:lnTo>
                <a:lnTo>
                  <a:pt x="11140" y="12491"/>
                </a:lnTo>
                <a:lnTo>
                  <a:pt x="15589" y="12491"/>
                </a:lnTo>
                <a:lnTo>
                  <a:pt x="15589" y="10411"/>
                </a:lnTo>
                <a:lnTo>
                  <a:pt x="17710" y="10411"/>
                </a:lnTo>
                <a:lnTo>
                  <a:pt x="17710" y="7299"/>
                </a:lnTo>
                <a:lnTo>
                  <a:pt x="15589" y="7299"/>
                </a:lnTo>
                <a:lnTo>
                  <a:pt x="15589" y="5233"/>
                </a:lnTo>
                <a:lnTo>
                  <a:pt x="11140" y="5233"/>
                </a:lnTo>
                <a:lnTo>
                  <a:pt x="9364" y="3457"/>
                </a:lnTo>
                <a:lnTo>
                  <a:pt x="9364" y="3155"/>
                </a:lnTo>
                <a:lnTo>
                  <a:pt x="11443" y="3155"/>
                </a:lnTo>
                <a:lnTo>
                  <a:pt x="1144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5"/>
          <p:cNvSpPr txBox="1"/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ID">
                <a:solidFill>
                  <a:schemeClr val="lt2"/>
                </a:solidFill>
              </a:rPr>
              <a:t>STRUKTUR PROGRAM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42" name="Google Shape;1942;p5"/>
          <p:cNvSpPr txBox="1"/>
          <p:nvPr>
            <p:ph idx="1" type="body"/>
          </p:nvPr>
        </p:nvSpPr>
        <p:spPr>
          <a:xfrm>
            <a:off x="872400" y="1642300"/>
            <a:ext cx="3972900" cy="23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ID">
                <a:solidFill>
                  <a:schemeClr val="lt1"/>
                </a:solidFill>
              </a:rPr>
              <a:t>Do you know what helps you make your point clear? Lists like this one:</a:t>
            </a:r>
            <a:endParaRPr>
              <a:solidFill>
                <a:schemeClr val="lt1"/>
              </a:solidFill>
            </a:endParaRPr>
          </a:p>
          <a:p>
            <a:pPr indent="-215900" lvl="0" marL="2413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-ID">
                <a:solidFill>
                  <a:schemeClr val="lt1"/>
                </a:solidFill>
              </a:rPr>
              <a:t>They’re simple </a:t>
            </a:r>
            <a:endParaRPr>
              <a:solidFill>
                <a:schemeClr val="lt1"/>
              </a:solidFill>
            </a:endParaRPr>
          </a:p>
          <a:p>
            <a:pPr indent="-2159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-ID">
                <a:solidFill>
                  <a:schemeClr val="lt1"/>
                </a:solidFill>
              </a:rPr>
              <a:t>You can organize your ideas clearly</a:t>
            </a:r>
            <a:endParaRPr>
              <a:solidFill>
                <a:schemeClr val="lt1"/>
              </a:solidFill>
            </a:endParaRPr>
          </a:p>
          <a:p>
            <a:pPr indent="-2159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-ID">
                <a:solidFill>
                  <a:schemeClr val="lt1"/>
                </a:solidFill>
              </a:rPr>
              <a:t>You’ll never forget to buy milk!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ID">
                <a:solidFill>
                  <a:schemeClr val="lt1"/>
                </a:solidFill>
              </a:rPr>
              <a:t>And the most important thing: the audience won’t miss the point of your presentation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3" name="Google Shape;1943;p5"/>
          <p:cNvSpPr/>
          <p:nvPr/>
        </p:nvSpPr>
        <p:spPr>
          <a:xfrm>
            <a:off x="7527762" y="2605022"/>
            <a:ext cx="1199400" cy="1169100"/>
          </a:xfrm>
          <a:prstGeom prst="star8">
            <a:avLst>
              <a:gd fmla="val 2526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4" name="Google Shape;1944;p5"/>
          <p:cNvGrpSpPr/>
          <p:nvPr/>
        </p:nvGrpSpPr>
        <p:grpSpPr>
          <a:xfrm flipH="1">
            <a:off x="8171088" y="463300"/>
            <a:ext cx="266700" cy="345050"/>
            <a:chOff x="1172410" y="839125"/>
            <a:chExt cx="266700" cy="345050"/>
          </a:xfrm>
        </p:grpSpPr>
        <p:cxnSp>
          <p:nvCxnSpPr>
            <p:cNvPr id="1945" name="Google Shape;1945;p5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6" name="Google Shape;1946;p5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47" name="Google Shape;1947;p5"/>
          <p:cNvGrpSpPr/>
          <p:nvPr/>
        </p:nvGrpSpPr>
        <p:grpSpPr>
          <a:xfrm flipH="1" rot="10800000">
            <a:off x="5461320" y="4002275"/>
            <a:ext cx="266700" cy="345050"/>
            <a:chOff x="1172410" y="839125"/>
            <a:chExt cx="266700" cy="345050"/>
          </a:xfrm>
        </p:grpSpPr>
        <p:cxnSp>
          <p:nvCxnSpPr>
            <p:cNvPr id="1948" name="Google Shape;1948;p5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9" name="Google Shape;1949;p5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50" name="Google Shape;1950;p5"/>
          <p:cNvGrpSpPr/>
          <p:nvPr/>
        </p:nvGrpSpPr>
        <p:grpSpPr>
          <a:xfrm>
            <a:off x="5852025" y="865550"/>
            <a:ext cx="2217310" cy="3011100"/>
            <a:chOff x="5845950" y="865550"/>
            <a:chExt cx="2217310" cy="3011100"/>
          </a:xfrm>
        </p:grpSpPr>
        <p:sp>
          <p:nvSpPr>
            <p:cNvPr id="1951" name="Google Shape;1951;p5"/>
            <p:cNvSpPr/>
            <p:nvPr/>
          </p:nvSpPr>
          <p:spPr>
            <a:xfrm rot="-5400000">
              <a:off x="5515500" y="1196000"/>
              <a:ext cx="2878200" cy="221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2" name="Google Shape;1952;p5"/>
            <p:cNvGrpSpPr/>
            <p:nvPr/>
          </p:nvGrpSpPr>
          <p:grpSpPr>
            <a:xfrm>
              <a:off x="5867209" y="890130"/>
              <a:ext cx="1070314" cy="683190"/>
              <a:chOff x="1851288" y="768725"/>
              <a:chExt cx="1191900" cy="760800"/>
            </a:xfrm>
          </p:grpSpPr>
          <p:sp>
            <p:nvSpPr>
              <p:cNvPr id="1953" name="Google Shape;1953;p5"/>
              <p:cNvSpPr/>
              <p:nvPr/>
            </p:nvSpPr>
            <p:spPr>
              <a:xfrm>
                <a:off x="1851288" y="768725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4" name="Google Shape;1954;p5"/>
              <p:cNvSpPr/>
              <p:nvPr/>
            </p:nvSpPr>
            <p:spPr>
              <a:xfrm>
                <a:off x="1912100" y="901650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5" name="Google Shape;1955;p5"/>
              <p:cNvSpPr/>
              <p:nvPr/>
            </p:nvSpPr>
            <p:spPr>
              <a:xfrm>
                <a:off x="1912099" y="14592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56" name="Google Shape;1956;p5"/>
              <p:cNvGrpSpPr/>
              <p:nvPr/>
            </p:nvGrpSpPr>
            <p:grpSpPr>
              <a:xfrm>
                <a:off x="191192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1957" name="Google Shape;1957;p5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8" name="Google Shape;1958;p5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9" name="Google Shape;1959;p5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0" name="Google Shape;1960;p5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1" name="Google Shape;1961;p5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62" name="Google Shape;1962;p5"/>
              <p:cNvGrpSpPr/>
              <p:nvPr/>
            </p:nvGrpSpPr>
            <p:grpSpPr>
              <a:xfrm>
                <a:off x="1983246" y="942647"/>
                <a:ext cx="736405" cy="53301"/>
                <a:chOff x="1944675" y="933750"/>
                <a:chExt cx="418650" cy="30300"/>
              </a:xfrm>
            </p:grpSpPr>
            <p:sp>
              <p:nvSpPr>
                <p:cNvPr id="1963" name="Google Shape;1963;p5"/>
                <p:cNvSpPr/>
                <p:nvPr/>
              </p:nvSpPr>
              <p:spPr>
                <a:xfrm>
                  <a:off x="19446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4" name="Google Shape;1964;p5"/>
                <p:cNvSpPr/>
                <p:nvPr/>
              </p:nvSpPr>
              <p:spPr>
                <a:xfrm>
                  <a:off x="200607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5" name="Google Shape;1965;p5"/>
                <p:cNvSpPr/>
                <p:nvPr/>
              </p:nvSpPr>
              <p:spPr>
                <a:xfrm>
                  <a:off x="20674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6" name="Google Shape;1966;p5"/>
                <p:cNvSpPr/>
                <p:nvPr/>
              </p:nvSpPr>
              <p:spPr>
                <a:xfrm>
                  <a:off x="21288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7" name="Google Shape;1967;p5"/>
                <p:cNvSpPr/>
                <p:nvPr/>
              </p:nvSpPr>
              <p:spPr>
                <a:xfrm>
                  <a:off x="233302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68" name="Google Shape;1968;p5"/>
              <p:cNvSpPr/>
              <p:nvPr/>
            </p:nvSpPr>
            <p:spPr>
              <a:xfrm>
                <a:off x="1912099" y="8746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9" name="Google Shape;1969;p5"/>
              <p:cNvSpPr/>
              <p:nvPr/>
            </p:nvSpPr>
            <p:spPr>
              <a:xfrm>
                <a:off x="2820875" y="901650"/>
                <a:ext cx="1623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0" name="Google Shape;1970;p5"/>
              <p:cNvSpPr/>
              <p:nvPr/>
            </p:nvSpPr>
            <p:spPr>
              <a:xfrm rot="10800000">
                <a:off x="2948246" y="919900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1" name="Google Shape;1971;p5"/>
              <p:cNvSpPr/>
              <p:nvPr/>
            </p:nvSpPr>
            <p:spPr>
              <a:xfrm rot="10800000">
                <a:off x="2948246" y="957925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2" name="Google Shape;1972;p5"/>
              <p:cNvSpPr/>
              <p:nvPr/>
            </p:nvSpPr>
            <p:spPr>
              <a:xfrm rot="10800000">
                <a:off x="2948246" y="995950"/>
                <a:ext cx="204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73" name="Google Shape;1973;p5"/>
              <p:cNvGrpSpPr/>
              <p:nvPr/>
            </p:nvGrpSpPr>
            <p:grpSpPr>
              <a:xfrm>
                <a:off x="2835388" y="919900"/>
                <a:ext cx="105525" cy="105450"/>
                <a:chOff x="2835388" y="919900"/>
                <a:chExt cx="105525" cy="105450"/>
              </a:xfrm>
            </p:grpSpPr>
            <p:sp>
              <p:nvSpPr>
                <p:cNvPr id="1974" name="Google Shape;1974;p5"/>
                <p:cNvSpPr/>
                <p:nvPr/>
              </p:nvSpPr>
              <p:spPr>
                <a:xfrm rot="10800000">
                  <a:off x="2910613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5" name="Google Shape;1975;p5"/>
                <p:cNvSpPr/>
                <p:nvPr/>
              </p:nvSpPr>
              <p:spPr>
                <a:xfrm rot="10800000">
                  <a:off x="2873000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6" name="Google Shape;1976;p5"/>
                <p:cNvSpPr/>
                <p:nvPr/>
              </p:nvSpPr>
              <p:spPr>
                <a:xfrm rot="10800000">
                  <a:off x="2835388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7" name="Google Shape;1977;p5"/>
                <p:cNvSpPr/>
                <p:nvPr/>
              </p:nvSpPr>
              <p:spPr>
                <a:xfrm rot="10800000">
                  <a:off x="2910613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8" name="Google Shape;1978;p5"/>
                <p:cNvSpPr/>
                <p:nvPr/>
              </p:nvSpPr>
              <p:spPr>
                <a:xfrm rot="10800000">
                  <a:off x="2873000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9" name="Google Shape;1979;p5"/>
                <p:cNvSpPr/>
                <p:nvPr/>
              </p:nvSpPr>
              <p:spPr>
                <a:xfrm rot="10800000">
                  <a:off x="2835388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0" name="Google Shape;1980;p5"/>
                <p:cNvSpPr/>
                <p:nvPr/>
              </p:nvSpPr>
              <p:spPr>
                <a:xfrm rot="10800000">
                  <a:off x="2910613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1" name="Google Shape;1981;p5"/>
                <p:cNvSpPr/>
                <p:nvPr/>
              </p:nvSpPr>
              <p:spPr>
                <a:xfrm rot="10800000">
                  <a:off x="2873000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2" name="Google Shape;1982;p5"/>
                <p:cNvSpPr/>
                <p:nvPr/>
              </p:nvSpPr>
              <p:spPr>
                <a:xfrm rot="10800000">
                  <a:off x="2835388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83" name="Google Shape;1983;p5"/>
              <p:cNvSpPr/>
              <p:nvPr/>
            </p:nvSpPr>
            <p:spPr>
              <a:xfrm>
                <a:off x="1912100" y="1081475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84" name="Google Shape;1984;p5"/>
              <p:cNvGrpSpPr/>
              <p:nvPr/>
            </p:nvGrpSpPr>
            <p:grpSpPr>
              <a:xfrm>
                <a:off x="2067985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1985" name="Google Shape;1985;p5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6" name="Google Shape;1986;p5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7" name="Google Shape;1987;p5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8" name="Google Shape;1988;p5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9" name="Google Shape;1989;p5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90" name="Google Shape;1990;p5"/>
              <p:cNvGrpSpPr/>
              <p:nvPr/>
            </p:nvGrpSpPr>
            <p:grpSpPr>
              <a:xfrm>
                <a:off x="222404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1991" name="Google Shape;1991;p5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2" name="Google Shape;1992;p5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3" name="Google Shape;1993;p5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4" name="Google Shape;1994;p5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5" name="Google Shape;1995;p5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96" name="Google Shape;1996;p5"/>
              <p:cNvGrpSpPr/>
              <p:nvPr/>
            </p:nvGrpSpPr>
            <p:grpSpPr>
              <a:xfrm>
                <a:off x="238011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1997" name="Google Shape;1997;p5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8" name="Google Shape;1998;p5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9" name="Google Shape;1999;p5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0" name="Google Shape;2000;p5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1" name="Google Shape;2001;p5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02" name="Google Shape;2002;p5"/>
              <p:cNvGrpSpPr/>
              <p:nvPr/>
            </p:nvGrpSpPr>
            <p:grpSpPr>
              <a:xfrm>
                <a:off x="2536176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003" name="Google Shape;2003;p5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4" name="Google Shape;2004;p5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5" name="Google Shape;2005;p5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6" name="Google Shape;2006;p5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7" name="Google Shape;2007;p5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08" name="Google Shape;2008;p5"/>
              <p:cNvGrpSpPr/>
              <p:nvPr/>
            </p:nvGrpSpPr>
            <p:grpSpPr>
              <a:xfrm>
                <a:off x="269223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009" name="Google Shape;2009;p5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0" name="Google Shape;2010;p5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1" name="Google Shape;2011;p5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2" name="Google Shape;2012;p5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3" name="Google Shape;2013;p5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14" name="Google Shape;2014;p5"/>
              <p:cNvSpPr/>
              <p:nvPr/>
            </p:nvSpPr>
            <p:spPr>
              <a:xfrm rot="10800000">
                <a:off x="2695247" y="835600"/>
                <a:ext cx="2865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5" name="Google Shape;2015;p5"/>
              <p:cNvSpPr/>
              <p:nvPr/>
            </p:nvSpPr>
            <p:spPr>
              <a:xfrm rot="10800000">
                <a:off x="2811649" y="1367825"/>
                <a:ext cx="170100" cy="67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16" name="Google Shape;2016;p5"/>
              <p:cNvGrpSpPr/>
              <p:nvPr/>
            </p:nvGrpSpPr>
            <p:grpSpPr>
              <a:xfrm>
                <a:off x="2811649" y="1287238"/>
                <a:ext cx="170100" cy="67800"/>
                <a:chOff x="2811649" y="1261200"/>
                <a:chExt cx="170100" cy="67800"/>
              </a:xfrm>
            </p:grpSpPr>
            <p:sp>
              <p:nvSpPr>
                <p:cNvPr id="2017" name="Google Shape;2017;p5"/>
                <p:cNvSpPr/>
                <p:nvPr/>
              </p:nvSpPr>
              <p:spPr>
                <a:xfrm rot="10800000">
                  <a:off x="2811649" y="1261200"/>
                  <a:ext cx="170100" cy="678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018" name="Google Shape;2018;p5"/>
                <p:cNvGrpSpPr/>
                <p:nvPr/>
              </p:nvGrpSpPr>
              <p:grpSpPr>
                <a:xfrm>
                  <a:off x="282677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2019" name="Google Shape;2019;p5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20" name="Google Shape;2020;p5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021" name="Google Shape;2021;p5"/>
                <p:cNvGrpSpPr/>
                <p:nvPr/>
              </p:nvGrpSpPr>
              <p:grpSpPr>
                <a:xfrm>
                  <a:off x="2881550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2022" name="Google Shape;2022;p5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23" name="Google Shape;2023;p5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024" name="Google Shape;2024;p5"/>
                <p:cNvGrpSpPr/>
                <p:nvPr/>
              </p:nvGrpSpPr>
              <p:grpSpPr>
                <a:xfrm>
                  <a:off x="293632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2025" name="Google Shape;2025;p5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26" name="Google Shape;2026;p5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027" name="Google Shape;2027;p5"/>
              <p:cNvGrpSpPr/>
              <p:nvPr/>
            </p:nvGrpSpPr>
            <p:grpSpPr>
              <a:xfrm>
                <a:off x="282677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2028" name="Google Shape;2028;p5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9" name="Google Shape;2029;p5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30" name="Google Shape;2030;p5"/>
              <p:cNvGrpSpPr/>
              <p:nvPr/>
            </p:nvGrpSpPr>
            <p:grpSpPr>
              <a:xfrm>
                <a:off x="2881550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2031" name="Google Shape;2031;p5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2" name="Google Shape;2032;p5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33" name="Google Shape;2033;p5"/>
              <p:cNvGrpSpPr/>
              <p:nvPr/>
            </p:nvGrpSpPr>
            <p:grpSpPr>
              <a:xfrm>
                <a:off x="293632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2034" name="Google Shape;2034;p5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5" name="Google Shape;2035;p5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36" name="Google Shape;2036;p5"/>
              <p:cNvGrpSpPr/>
              <p:nvPr/>
            </p:nvGrpSpPr>
            <p:grpSpPr>
              <a:xfrm>
                <a:off x="2821775" y="1080988"/>
                <a:ext cx="174400" cy="174400"/>
                <a:chOff x="2821775" y="1080988"/>
                <a:chExt cx="174400" cy="174400"/>
              </a:xfrm>
            </p:grpSpPr>
            <p:sp>
              <p:nvSpPr>
                <p:cNvPr id="2037" name="Google Shape;2037;p5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8" name="Google Shape;2038;p5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9" name="Google Shape;2039;p5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40" name="Google Shape;2040;p5"/>
                <p:cNvCxnSpPr>
                  <a:stCxn id="2039" idx="0"/>
                  <a:endCxn id="2037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41" name="Google Shape;2041;p5"/>
                <p:cNvCxnSpPr>
                  <a:stCxn id="2039" idx="6"/>
                  <a:endCxn id="2037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42" name="Google Shape;2042;p5"/>
                <p:cNvCxnSpPr>
                  <a:stCxn id="2039" idx="7"/>
                  <a:endCxn id="2037" idx="7"/>
                </p:cNvCxnSpPr>
                <p:nvPr/>
              </p:nvCxnSpPr>
              <p:spPr>
                <a:xfrm flipH="1" rot="10800000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43" name="Google Shape;2043;p5"/>
                <p:cNvCxnSpPr>
                  <a:stCxn id="2039" idx="1"/>
                  <a:endCxn id="2037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44" name="Google Shape;2044;p5"/>
                <p:cNvCxnSpPr>
                  <a:stCxn id="2039" idx="2"/>
                  <a:endCxn id="2037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45" name="Google Shape;2045;p5"/>
                <p:cNvCxnSpPr>
                  <a:stCxn id="2039" idx="3"/>
                  <a:endCxn id="2037" idx="3"/>
                </p:cNvCxnSpPr>
                <p:nvPr/>
              </p:nvCxnSpPr>
              <p:spPr>
                <a:xfrm flipH="1">
                  <a:off x="2847370" y="1201393"/>
                  <a:ext cx="28200" cy="28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46" name="Google Shape;2046;p5"/>
                <p:cNvCxnSpPr>
                  <a:stCxn id="2039" idx="4"/>
                  <a:endCxn id="2037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47" name="Google Shape;2047;p5"/>
                <p:cNvCxnSpPr>
                  <a:stCxn id="2039" idx="5"/>
                  <a:endCxn id="2037" idx="5"/>
                </p:cNvCxnSpPr>
                <p:nvPr/>
              </p:nvCxnSpPr>
              <p:spPr>
                <a:xfrm>
                  <a:off x="2942180" y="1201393"/>
                  <a:ext cx="28500" cy="28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048" name="Google Shape;2048;p5"/>
            <p:cNvGrpSpPr/>
            <p:nvPr/>
          </p:nvGrpSpPr>
          <p:grpSpPr>
            <a:xfrm>
              <a:off x="6968657" y="890133"/>
              <a:ext cx="1070326" cy="683198"/>
              <a:chOff x="1851288" y="1569750"/>
              <a:chExt cx="1191900" cy="760800"/>
            </a:xfrm>
          </p:grpSpPr>
          <p:sp>
            <p:nvSpPr>
              <p:cNvPr id="2049" name="Google Shape;2049;p5"/>
              <p:cNvSpPr/>
              <p:nvPr/>
            </p:nvSpPr>
            <p:spPr>
              <a:xfrm>
                <a:off x="1851288" y="156975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0" name="Google Shape;2050;p5"/>
              <p:cNvSpPr/>
              <p:nvPr/>
            </p:nvSpPr>
            <p:spPr>
              <a:xfrm>
                <a:off x="1912099" y="2260250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51" name="Google Shape;2051;p5"/>
              <p:cNvGrpSpPr/>
              <p:nvPr/>
            </p:nvGrpSpPr>
            <p:grpSpPr>
              <a:xfrm>
                <a:off x="2491554" y="1627594"/>
                <a:ext cx="477033" cy="87176"/>
                <a:chOff x="2594360" y="1659550"/>
                <a:chExt cx="374290" cy="68400"/>
              </a:xfrm>
            </p:grpSpPr>
            <p:sp>
              <p:nvSpPr>
                <p:cNvPr id="2052" name="Google Shape;2052;p5"/>
                <p:cNvSpPr/>
                <p:nvPr/>
              </p:nvSpPr>
              <p:spPr>
                <a:xfrm rot="10800000">
                  <a:off x="2911350" y="1659550"/>
                  <a:ext cx="57300" cy="68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053" name="Google Shape;2053;p5"/>
                <p:cNvGrpSpPr/>
                <p:nvPr/>
              </p:nvGrpSpPr>
              <p:grpSpPr>
                <a:xfrm>
                  <a:off x="2594360" y="1660525"/>
                  <a:ext cx="296325" cy="67425"/>
                  <a:chOff x="2835388" y="919900"/>
                  <a:chExt cx="105525" cy="67425"/>
                </a:xfrm>
              </p:grpSpPr>
              <p:sp>
                <p:nvSpPr>
                  <p:cNvPr id="2054" name="Google Shape;2054;p5"/>
                  <p:cNvSpPr/>
                  <p:nvPr/>
                </p:nvSpPr>
                <p:spPr>
                  <a:xfrm rot="10800000">
                    <a:off x="2910613" y="919900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5" name="Google Shape;2055;p5"/>
                  <p:cNvSpPr/>
                  <p:nvPr/>
                </p:nvSpPr>
                <p:spPr>
                  <a:xfrm rot="10800000">
                    <a:off x="2873000" y="919900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6" name="Google Shape;2056;p5"/>
                  <p:cNvSpPr/>
                  <p:nvPr/>
                </p:nvSpPr>
                <p:spPr>
                  <a:xfrm rot="10800000">
                    <a:off x="2835388" y="919900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7" name="Google Shape;2057;p5"/>
                  <p:cNvSpPr/>
                  <p:nvPr/>
                </p:nvSpPr>
                <p:spPr>
                  <a:xfrm rot="10800000">
                    <a:off x="2910613" y="957925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8" name="Google Shape;2058;p5"/>
                  <p:cNvSpPr/>
                  <p:nvPr/>
                </p:nvSpPr>
                <p:spPr>
                  <a:xfrm rot="10800000">
                    <a:off x="2873000" y="957925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9" name="Google Shape;2059;p5"/>
                  <p:cNvSpPr/>
                  <p:nvPr/>
                </p:nvSpPr>
                <p:spPr>
                  <a:xfrm rot="10800000">
                    <a:off x="2835388" y="957925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060" name="Google Shape;2060;p5"/>
              <p:cNvGrpSpPr/>
              <p:nvPr/>
            </p:nvGrpSpPr>
            <p:grpSpPr>
              <a:xfrm>
                <a:off x="2779071" y="1771549"/>
                <a:ext cx="187550" cy="187550"/>
                <a:chOff x="2821775" y="1080988"/>
                <a:chExt cx="174400" cy="174400"/>
              </a:xfrm>
            </p:grpSpPr>
            <p:sp>
              <p:nvSpPr>
                <p:cNvPr id="2061" name="Google Shape;2061;p5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2" name="Google Shape;2062;p5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3" name="Google Shape;2063;p5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64" name="Google Shape;2064;p5"/>
                <p:cNvCxnSpPr>
                  <a:stCxn id="2063" idx="0"/>
                  <a:endCxn id="2061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65" name="Google Shape;2065;p5"/>
                <p:cNvCxnSpPr>
                  <a:stCxn id="2063" idx="6"/>
                  <a:endCxn id="2061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66" name="Google Shape;2066;p5"/>
                <p:cNvCxnSpPr>
                  <a:stCxn id="2063" idx="7"/>
                  <a:endCxn id="2061" idx="7"/>
                </p:cNvCxnSpPr>
                <p:nvPr/>
              </p:nvCxnSpPr>
              <p:spPr>
                <a:xfrm flipH="1" rot="10800000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67" name="Google Shape;2067;p5"/>
                <p:cNvCxnSpPr>
                  <a:stCxn id="2063" idx="1"/>
                  <a:endCxn id="2061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68" name="Google Shape;2068;p5"/>
                <p:cNvCxnSpPr>
                  <a:stCxn id="2063" idx="2"/>
                  <a:endCxn id="2061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69" name="Google Shape;2069;p5"/>
                <p:cNvCxnSpPr>
                  <a:stCxn id="2063" idx="3"/>
                  <a:endCxn id="2061" idx="3"/>
                </p:cNvCxnSpPr>
                <p:nvPr/>
              </p:nvCxnSpPr>
              <p:spPr>
                <a:xfrm flipH="1">
                  <a:off x="2847370" y="1201393"/>
                  <a:ext cx="28200" cy="28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70" name="Google Shape;2070;p5"/>
                <p:cNvCxnSpPr>
                  <a:stCxn id="2063" idx="4"/>
                  <a:endCxn id="2061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71" name="Google Shape;2071;p5"/>
                <p:cNvCxnSpPr>
                  <a:stCxn id="2063" idx="5"/>
                  <a:endCxn id="2061" idx="5"/>
                </p:cNvCxnSpPr>
                <p:nvPr/>
              </p:nvCxnSpPr>
              <p:spPr>
                <a:xfrm>
                  <a:off x="2942180" y="1201393"/>
                  <a:ext cx="28500" cy="28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072" name="Google Shape;2072;p5"/>
              <p:cNvGrpSpPr/>
              <p:nvPr/>
            </p:nvGrpSpPr>
            <p:grpSpPr>
              <a:xfrm>
                <a:off x="2779071" y="2015899"/>
                <a:ext cx="187550" cy="187550"/>
                <a:chOff x="2821775" y="1080988"/>
                <a:chExt cx="174400" cy="174400"/>
              </a:xfrm>
            </p:grpSpPr>
            <p:sp>
              <p:nvSpPr>
                <p:cNvPr id="2073" name="Google Shape;2073;p5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4" name="Google Shape;2074;p5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5" name="Google Shape;2075;p5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76" name="Google Shape;2076;p5"/>
                <p:cNvCxnSpPr>
                  <a:stCxn id="2075" idx="0"/>
                  <a:endCxn id="2073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77" name="Google Shape;2077;p5"/>
                <p:cNvCxnSpPr>
                  <a:stCxn id="2075" idx="6"/>
                  <a:endCxn id="2073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78" name="Google Shape;2078;p5"/>
                <p:cNvCxnSpPr>
                  <a:stCxn id="2075" idx="7"/>
                  <a:endCxn id="2073" idx="7"/>
                </p:cNvCxnSpPr>
                <p:nvPr/>
              </p:nvCxnSpPr>
              <p:spPr>
                <a:xfrm flipH="1" rot="10800000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79" name="Google Shape;2079;p5"/>
                <p:cNvCxnSpPr>
                  <a:stCxn id="2075" idx="1"/>
                  <a:endCxn id="2073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80" name="Google Shape;2080;p5"/>
                <p:cNvCxnSpPr>
                  <a:stCxn id="2075" idx="2"/>
                  <a:endCxn id="2073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81" name="Google Shape;2081;p5"/>
                <p:cNvCxnSpPr>
                  <a:stCxn id="2075" idx="3"/>
                  <a:endCxn id="2073" idx="3"/>
                </p:cNvCxnSpPr>
                <p:nvPr/>
              </p:nvCxnSpPr>
              <p:spPr>
                <a:xfrm flipH="1">
                  <a:off x="2847370" y="1201393"/>
                  <a:ext cx="28200" cy="28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82" name="Google Shape;2082;p5"/>
                <p:cNvCxnSpPr>
                  <a:stCxn id="2075" idx="4"/>
                  <a:endCxn id="2073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83" name="Google Shape;2083;p5"/>
                <p:cNvCxnSpPr>
                  <a:stCxn id="2075" idx="5"/>
                  <a:endCxn id="2073" idx="5"/>
                </p:cNvCxnSpPr>
                <p:nvPr/>
              </p:nvCxnSpPr>
              <p:spPr>
                <a:xfrm>
                  <a:off x="2942180" y="1201393"/>
                  <a:ext cx="28500" cy="28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084" name="Google Shape;2084;p5"/>
              <p:cNvGrpSpPr/>
              <p:nvPr/>
            </p:nvGrpSpPr>
            <p:grpSpPr>
              <a:xfrm>
                <a:off x="1912103" y="1771547"/>
                <a:ext cx="813250" cy="433400"/>
                <a:chOff x="1912103" y="1771547"/>
                <a:chExt cx="813250" cy="433400"/>
              </a:xfrm>
            </p:grpSpPr>
            <p:grpSp>
              <p:nvGrpSpPr>
                <p:cNvPr id="2085" name="Google Shape;2085;p5"/>
                <p:cNvGrpSpPr/>
                <p:nvPr/>
              </p:nvGrpSpPr>
              <p:grpSpPr>
                <a:xfrm>
                  <a:off x="1912103" y="1771547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086" name="Google Shape;2086;p5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87" name="Google Shape;2087;p5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88" name="Google Shape;2088;p5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89" name="Google Shape;2089;p5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90" name="Google Shape;2090;p5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91" name="Google Shape;2091;p5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92" name="Google Shape;2092;p5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93" name="Google Shape;2093;p5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94" name="Google Shape;2094;p5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95" name="Google Shape;2095;p5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96" name="Google Shape;2096;p5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97" name="Google Shape;2097;p5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98" name="Google Shape;2098;p5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99" name="Google Shape;2099;p5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00" name="Google Shape;2100;p5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01" name="Google Shape;2101;p5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102" name="Google Shape;2102;p5"/>
                <p:cNvGrpSpPr/>
                <p:nvPr/>
              </p:nvGrpSpPr>
              <p:grpSpPr>
                <a:xfrm>
                  <a:off x="1938678" y="1816836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103" name="Google Shape;2103;p5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04" name="Google Shape;2104;p5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05" name="Google Shape;2105;p5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06" name="Google Shape;2106;p5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07" name="Google Shape;2107;p5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08" name="Google Shape;2108;p5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09" name="Google Shape;2109;p5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10" name="Google Shape;2110;p5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11" name="Google Shape;2111;p5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12" name="Google Shape;2112;p5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13" name="Google Shape;2113;p5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14" name="Google Shape;2114;p5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15" name="Google Shape;2115;p5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16" name="Google Shape;2116;p5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17" name="Google Shape;2117;p5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18" name="Google Shape;2118;p5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119" name="Google Shape;2119;p5"/>
                <p:cNvGrpSpPr/>
                <p:nvPr/>
              </p:nvGrpSpPr>
              <p:grpSpPr>
                <a:xfrm>
                  <a:off x="1912103" y="1862125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120" name="Google Shape;2120;p5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21" name="Google Shape;2121;p5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22" name="Google Shape;2122;p5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23" name="Google Shape;2123;p5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24" name="Google Shape;2124;p5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25" name="Google Shape;2125;p5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26" name="Google Shape;2126;p5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27" name="Google Shape;2127;p5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28" name="Google Shape;2128;p5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29" name="Google Shape;2129;p5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30" name="Google Shape;2130;p5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31" name="Google Shape;2131;p5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32" name="Google Shape;2132;p5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33" name="Google Shape;2133;p5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34" name="Google Shape;2134;p5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35" name="Google Shape;2135;p5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136" name="Google Shape;2136;p5"/>
                <p:cNvGrpSpPr/>
                <p:nvPr/>
              </p:nvGrpSpPr>
              <p:grpSpPr>
                <a:xfrm>
                  <a:off x="1938678" y="1907414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137" name="Google Shape;2137;p5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38" name="Google Shape;2138;p5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39" name="Google Shape;2139;p5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40" name="Google Shape;2140;p5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41" name="Google Shape;2141;p5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42" name="Google Shape;2142;p5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43" name="Google Shape;2143;p5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44" name="Google Shape;2144;p5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45" name="Google Shape;2145;p5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46" name="Google Shape;2146;p5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47" name="Google Shape;2147;p5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48" name="Google Shape;2148;p5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49" name="Google Shape;2149;p5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0" name="Google Shape;2150;p5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1" name="Google Shape;2151;p5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2" name="Google Shape;2152;p5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153" name="Google Shape;2153;p5"/>
                <p:cNvGrpSpPr/>
                <p:nvPr/>
              </p:nvGrpSpPr>
              <p:grpSpPr>
                <a:xfrm>
                  <a:off x="1912103" y="1952703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154" name="Google Shape;2154;p5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5" name="Google Shape;2155;p5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6" name="Google Shape;2156;p5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7" name="Google Shape;2157;p5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8" name="Google Shape;2158;p5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9" name="Google Shape;2159;p5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60" name="Google Shape;2160;p5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61" name="Google Shape;2161;p5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62" name="Google Shape;2162;p5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63" name="Google Shape;2163;p5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64" name="Google Shape;2164;p5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65" name="Google Shape;2165;p5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66" name="Google Shape;2166;p5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67" name="Google Shape;2167;p5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68" name="Google Shape;2168;p5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69" name="Google Shape;2169;p5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170" name="Google Shape;2170;p5"/>
                <p:cNvGrpSpPr/>
                <p:nvPr/>
              </p:nvGrpSpPr>
              <p:grpSpPr>
                <a:xfrm>
                  <a:off x="1938678" y="1997992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171" name="Google Shape;2171;p5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72" name="Google Shape;2172;p5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73" name="Google Shape;2173;p5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74" name="Google Shape;2174;p5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75" name="Google Shape;2175;p5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76" name="Google Shape;2176;p5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77" name="Google Shape;2177;p5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78" name="Google Shape;2178;p5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79" name="Google Shape;2179;p5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80" name="Google Shape;2180;p5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81" name="Google Shape;2181;p5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82" name="Google Shape;2182;p5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83" name="Google Shape;2183;p5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84" name="Google Shape;2184;p5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85" name="Google Shape;2185;p5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86" name="Google Shape;2186;p5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187" name="Google Shape;2187;p5"/>
                <p:cNvGrpSpPr/>
                <p:nvPr/>
              </p:nvGrpSpPr>
              <p:grpSpPr>
                <a:xfrm>
                  <a:off x="1912103" y="2043281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188" name="Google Shape;2188;p5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89" name="Google Shape;2189;p5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90" name="Google Shape;2190;p5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91" name="Google Shape;2191;p5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92" name="Google Shape;2192;p5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93" name="Google Shape;2193;p5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94" name="Google Shape;2194;p5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95" name="Google Shape;2195;p5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96" name="Google Shape;2196;p5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97" name="Google Shape;2197;p5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98" name="Google Shape;2198;p5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99" name="Google Shape;2199;p5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00" name="Google Shape;2200;p5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01" name="Google Shape;2201;p5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02" name="Google Shape;2202;p5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03" name="Google Shape;2203;p5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204" name="Google Shape;2204;p5"/>
                <p:cNvGrpSpPr/>
                <p:nvPr/>
              </p:nvGrpSpPr>
              <p:grpSpPr>
                <a:xfrm>
                  <a:off x="1938678" y="2088570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205" name="Google Shape;2205;p5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06" name="Google Shape;2206;p5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07" name="Google Shape;2207;p5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08" name="Google Shape;2208;p5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09" name="Google Shape;2209;p5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10" name="Google Shape;2210;p5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11" name="Google Shape;2211;p5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12" name="Google Shape;2212;p5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13" name="Google Shape;2213;p5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14" name="Google Shape;2214;p5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15" name="Google Shape;2215;p5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16" name="Google Shape;2216;p5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17" name="Google Shape;2217;p5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18" name="Google Shape;2218;p5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19" name="Google Shape;2219;p5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20" name="Google Shape;2220;p5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221" name="Google Shape;2221;p5"/>
                <p:cNvGrpSpPr/>
                <p:nvPr/>
              </p:nvGrpSpPr>
              <p:grpSpPr>
                <a:xfrm>
                  <a:off x="1912103" y="2133859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222" name="Google Shape;2222;p5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23" name="Google Shape;2223;p5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24" name="Google Shape;2224;p5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25" name="Google Shape;2225;p5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26" name="Google Shape;2226;p5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27" name="Google Shape;2227;p5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28" name="Google Shape;2228;p5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29" name="Google Shape;2229;p5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30" name="Google Shape;2230;p5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31" name="Google Shape;2231;p5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32" name="Google Shape;2232;p5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33" name="Google Shape;2233;p5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34" name="Google Shape;2234;p5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35" name="Google Shape;2235;p5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36" name="Google Shape;2236;p5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37" name="Google Shape;2237;p5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238" name="Google Shape;2238;p5"/>
                <p:cNvGrpSpPr/>
                <p:nvPr/>
              </p:nvGrpSpPr>
              <p:grpSpPr>
                <a:xfrm>
                  <a:off x="1938678" y="2179147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239" name="Google Shape;2239;p5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40" name="Google Shape;2240;p5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41" name="Google Shape;2241;p5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42" name="Google Shape;2242;p5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43" name="Google Shape;2243;p5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44" name="Google Shape;2244;p5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45" name="Google Shape;2245;p5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46" name="Google Shape;2246;p5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47" name="Google Shape;2247;p5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48" name="Google Shape;2248;p5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49" name="Google Shape;2249;p5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50" name="Google Shape;2250;p5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51" name="Google Shape;2251;p5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52" name="Google Shape;2252;p5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53" name="Google Shape;2253;p5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54" name="Google Shape;2254;p5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2255" name="Google Shape;2255;p5"/>
              <p:cNvSpPr/>
              <p:nvPr/>
            </p:nvSpPr>
            <p:spPr>
              <a:xfrm>
                <a:off x="1912101" y="1673474"/>
                <a:ext cx="17400" cy="17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6" name="Google Shape;2256;p5"/>
              <p:cNvSpPr/>
              <p:nvPr/>
            </p:nvSpPr>
            <p:spPr>
              <a:xfrm>
                <a:off x="1912101" y="1650524"/>
                <a:ext cx="17400" cy="17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7" name="Google Shape;2257;p5"/>
              <p:cNvSpPr/>
              <p:nvPr/>
            </p:nvSpPr>
            <p:spPr>
              <a:xfrm>
                <a:off x="1912101" y="1627574"/>
                <a:ext cx="17400" cy="17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8" name="Google Shape;2258;p5"/>
            <p:cNvGrpSpPr/>
            <p:nvPr/>
          </p:nvGrpSpPr>
          <p:grpSpPr>
            <a:xfrm>
              <a:off x="5845960" y="3739550"/>
              <a:ext cx="2217300" cy="137100"/>
              <a:chOff x="5845960" y="1601875"/>
              <a:chExt cx="2217300" cy="137100"/>
            </a:xfrm>
          </p:grpSpPr>
          <p:sp>
            <p:nvSpPr>
              <p:cNvPr id="2259" name="Google Shape;2259;p5"/>
              <p:cNvSpPr/>
              <p:nvPr/>
            </p:nvSpPr>
            <p:spPr>
              <a:xfrm>
                <a:off x="5845960" y="1601875"/>
                <a:ext cx="2217300" cy="13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60" name="Google Shape;2260;p5"/>
              <p:cNvGrpSpPr/>
              <p:nvPr/>
            </p:nvGrpSpPr>
            <p:grpSpPr>
              <a:xfrm>
                <a:off x="5859753" y="1626161"/>
                <a:ext cx="2185441" cy="88429"/>
                <a:chOff x="5865820" y="1626161"/>
                <a:chExt cx="2185441" cy="88429"/>
              </a:xfrm>
            </p:grpSpPr>
            <p:grpSp>
              <p:nvGrpSpPr>
                <p:cNvPr id="2261" name="Google Shape;2261;p5"/>
                <p:cNvGrpSpPr/>
                <p:nvPr/>
              </p:nvGrpSpPr>
              <p:grpSpPr>
                <a:xfrm>
                  <a:off x="5865820" y="1626241"/>
                  <a:ext cx="1030503" cy="88349"/>
                  <a:chOff x="1657933" y="4031216"/>
                  <a:chExt cx="1222424" cy="104804"/>
                </a:xfrm>
              </p:grpSpPr>
              <p:grpSp>
                <p:nvGrpSpPr>
                  <p:cNvPr id="2262" name="Google Shape;2262;p5"/>
                  <p:cNvGrpSpPr/>
                  <p:nvPr/>
                </p:nvGrpSpPr>
                <p:grpSpPr>
                  <a:xfrm rot="-5400000">
                    <a:off x="1698430" y="3990718"/>
                    <a:ext cx="104804" cy="185799"/>
                    <a:chOff x="1956148" y="1098526"/>
                    <a:chExt cx="111600" cy="112537"/>
                  </a:xfrm>
                </p:grpSpPr>
                <p:sp>
                  <p:nvSpPr>
                    <p:cNvPr id="2263" name="Google Shape;2263;p5"/>
                    <p:cNvSpPr/>
                    <p:nvPr/>
                  </p:nvSpPr>
                  <p:spPr>
                    <a:xfrm>
                      <a:off x="1956148" y="1098526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64" name="Google Shape;2264;p5"/>
                    <p:cNvSpPr/>
                    <p:nvPr/>
                  </p:nvSpPr>
                  <p:spPr>
                    <a:xfrm>
                      <a:off x="1956148" y="1123511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65" name="Google Shape;2265;p5"/>
                    <p:cNvSpPr/>
                    <p:nvPr/>
                  </p:nvSpPr>
                  <p:spPr>
                    <a:xfrm>
                      <a:off x="1956148" y="1148495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66" name="Google Shape;2266;p5"/>
                    <p:cNvSpPr/>
                    <p:nvPr/>
                  </p:nvSpPr>
                  <p:spPr>
                    <a:xfrm>
                      <a:off x="1956148" y="1173479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67" name="Google Shape;2267;p5"/>
                    <p:cNvSpPr/>
                    <p:nvPr/>
                  </p:nvSpPr>
                  <p:spPr>
                    <a:xfrm>
                      <a:off x="1956148" y="1198463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2268" name="Google Shape;2268;p5"/>
                  <p:cNvGrpSpPr/>
                  <p:nvPr/>
                </p:nvGrpSpPr>
                <p:grpSpPr>
                  <a:xfrm rot="-5400000">
                    <a:off x="1905756" y="3990718"/>
                    <a:ext cx="104804" cy="185799"/>
                    <a:chOff x="1956148" y="1098526"/>
                    <a:chExt cx="111600" cy="112537"/>
                  </a:xfrm>
                </p:grpSpPr>
                <p:sp>
                  <p:nvSpPr>
                    <p:cNvPr id="2269" name="Google Shape;2269;p5"/>
                    <p:cNvSpPr/>
                    <p:nvPr/>
                  </p:nvSpPr>
                  <p:spPr>
                    <a:xfrm>
                      <a:off x="1956148" y="1098526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70" name="Google Shape;2270;p5"/>
                    <p:cNvSpPr/>
                    <p:nvPr/>
                  </p:nvSpPr>
                  <p:spPr>
                    <a:xfrm>
                      <a:off x="1956148" y="1123511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71" name="Google Shape;2271;p5"/>
                    <p:cNvSpPr/>
                    <p:nvPr/>
                  </p:nvSpPr>
                  <p:spPr>
                    <a:xfrm>
                      <a:off x="1956148" y="1148495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72" name="Google Shape;2272;p5"/>
                    <p:cNvSpPr/>
                    <p:nvPr/>
                  </p:nvSpPr>
                  <p:spPr>
                    <a:xfrm>
                      <a:off x="1956148" y="1173479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73" name="Google Shape;2273;p5"/>
                    <p:cNvSpPr/>
                    <p:nvPr/>
                  </p:nvSpPr>
                  <p:spPr>
                    <a:xfrm>
                      <a:off x="1956148" y="1198463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2274" name="Google Shape;2274;p5"/>
                  <p:cNvGrpSpPr/>
                  <p:nvPr/>
                </p:nvGrpSpPr>
                <p:grpSpPr>
                  <a:xfrm rot="-5400000">
                    <a:off x="2113080" y="3990718"/>
                    <a:ext cx="104804" cy="185799"/>
                    <a:chOff x="1956148" y="1098526"/>
                    <a:chExt cx="111600" cy="112537"/>
                  </a:xfrm>
                </p:grpSpPr>
                <p:sp>
                  <p:nvSpPr>
                    <p:cNvPr id="2275" name="Google Shape;2275;p5"/>
                    <p:cNvSpPr/>
                    <p:nvPr/>
                  </p:nvSpPr>
                  <p:spPr>
                    <a:xfrm>
                      <a:off x="1956148" y="1098526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76" name="Google Shape;2276;p5"/>
                    <p:cNvSpPr/>
                    <p:nvPr/>
                  </p:nvSpPr>
                  <p:spPr>
                    <a:xfrm>
                      <a:off x="1956148" y="1123511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77" name="Google Shape;2277;p5"/>
                    <p:cNvSpPr/>
                    <p:nvPr/>
                  </p:nvSpPr>
                  <p:spPr>
                    <a:xfrm>
                      <a:off x="1956148" y="1148495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78" name="Google Shape;2278;p5"/>
                    <p:cNvSpPr/>
                    <p:nvPr/>
                  </p:nvSpPr>
                  <p:spPr>
                    <a:xfrm>
                      <a:off x="1956148" y="1173479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79" name="Google Shape;2279;p5"/>
                    <p:cNvSpPr/>
                    <p:nvPr/>
                  </p:nvSpPr>
                  <p:spPr>
                    <a:xfrm>
                      <a:off x="1956148" y="1198463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2280" name="Google Shape;2280;p5"/>
                  <p:cNvGrpSpPr/>
                  <p:nvPr/>
                </p:nvGrpSpPr>
                <p:grpSpPr>
                  <a:xfrm rot="-5400000">
                    <a:off x="2320405" y="3990718"/>
                    <a:ext cx="104804" cy="185799"/>
                    <a:chOff x="1956148" y="1098526"/>
                    <a:chExt cx="111600" cy="112537"/>
                  </a:xfrm>
                </p:grpSpPr>
                <p:sp>
                  <p:nvSpPr>
                    <p:cNvPr id="2281" name="Google Shape;2281;p5"/>
                    <p:cNvSpPr/>
                    <p:nvPr/>
                  </p:nvSpPr>
                  <p:spPr>
                    <a:xfrm>
                      <a:off x="1956148" y="1098526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82" name="Google Shape;2282;p5"/>
                    <p:cNvSpPr/>
                    <p:nvPr/>
                  </p:nvSpPr>
                  <p:spPr>
                    <a:xfrm>
                      <a:off x="1956148" y="1123511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83" name="Google Shape;2283;p5"/>
                    <p:cNvSpPr/>
                    <p:nvPr/>
                  </p:nvSpPr>
                  <p:spPr>
                    <a:xfrm>
                      <a:off x="1956148" y="1148495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84" name="Google Shape;2284;p5"/>
                    <p:cNvSpPr/>
                    <p:nvPr/>
                  </p:nvSpPr>
                  <p:spPr>
                    <a:xfrm>
                      <a:off x="1956148" y="1173479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85" name="Google Shape;2285;p5"/>
                    <p:cNvSpPr/>
                    <p:nvPr/>
                  </p:nvSpPr>
                  <p:spPr>
                    <a:xfrm>
                      <a:off x="1956148" y="1198463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2286" name="Google Shape;2286;p5"/>
                  <p:cNvGrpSpPr/>
                  <p:nvPr/>
                </p:nvGrpSpPr>
                <p:grpSpPr>
                  <a:xfrm rot="-5400000">
                    <a:off x="2527730" y="3990718"/>
                    <a:ext cx="104804" cy="185799"/>
                    <a:chOff x="1956148" y="1098526"/>
                    <a:chExt cx="111600" cy="112537"/>
                  </a:xfrm>
                </p:grpSpPr>
                <p:sp>
                  <p:nvSpPr>
                    <p:cNvPr id="2287" name="Google Shape;2287;p5"/>
                    <p:cNvSpPr/>
                    <p:nvPr/>
                  </p:nvSpPr>
                  <p:spPr>
                    <a:xfrm>
                      <a:off x="1956148" y="1098526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88" name="Google Shape;2288;p5"/>
                    <p:cNvSpPr/>
                    <p:nvPr/>
                  </p:nvSpPr>
                  <p:spPr>
                    <a:xfrm>
                      <a:off x="1956148" y="1123511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89" name="Google Shape;2289;p5"/>
                    <p:cNvSpPr/>
                    <p:nvPr/>
                  </p:nvSpPr>
                  <p:spPr>
                    <a:xfrm>
                      <a:off x="1956148" y="1148495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90" name="Google Shape;2290;p5"/>
                    <p:cNvSpPr/>
                    <p:nvPr/>
                  </p:nvSpPr>
                  <p:spPr>
                    <a:xfrm>
                      <a:off x="1956148" y="1173479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91" name="Google Shape;2291;p5"/>
                    <p:cNvSpPr/>
                    <p:nvPr/>
                  </p:nvSpPr>
                  <p:spPr>
                    <a:xfrm>
                      <a:off x="1956148" y="1198463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2292" name="Google Shape;2292;p5"/>
                  <p:cNvGrpSpPr/>
                  <p:nvPr/>
                </p:nvGrpSpPr>
                <p:grpSpPr>
                  <a:xfrm rot="-5400000">
                    <a:off x="2735055" y="3990718"/>
                    <a:ext cx="104804" cy="185799"/>
                    <a:chOff x="1956148" y="1098526"/>
                    <a:chExt cx="111600" cy="112537"/>
                  </a:xfrm>
                </p:grpSpPr>
                <p:sp>
                  <p:nvSpPr>
                    <p:cNvPr id="2293" name="Google Shape;2293;p5"/>
                    <p:cNvSpPr/>
                    <p:nvPr/>
                  </p:nvSpPr>
                  <p:spPr>
                    <a:xfrm>
                      <a:off x="1956148" y="1098526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94" name="Google Shape;2294;p5"/>
                    <p:cNvSpPr/>
                    <p:nvPr/>
                  </p:nvSpPr>
                  <p:spPr>
                    <a:xfrm>
                      <a:off x="1956148" y="1123511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95" name="Google Shape;2295;p5"/>
                    <p:cNvSpPr/>
                    <p:nvPr/>
                  </p:nvSpPr>
                  <p:spPr>
                    <a:xfrm>
                      <a:off x="1956148" y="1148495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96" name="Google Shape;2296;p5"/>
                    <p:cNvSpPr/>
                    <p:nvPr/>
                  </p:nvSpPr>
                  <p:spPr>
                    <a:xfrm>
                      <a:off x="1956148" y="1173479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297" name="Google Shape;2297;p5"/>
                    <p:cNvSpPr/>
                    <p:nvPr/>
                  </p:nvSpPr>
                  <p:spPr>
                    <a:xfrm>
                      <a:off x="1956148" y="1198463"/>
                      <a:ext cx="111600" cy="126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2298" name="Google Shape;2298;p5"/>
                <p:cNvGrpSpPr/>
                <p:nvPr/>
              </p:nvGrpSpPr>
              <p:grpSpPr>
                <a:xfrm rot="-5400000">
                  <a:off x="6949660" y="1592102"/>
                  <a:ext cx="88349" cy="156628"/>
                  <a:chOff x="1956148" y="1098526"/>
                  <a:chExt cx="111600" cy="112537"/>
                </a:xfrm>
              </p:grpSpPr>
              <p:sp>
                <p:nvSpPr>
                  <p:cNvPr id="2299" name="Google Shape;2299;p5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00" name="Google Shape;2300;p5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01" name="Google Shape;2301;p5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02" name="Google Shape;2302;p5"/>
                  <p:cNvSpPr/>
                  <p:nvPr/>
                </p:nvSpPr>
                <p:spPr>
                  <a:xfrm>
                    <a:off x="1956148" y="1173479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03" name="Google Shape;2303;p5"/>
                  <p:cNvSpPr/>
                  <p:nvPr/>
                </p:nvSpPr>
                <p:spPr>
                  <a:xfrm>
                    <a:off x="1956148" y="1198463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304" name="Google Shape;2304;p5"/>
                <p:cNvGrpSpPr/>
                <p:nvPr/>
              </p:nvGrpSpPr>
              <p:grpSpPr>
                <a:xfrm rot="-5400000">
                  <a:off x="7124435" y="1592102"/>
                  <a:ext cx="88349" cy="156628"/>
                  <a:chOff x="1956148" y="1098526"/>
                  <a:chExt cx="111600" cy="112537"/>
                </a:xfrm>
              </p:grpSpPr>
              <p:sp>
                <p:nvSpPr>
                  <p:cNvPr id="2305" name="Google Shape;2305;p5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06" name="Google Shape;2306;p5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07" name="Google Shape;2307;p5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08" name="Google Shape;2308;p5"/>
                  <p:cNvSpPr/>
                  <p:nvPr/>
                </p:nvSpPr>
                <p:spPr>
                  <a:xfrm>
                    <a:off x="1956148" y="1173479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09" name="Google Shape;2309;p5"/>
                  <p:cNvSpPr/>
                  <p:nvPr/>
                </p:nvSpPr>
                <p:spPr>
                  <a:xfrm>
                    <a:off x="1956148" y="1198463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310" name="Google Shape;2310;p5"/>
                <p:cNvGrpSpPr/>
                <p:nvPr/>
              </p:nvGrpSpPr>
              <p:grpSpPr>
                <a:xfrm rot="-5400000">
                  <a:off x="7299210" y="1592102"/>
                  <a:ext cx="88349" cy="156628"/>
                  <a:chOff x="1956148" y="1098526"/>
                  <a:chExt cx="111600" cy="112537"/>
                </a:xfrm>
              </p:grpSpPr>
              <p:sp>
                <p:nvSpPr>
                  <p:cNvPr id="2311" name="Google Shape;2311;p5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12" name="Google Shape;2312;p5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13" name="Google Shape;2313;p5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14" name="Google Shape;2314;p5"/>
                  <p:cNvSpPr/>
                  <p:nvPr/>
                </p:nvSpPr>
                <p:spPr>
                  <a:xfrm>
                    <a:off x="1956148" y="1173479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15" name="Google Shape;2315;p5"/>
                  <p:cNvSpPr/>
                  <p:nvPr/>
                </p:nvSpPr>
                <p:spPr>
                  <a:xfrm>
                    <a:off x="1956148" y="1198463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316" name="Google Shape;2316;p5"/>
                <p:cNvGrpSpPr/>
                <p:nvPr/>
              </p:nvGrpSpPr>
              <p:grpSpPr>
                <a:xfrm rot="-5400000">
                  <a:off x="7473985" y="1592102"/>
                  <a:ext cx="88349" cy="156628"/>
                  <a:chOff x="1956148" y="1098526"/>
                  <a:chExt cx="111600" cy="112537"/>
                </a:xfrm>
              </p:grpSpPr>
              <p:sp>
                <p:nvSpPr>
                  <p:cNvPr id="2317" name="Google Shape;2317;p5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18" name="Google Shape;2318;p5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19" name="Google Shape;2319;p5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20" name="Google Shape;2320;p5"/>
                  <p:cNvSpPr/>
                  <p:nvPr/>
                </p:nvSpPr>
                <p:spPr>
                  <a:xfrm>
                    <a:off x="1956148" y="1173479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21" name="Google Shape;2321;p5"/>
                  <p:cNvSpPr/>
                  <p:nvPr/>
                </p:nvSpPr>
                <p:spPr>
                  <a:xfrm>
                    <a:off x="1956148" y="1198463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322" name="Google Shape;2322;p5"/>
                <p:cNvGrpSpPr/>
                <p:nvPr/>
              </p:nvGrpSpPr>
              <p:grpSpPr>
                <a:xfrm rot="-5400000">
                  <a:off x="7648760" y="1592102"/>
                  <a:ext cx="88349" cy="156628"/>
                  <a:chOff x="1956148" y="1098526"/>
                  <a:chExt cx="111600" cy="112537"/>
                </a:xfrm>
              </p:grpSpPr>
              <p:sp>
                <p:nvSpPr>
                  <p:cNvPr id="2323" name="Google Shape;2323;p5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24" name="Google Shape;2324;p5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25" name="Google Shape;2325;p5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26" name="Google Shape;2326;p5"/>
                  <p:cNvSpPr/>
                  <p:nvPr/>
                </p:nvSpPr>
                <p:spPr>
                  <a:xfrm>
                    <a:off x="1956148" y="1173479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27" name="Google Shape;2327;p5"/>
                  <p:cNvSpPr/>
                  <p:nvPr/>
                </p:nvSpPr>
                <p:spPr>
                  <a:xfrm>
                    <a:off x="1956148" y="1198463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328" name="Google Shape;2328;p5"/>
                <p:cNvGrpSpPr/>
                <p:nvPr/>
              </p:nvGrpSpPr>
              <p:grpSpPr>
                <a:xfrm rot="-5400000">
                  <a:off x="7823534" y="1592102"/>
                  <a:ext cx="88349" cy="156628"/>
                  <a:chOff x="1956148" y="1098526"/>
                  <a:chExt cx="111600" cy="112537"/>
                </a:xfrm>
              </p:grpSpPr>
              <p:sp>
                <p:nvSpPr>
                  <p:cNvPr id="2329" name="Google Shape;2329;p5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30" name="Google Shape;2330;p5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31" name="Google Shape;2331;p5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32" name="Google Shape;2332;p5"/>
                  <p:cNvSpPr/>
                  <p:nvPr/>
                </p:nvSpPr>
                <p:spPr>
                  <a:xfrm>
                    <a:off x="1956148" y="1173479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33" name="Google Shape;2333;p5"/>
                  <p:cNvSpPr/>
                  <p:nvPr/>
                </p:nvSpPr>
                <p:spPr>
                  <a:xfrm>
                    <a:off x="1956148" y="1198463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334" name="Google Shape;2334;p5"/>
                <p:cNvGrpSpPr/>
                <p:nvPr/>
              </p:nvGrpSpPr>
              <p:grpSpPr>
                <a:xfrm rot="-5400000">
                  <a:off x="7963543" y="1626796"/>
                  <a:ext cx="88354" cy="87084"/>
                  <a:chOff x="1956148" y="1098526"/>
                  <a:chExt cx="111600" cy="62569"/>
                </a:xfrm>
              </p:grpSpPr>
              <p:sp>
                <p:nvSpPr>
                  <p:cNvPr id="2335" name="Google Shape;2335;p5"/>
                  <p:cNvSpPr/>
                  <p:nvPr/>
                </p:nvSpPr>
                <p:spPr>
                  <a:xfrm>
                    <a:off x="1956148" y="1098526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36" name="Google Shape;2336;p5"/>
                  <p:cNvSpPr/>
                  <p:nvPr/>
                </p:nvSpPr>
                <p:spPr>
                  <a:xfrm>
                    <a:off x="1956148" y="1123511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37" name="Google Shape;2337;p5"/>
                  <p:cNvSpPr/>
                  <p:nvPr/>
                </p:nvSpPr>
                <p:spPr>
                  <a:xfrm>
                    <a:off x="1956148" y="1148495"/>
                    <a:ext cx="111600" cy="12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2338" name="Google Shape;2338;p5"/>
            <p:cNvGrpSpPr/>
            <p:nvPr/>
          </p:nvGrpSpPr>
          <p:grpSpPr>
            <a:xfrm>
              <a:off x="5867205" y="1599822"/>
              <a:ext cx="1071025" cy="683198"/>
              <a:chOff x="5867199" y="1642300"/>
              <a:chExt cx="1071025" cy="760800"/>
            </a:xfrm>
          </p:grpSpPr>
          <p:sp>
            <p:nvSpPr>
              <p:cNvPr id="2339" name="Google Shape;2339;p5"/>
              <p:cNvSpPr/>
              <p:nvPr/>
            </p:nvSpPr>
            <p:spPr>
              <a:xfrm>
                <a:off x="5867199" y="1642300"/>
                <a:ext cx="10704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40" name="Google Shape;2340;p5"/>
              <p:cNvGrpSpPr/>
              <p:nvPr/>
            </p:nvGrpSpPr>
            <p:grpSpPr>
              <a:xfrm>
                <a:off x="5949013" y="1681125"/>
                <a:ext cx="365100" cy="168600"/>
                <a:chOff x="1360125" y="1844875"/>
                <a:chExt cx="365100" cy="168600"/>
              </a:xfrm>
            </p:grpSpPr>
            <p:sp>
              <p:nvSpPr>
                <p:cNvPr id="2341" name="Google Shape;2341;p5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2" name="Google Shape;2342;p5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3" name="Google Shape;2343;p5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4" name="Google Shape;2344;p5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5" name="Google Shape;2345;p5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6" name="Google Shape;2346;p5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47" name="Google Shape;2347;p5"/>
              <p:cNvGrpSpPr/>
              <p:nvPr/>
            </p:nvGrpSpPr>
            <p:grpSpPr>
              <a:xfrm>
                <a:off x="6524527" y="16917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2348" name="Google Shape;2348;p5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2349" name="Google Shape;2349;p5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50" name="Google Shape;2350;p5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51" name="Google Shape;2351;p5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0" i="0" lang="en-ID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352" name="Google Shape;2352;p5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2353" name="Google Shape;2353;p5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54" name="Google Shape;2354;p5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55" name="Google Shape;2355;p5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0" i="0" lang="en-ID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356" name="Google Shape;2356;p5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2357" name="Google Shape;2357;p5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58" name="Google Shape;2358;p5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59" name="Google Shape;2359;p5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0" i="0" lang="en-ID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360" name="Google Shape;2360;p5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2361" name="Google Shape;2361;p5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62" name="Google Shape;2362;p5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63" name="Google Shape;2363;p5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0" i="0" lang="en-ID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2364" name="Google Shape;2364;p5"/>
              <p:cNvSpPr/>
              <p:nvPr/>
            </p:nvSpPr>
            <p:spPr>
              <a:xfrm>
                <a:off x="6580752" y="16432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5" name="Google Shape;2365;p5"/>
              <p:cNvSpPr/>
              <p:nvPr/>
            </p:nvSpPr>
            <p:spPr>
              <a:xfrm>
                <a:off x="6580752" y="21581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6" name="Google Shape;2366;p5"/>
              <p:cNvSpPr/>
              <p:nvPr/>
            </p:nvSpPr>
            <p:spPr>
              <a:xfrm>
                <a:off x="5867824" y="1878975"/>
                <a:ext cx="10704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7" name="Google Shape;2367;p5"/>
              <p:cNvSpPr/>
              <p:nvPr/>
            </p:nvSpPr>
            <p:spPr>
              <a:xfrm>
                <a:off x="5867824" y="2146474"/>
                <a:ext cx="10704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8" name="Google Shape;2368;p5"/>
              <p:cNvSpPr/>
              <p:nvPr/>
            </p:nvSpPr>
            <p:spPr>
              <a:xfrm>
                <a:off x="6700490" y="16432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9" name="Google Shape;2369;p5"/>
              <p:cNvSpPr/>
              <p:nvPr/>
            </p:nvSpPr>
            <p:spPr>
              <a:xfrm>
                <a:off x="6700490" y="18920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0" name="Google Shape;2370;p5"/>
              <p:cNvSpPr/>
              <p:nvPr/>
            </p:nvSpPr>
            <p:spPr>
              <a:xfrm>
                <a:off x="6700490" y="21581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1" name="Google Shape;2371;p5"/>
              <p:cNvSpPr/>
              <p:nvPr/>
            </p:nvSpPr>
            <p:spPr>
              <a:xfrm>
                <a:off x="6820240" y="16432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2" name="Google Shape;2372;p5"/>
              <p:cNvSpPr/>
              <p:nvPr/>
            </p:nvSpPr>
            <p:spPr>
              <a:xfrm>
                <a:off x="6820240" y="18920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3" name="Google Shape;2373;p5"/>
              <p:cNvSpPr/>
              <p:nvPr/>
            </p:nvSpPr>
            <p:spPr>
              <a:xfrm>
                <a:off x="6820240" y="21581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74" name="Google Shape;2374;p5"/>
              <p:cNvGrpSpPr/>
              <p:nvPr/>
            </p:nvGrpSpPr>
            <p:grpSpPr>
              <a:xfrm>
                <a:off x="6524527" y="1892055"/>
                <a:ext cx="378100" cy="255300"/>
                <a:chOff x="1947775" y="2014455"/>
                <a:chExt cx="378100" cy="255300"/>
              </a:xfrm>
            </p:grpSpPr>
            <p:sp>
              <p:nvSpPr>
                <p:cNvPr id="2375" name="Google Shape;2375;p5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6" name="Google Shape;2376;p5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7" name="Google Shape;2377;p5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8" name="Google Shape;2378;p5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9" name="Google Shape;2379;p5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0" name="Google Shape;2380;p5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1" name="Google Shape;2381;p5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2" name="Google Shape;2382;p5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3" name="Google Shape;2383;p5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4" name="Google Shape;2384;p5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5" name="Google Shape;2385;p5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6" name="Google Shape;2386;p5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7" name="Google Shape;2387;p5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88" name="Google Shape;2388;p5"/>
              <p:cNvGrpSpPr/>
              <p:nvPr/>
            </p:nvGrpSpPr>
            <p:grpSpPr>
              <a:xfrm>
                <a:off x="6524527" y="2202800"/>
                <a:ext cx="378100" cy="147450"/>
                <a:chOff x="1947775" y="2325200"/>
                <a:chExt cx="378100" cy="147450"/>
              </a:xfrm>
            </p:grpSpPr>
            <p:sp>
              <p:nvSpPr>
                <p:cNvPr id="2389" name="Google Shape;2389;p5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0" name="Google Shape;2390;p5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1" name="Google Shape;2391;p5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2" name="Google Shape;2392;p5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3" name="Google Shape;2393;p5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4" name="Google Shape;2394;p5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5" name="Google Shape;2395;p5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6" name="Google Shape;2396;p5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7" name="Google Shape;2397;p5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8" name="Google Shape;2398;p5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9" name="Google Shape;2399;p5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0" name="Google Shape;2400;p5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01" name="Google Shape;2401;p5"/>
              <p:cNvGrpSpPr/>
              <p:nvPr/>
            </p:nvGrpSpPr>
            <p:grpSpPr>
              <a:xfrm>
                <a:off x="5949013" y="1935400"/>
                <a:ext cx="365100" cy="168600"/>
                <a:chOff x="1360125" y="1844875"/>
                <a:chExt cx="365100" cy="168600"/>
              </a:xfrm>
            </p:grpSpPr>
            <p:sp>
              <p:nvSpPr>
                <p:cNvPr id="2402" name="Google Shape;2402;p5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3" name="Google Shape;2403;p5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4" name="Google Shape;2404;p5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5" name="Google Shape;2405;p5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6" name="Google Shape;2406;p5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7" name="Google Shape;2407;p5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08" name="Google Shape;2408;p5"/>
              <p:cNvGrpSpPr/>
              <p:nvPr/>
            </p:nvGrpSpPr>
            <p:grpSpPr>
              <a:xfrm>
                <a:off x="5949013" y="2192225"/>
                <a:ext cx="365100" cy="168600"/>
                <a:chOff x="1360125" y="1844875"/>
                <a:chExt cx="365100" cy="168600"/>
              </a:xfrm>
            </p:grpSpPr>
            <p:sp>
              <p:nvSpPr>
                <p:cNvPr id="2409" name="Google Shape;2409;p5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0" name="Google Shape;2410;p5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1" name="Google Shape;2411;p5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2" name="Google Shape;2412;p5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3" name="Google Shape;2413;p5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4" name="Google Shape;2414;p5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415" name="Google Shape;2415;p5"/>
            <p:cNvGrpSpPr/>
            <p:nvPr/>
          </p:nvGrpSpPr>
          <p:grpSpPr>
            <a:xfrm>
              <a:off x="6968678" y="1599838"/>
              <a:ext cx="1070326" cy="683198"/>
              <a:chOff x="1851288" y="768725"/>
              <a:chExt cx="1191900" cy="760800"/>
            </a:xfrm>
          </p:grpSpPr>
          <p:sp>
            <p:nvSpPr>
              <p:cNvPr id="2416" name="Google Shape;2416;p5"/>
              <p:cNvSpPr/>
              <p:nvPr/>
            </p:nvSpPr>
            <p:spPr>
              <a:xfrm>
                <a:off x="1851288" y="768725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7" name="Google Shape;2417;p5"/>
              <p:cNvSpPr/>
              <p:nvPr/>
            </p:nvSpPr>
            <p:spPr>
              <a:xfrm>
                <a:off x="1912100" y="901650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8" name="Google Shape;2418;p5"/>
              <p:cNvSpPr/>
              <p:nvPr/>
            </p:nvSpPr>
            <p:spPr>
              <a:xfrm>
                <a:off x="1912099" y="14592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19" name="Google Shape;2419;p5"/>
              <p:cNvGrpSpPr/>
              <p:nvPr/>
            </p:nvGrpSpPr>
            <p:grpSpPr>
              <a:xfrm>
                <a:off x="191192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420" name="Google Shape;2420;p5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1" name="Google Shape;2421;p5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2" name="Google Shape;2422;p5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3" name="Google Shape;2423;p5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4" name="Google Shape;2424;p5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25" name="Google Shape;2425;p5"/>
              <p:cNvGrpSpPr/>
              <p:nvPr/>
            </p:nvGrpSpPr>
            <p:grpSpPr>
              <a:xfrm>
                <a:off x="1983246" y="942647"/>
                <a:ext cx="736405" cy="53301"/>
                <a:chOff x="1944675" y="933750"/>
                <a:chExt cx="418650" cy="30300"/>
              </a:xfrm>
            </p:grpSpPr>
            <p:sp>
              <p:nvSpPr>
                <p:cNvPr id="2426" name="Google Shape;2426;p5"/>
                <p:cNvSpPr/>
                <p:nvPr/>
              </p:nvSpPr>
              <p:spPr>
                <a:xfrm>
                  <a:off x="19446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7" name="Google Shape;2427;p5"/>
                <p:cNvSpPr/>
                <p:nvPr/>
              </p:nvSpPr>
              <p:spPr>
                <a:xfrm>
                  <a:off x="200607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8" name="Google Shape;2428;p5"/>
                <p:cNvSpPr/>
                <p:nvPr/>
              </p:nvSpPr>
              <p:spPr>
                <a:xfrm>
                  <a:off x="20674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9" name="Google Shape;2429;p5"/>
                <p:cNvSpPr/>
                <p:nvPr/>
              </p:nvSpPr>
              <p:spPr>
                <a:xfrm>
                  <a:off x="21288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0" name="Google Shape;2430;p5"/>
                <p:cNvSpPr/>
                <p:nvPr/>
              </p:nvSpPr>
              <p:spPr>
                <a:xfrm>
                  <a:off x="233302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31" name="Google Shape;2431;p5"/>
              <p:cNvSpPr/>
              <p:nvPr/>
            </p:nvSpPr>
            <p:spPr>
              <a:xfrm>
                <a:off x="1912099" y="8746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2" name="Google Shape;2432;p5"/>
              <p:cNvSpPr/>
              <p:nvPr/>
            </p:nvSpPr>
            <p:spPr>
              <a:xfrm>
                <a:off x="2820875" y="901650"/>
                <a:ext cx="1623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3" name="Google Shape;2433;p5"/>
              <p:cNvSpPr/>
              <p:nvPr/>
            </p:nvSpPr>
            <p:spPr>
              <a:xfrm rot="10800000">
                <a:off x="2948246" y="919900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4" name="Google Shape;2434;p5"/>
              <p:cNvSpPr/>
              <p:nvPr/>
            </p:nvSpPr>
            <p:spPr>
              <a:xfrm rot="10800000">
                <a:off x="2948246" y="957925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5" name="Google Shape;2435;p5"/>
              <p:cNvSpPr/>
              <p:nvPr/>
            </p:nvSpPr>
            <p:spPr>
              <a:xfrm rot="10800000">
                <a:off x="2948246" y="995950"/>
                <a:ext cx="204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36" name="Google Shape;2436;p5"/>
              <p:cNvGrpSpPr/>
              <p:nvPr/>
            </p:nvGrpSpPr>
            <p:grpSpPr>
              <a:xfrm>
                <a:off x="2835388" y="919900"/>
                <a:ext cx="105525" cy="105450"/>
                <a:chOff x="2835388" y="919900"/>
                <a:chExt cx="105525" cy="105450"/>
              </a:xfrm>
            </p:grpSpPr>
            <p:sp>
              <p:nvSpPr>
                <p:cNvPr id="2437" name="Google Shape;2437;p5"/>
                <p:cNvSpPr/>
                <p:nvPr/>
              </p:nvSpPr>
              <p:spPr>
                <a:xfrm rot="10800000">
                  <a:off x="2910613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8" name="Google Shape;2438;p5"/>
                <p:cNvSpPr/>
                <p:nvPr/>
              </p:nvSpPr>
              <p:spPr>
                <a:xfrm rot="10800000">
                  <a:off x="2873000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9" name="Google Shape;2439;p5"/>
                <p:cNvSpPr/>
                <p:nvPr/>
              </p:nvSpPr>
              <p:spPr>
                <a:xfrm rot="10800000">
                  <a:off x="2835388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0" name="Google Shape;2440;p5"/>
                <p:cNvSpPr/>
                <p:nvPr/>
              </p:nvSpPr>
              <p:spPr>
                <a:xfrm rot="10800000">
                  <a:off x="2910613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1" name="Google Shape;2441;p5"/>
                <p:cNvSpPr/>
                <p:nvPr/>
              </p:nvSpPr>
              <p:spPr>
                <a:xfrm rot="10800000">
                  <a:off x="2873000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2" name="Google Shape;2442;p5"/>
                <p:cNvSpPr/>
                <p:nvPr/>
              </p:nvSpPr>
              <p:spPr>
                <a:xfrm rot="10800000">
                  <a:off x="2835388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3" name="Google Shape;2443;p5"/>
                <p:cNvSpPr/>
                <p:nvPr/>
              </p:nvSpPr>
              <p:spPr>
                <a:xfrm rot="10800000">
                  <a:off x="2910613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4" name="Google Shape;2444;p5"/>
                <p:cNvSpPr/>
                <p:nvPr/>
              </p:nvSpPr>
              <p:spPr>
                <a:xfrm rot="10800000">
                  <a:off x="2873000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5" name="Google Shape;2445;p5"/>
                <p:cNvSpPr/>
                <p:nvPr/>
              </p:nvSpPr>
              <p:spPr>
                <a:xfrm rot="10800000">
                  <a:off x="2835388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46" name="Google Shape;2446;p5"/>
              <p:cNvSpPr/>
              <p:nvPr/>
            </p:nvSpPr>
            <p:spPr>
              <a:xfrm>
                <a:off x="1912100" y="1081475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47" name="Google Shape;2447;p5"/>
              <p:cNvGrpSpPr/>
              <p:nvPr/>
            </p:nvGrpSpPr>
            <p:grpSpPr>
              <a:xfrm>
                <a:off x="2067985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448" name="Google Shape;2448;p5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9" name="Google Shape;2449;p5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0" name="Google Shape;2450;p5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1" name="Google Shape;2451;p5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2" name="Google Shape;2452;p5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53" name="Google Shape;2453;p5"/>
              <p:cNvGrpSpPr/>
              <p:nvPr/>
            </p:nvGrpSpPr>
            <p:grpSpPr>
              <a:xfrm>
                <a:off x="222404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454" name="Google Shape;2454;p5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5" name="Google Shape;2455;p5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6" name="Google Shape;2456;p5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7" name="Google Shape;2457;p5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8" name="Google Shape;2458;p5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59" name="Google Shape;2459;p5"/>
              <p:cNvGrpSpPr/>
              <p:nvPr/>
            </p:nvGrpSpPr>
            <p:grpSpPr>
              <a:xfrm>
                <a:off x="238011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460" name="Google Shape;2460;p5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1" name="Google Shape;2461;p5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2" name="Google Shape;2462;p5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3" name="Google Shape;2463;p5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4" name="Google Shape;2464;p5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65" name="Google Shape;2465;p5"/>
              <p:cNvGrpSpPr/>
              <p:nvPr/>
            </p:nvGrpSpPr>
            <p:grpSpPr>
              <a:xfrm>
                <a:off x="2536176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466" name="Google Shape;2466;p5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7" name="Google Shape;2467;p5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8" name="Google Shape;2468;p5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9" name="Google Shape;2469;p5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0" name="Google Shape;2470;p5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71" name="Google Shape;2471;p5"/>
              <p:cNvGrpSpPr/>
              <p:nvPr/>
            </p:nvGrpSpPr>
            <p:grpSpPr>
              <a:xfrm>
                <a:off x="269223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472" name="Google Shape;2472;p5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3" name="Google Shape;2473;p5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4" name="Google Shape;2474;p5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5" name="Google Shape;2475;p5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6" name="Google Shape;2476;p5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77" name="Google Shape;2477;p5"/>
              <p:cNvSpPr/>
              <p:nvPr/>
            </p:nvSpPr>
            <p:spPr>
              <a:xfrm rot="10800000">
                <a:off x="2695247" y="835600"/>
                <a:ext cx="2865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8" name="Google Shape;2478;p5"/>
              <p:cNvSpPr/>
              <p:nvPr/>
            </p:nvSpPr>
            <p:spPr>
              <a:xfrm rot="10800000">
                <a:off x="2811649" y="1367825"/>
                <a:ext cx="170100" cy="67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79" name="Google Shape;2479;p5"/>
              <p:cNvGrpSpPr/>
              <p:nvPr/>
            </p:nvGrpSpPr>
            <p:grpSpPr>
              <a:xfrm>
                <a:off x="2811649" y="1287238"/>
                <a:ext cx="170100" cy="67800"/>
                <a:chOff x="2811649" y="1261200"/>
                <a:chExt cx="170100" cy="67800"/>
              </a:xfrm>
            </p:grpSpPr>
            <p:sp>
              <p:nvSpPr>
                <p:cNvPr id="2480" name="Google Shape;2480;p5"/>
                <p:cNvSpPr/>
                <p:nvPr/>
              </p:nvSpPr>
              <p:spPr>
                <a:xfrm rot="10800000">
                  <a:off x="2811649" y="1261200"/>
                  <a:ext cx="170100" cy="678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481" name="Google Shape;2481;p5"/>
                <p:cNvGrpSpPr/>
                <p:nvPr/>
              </p:nvGrpSpPr>
              <p:grpSpPr>
                <a:xfrm>
                  <a:off x="282677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2482" name="Google Shape;2482;p5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83" name="Google Shape;2483;p5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484" name="Google Shape;2484;p5"/>
                <p:cNvGrpSpPr/>
                <p:nvPr/>
              </p:nvGrpSpPr>
              <p:grpSpPr>
                <a:xfrm>
                  <a:off x="2881550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2485" name="Google Shape;2485;p5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86" name="Google Shape;2486;p5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487" name="Google Shape;2487;p5"/>
                <p:cNvGrpSpPr/>
                <p:nvPr/>
              </p:nvGrpSpPr>
              <p:grpSpPr>
                <a:xfrm>
                  <a:off x="293632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2488" name="Google Shape;2488;p5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89" name="Google Shape;2489;p5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490" name="Google Shape;2490;p5"/>
              <p:cNvGrpSpPr/>
              <p:nvPr/>
            </p:nvGrpSpPr>
            <p:grpSpPr>
              <a:xfrm>
                <a:off x="282677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2491" name="Google Shape;2491;p5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2" name="Google Shape;2492;p5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93" name="Google Shape;2493;p5"/>
              <p:cNvGrpSpPr/>
              <p:nvPr/>
            </p:nvGrpSpPr>
            <p:grpSpPr>
              <a:xfrm>
                <a:off x="2881550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2494" name="Google Shape;2494;p5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5" name="Google Shape;2495;p5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96" name="Google Shape;2496;p5"/>
              <p:cNvGrpSpPr/>
              <p:nvPr/>
            </p:nvGrpSpPr>
            <p:grpSpPr>
              <a:xfrm>
                <a:off x="293632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2497" name="Google Shape;2497;p5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8" name="Google Shape;2498;p5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99" name="Google Shape;2499;p5"/>
              <p:cNvGrpSpPr/>
              <p:nvPr/>
            </p:nvGrpSpPr>
            <p:grpSpPr>
              <a:xfrm>
                <a:off x="2821775" y="1080988"/>
                <a:ext cx="174400" cy="174400"/>
                <a:chOff x="2821775" y="1080988"/>
                <a:chExt cx="174400" cy="174400"/>
              </a:xfrm>
            </p:grpSpPr>
            <p:sp>
              <p:nvSpPr>
                <p:cNvPr id="2500" name="Google Shape;2500;p5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1" name="Google Shape;2501;p5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2" name="Google Shape;2502;p5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503" name="Google Shape;2503;p5"/>
                <p:cNvCxnSpPr>
                  <a:stCxn id="2502" idx="0"/>
                  <a:endCxn id="2500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04" name="Google Shape;2504;p5"/>
                <p:cNvCxnSpPr>
                  <a:stCxn id="2502" idx="6"/>
                  <a:endCxn id="2500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05" name="Google Shape;2505;p5"/>
                <p:cNvCxnSpPr>
                  <a:stCxn id="2502" idx="7"/>
                  <a:endCxn id="2500" idx="7"/>
                </p:cNvCxnSpPr>
                <p:nvPr/>
              </p:nvCxnSpPr>
              <p:spPr>
                <a:xfrm flipH="1" rot="10800000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06" name="Google Shape;2506;p5"/>
                <p:cNvCxnSpPr>
                  <a:stCxn id="2502" idx="1"/>
                  <a:endCxn id="2500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07" name="Google Shape;2507;p5"/>
                <p:cNvCxnSpPr>
                  <a:stCxn id="2502" idx="2"/>
                  <a:endCxn id="2500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08" name="Google Shape;2508;p5"/>
                <p:cNvCxnSpPr>
                  <a:stCxn id="2502" idx="3"/>
                  <a:endCxn id="2500" idx="3"/>
                </p:cNvCxnSpPr>
                <p:nvPr/>
              </p:nvCxnSpPr>
              <p:spPr>
                <a:xfrm flipH="1">
                  <a:off x="2847370" y="1201393"/>
                  <a:ext cx="28200" cy="28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09" name="Google Shape;2509;p5"/>
                <p:cNvCxnSpPr>
                  <a:stCxn id="2502" idx="4"/>
                  <a:endCxn id="2500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10" name="Google Shape;2510;p5"/>
                <p:cNvCxnSpPr>
                  <a:stCxn id="2502" idx="5"/>
                  <a:endCxn id="2500" idx="5"/>
                </p:cNvCxnSpPr>
                <p:nvPr/>
              </p:nvCxnSpPr>
              <p:spPr>
                <a:xfrm>
                  <a:off x="2942180" y="1201393"/>
                  <a:ext cx="28500" cy="28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511" name="Google Shape;2511;p5"/>
            <p:cNvGrpSpPr/>
            <p:nvPr/>
          </p:nvGrpSpPr>
          <p:grpSpPr>
            <a:xfrm>
              <a:off x="5867228" y="2314838"/>
              <a:ext cx="1070326" cy="683198"/>
              <a:chOff x="1851288" y="768725"/>
              <a:chExt cx="1191900" cy="760800"/>
            </a:xfrm>
          </p:grpSpPr>
          <p:sp>
            <p:nvSpPr>
              <p:cNvPr id="2512" name="Google Shape;2512;p5"/>
              <p:cNvSpPr/>
              <p:nvPr/>
            </p:nvSpPr>
            <p:spPr>
              <a:xfrm>
                <a:off x="1851288" y="768725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3" name="Google Shape;2513;p5"/>
              <p:cNvSpPr/>
              <p:nvPr/>
            </p:nvSpPr>
            <p:spPr>
              <a:xfrm>
                <a:off x="1912100" y="901650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4" name="Google Shape;2514;p5"/>
              <p:cNvSpPr/>
              <p:nvPr/>
            </p:nvSpPr>
            <p:spPr>
              <a:xfrm>
                <a:off x="1912099" y="14592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15" name="Google Shape;2515;p5"/>
              <p:cNvGrpSpPr/>
              <p:nvPr/>
            </p:nvGrpSpPr>
            <p:grpSpPr>
              <a:xfrm>
                <a:off x="191192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516" name="Google Shape;2516;p5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7" name="Google Shape;2517;p5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8" name="Google Shape;2518;p5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9" name="Google Shape;2519;p5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0" name="Google Shape;2520;p5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21" name="Google Shape;2521;p5"/>
              <p:cNvGrpSpPr/>
              <p:nvPr/>
            </p:nvGrpSpPr>
            <p:grpSpPr>
              <a:xfrm>
                <a:off x="1983246" y="942647"/>
                <a:ext cx="736405" cy="53301"/>
                <a:chOff x="1944675" y="933750"/>
                <a:chExt cx="418650" cy="30300"/>
              </a:xfrm>
            </p:grpSpPr>
            <p:sp>
              <p:nvSpPr>
                <p:cNvPr id="2522" name="Google Shape;2522;p5"/>
                <p:cNvSpPr/>
                <p:nvPr/>
              </p:nvSpPr>
              <p:spPr>
                <a:xfrm>
                  <a:off x="19446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3" name="Google Shape;2523;p5"/>
                <p:cNvSpPr/>
                <p:nvPr/>
              </p:nvSpPr>
              <p:spPr>
                <a:xfrm>
                  <a:off x="200607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4" name="Google Shape;2524;p5"/>
                <p:cNvSpPr/>
                <p:nvPr/>
              </p:nvSpPr>
              <p:spPr>
                <a:xfrm>
                  <a:off x="20674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5" name="Google Shape;2525;p5"/>
                <p:cNvSpPr/>
                <p:nvPr/>
              </p:nvSpPr>
              <p:spPr>
                <a:xfrm>
                  <a:off x="21288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6" name="Google Shape;2526;p5"/>
                <p:cNvSpPr/>
                <p:nvPr/>
              </p:nvSpPr>
              <p:spPr>
                <a:xfrm>
                  <a:off x="233302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527" name="Google Shape;2527;p5"/>
              <p:cNvSpPr/>
              <p:nvPr/>
            </p:nvSpPr>
            <p:spPr>
              <a:xfrm>
                <a:off x="1912099" y="8746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8" name="Google Shape;2528;p5"/>
              <p:cNvSpPr/>
              <p:nvPr/>
            </p:nvSpPr>
            <p:spPr>
              <a:xfrm>
                <a:off x="2820875" y="901650"/>
                <a:ext cx="1623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9" name="Google Shape;2529;p5"/>
              <p:cNvSpPr/>
              <p:nvPr/>
            </p:nvSpPr>
            <p:spPr>
              <a:xfrm rot="10800000">
                <a:off x="2948246" y="919900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0" name="Google Shape;2530;p5"/>
              <p:cNvSpPr/>
              <p:nvPr/>
            </p:nvSpPr>
            <p:spPr>
              <a:xfrm rot="10800000">
                <a:off x="2948246" y="957925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1" name="Google Shape;2531;p5"/>
              <p:cNvSpPr/>
              <p:nvPr/>
            </p:nvSpPr>
            <p:spPr>
              <a:xfrm rot="10800000">
                <a:off x="2948246" y="995950"/>
                <a:ext cx="204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32" name="Google Shape;2532;p5"/>
              <p:cNvGrpSpPr/>
              <p:nvPr/>
            </p:nvGrpSpPr>
            <p:grpSpPr>
              <a:xfrm>
                <a:off x="2835388" y="919900"/>
                <a:ext cx="105525" cy="105450"/>
                <a:chOff x="2835388" y="919900"/>
                <a:chExt cx="105525" cy="105450"/>
              </a:xfrm>
            </p:grpSpPr>
            <p:sp>
              <p:nvSpPr>
                <p:cNvPr id="2533" name="Google Shape;2533;p5"/>
                <p:cNvSpPr/>
                <p:nvPr/>
              </p:nvSpPr>
              <p:spPr>
                <a:xfrm rot="10800000">
                  <a:off x="2910613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4" name="Google Shape;2534;p5"/>
                <p:cNvSpPr/>
                <p:nvPr/>
              </p:nvSpPr>
              <p:spPr>
                <a:xfrm rot="10800000">
                  <a:off x="2873000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5" name="Google Shape;2535;p5"/>
                <p:cNvSpPr/>
                <p:nvPr/>
              </p:nvSpPr>
              <p:spPr>
                <a:xfrm rot="10800000">
                  <a:off x="2835388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6" name="Google Shape;2536;p5"/>
                <p:cNvSpPr/>
                <p:nvPr/>
              </p:nvSpPr>
              <p:spPr>
                <a:xfrm rot="10800000">
                  <a:off x="2910613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7" name="Google Shape;2537;p5"/>
                <p:cNvSpPr/>
                <p:nvPr/>
              </p:nvSpPr>
              <p:spPr>
                <a:xfrm rot="10800000">
                  <a:off x="2873000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8" name="Google Shape;2538;p5"/>
                <p:cNvSpPr/>
                <p:nvPr/>
              </p:nvSpPr>
              <p:spPr>
                <a:xfrm rot="10800000">
                  <a:off x="2835388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9" name="Google Shape;2539;p5"/>
                <p:cNvSpPr/>
                <p:nvPr/>
              </p:nvSpPr>
              <p:spPr>
                <a:xfrm rot="10800000">
                  <a:off x="2910613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0" name="Google Shape;2540;p5"/>
                <p:cNvSpPr/>
                <p:nvPr/>
              </p:nvSpPr>
              <p:spPr>
                <a:xfrm rot="10800000">
                  <a:off x="2873000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1" name="Google Shape;2541;p5"/>
                <p:cNvSpPr/>
                <p:nvPr/>
              </p:nvSpPr>
              <p:spPr>
                <a:xfrm rot="10800000">
                  <a:off x="2835388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542" name="Google Shape;2542;p5"/>
              <p:cNvSpPr/>
              <p:nvPr/>
            </p:nvSpPr>
            <p:spPr>
              <a:xfrm>
                <a:off x="1912100" y="1081475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43" name="Google Shape;2543;p5"/>
              <p:cNvGrpSpPr/>
              <p:nvPr/>
            </p:nvGrpSpPr>
            <p:grpSpPr>
              <a:xfrm>
                <a:off x="2067985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544" name="Google Shape;2544;p5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5" name="Google Shape;2545;p5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6" name="Google Shape;2546;p5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7" name="Google Shape;2547;p5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8" name="Google Shape;2548;p5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49" name="Google Shape;2549;p5"/>
              <p:cNvGrpSpPr/>
              <p:nvPr/>
            </p:nvGrpSpPr>
            <p:grpSpPr>
              <a:xfrm>
                <a:off x="222404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550" name="Google Shape;2550;p5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1" name="Google Shape;2551;p5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2" name="Google Shape;2552;p5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3" name="Google Shape;2553;p5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4" name="Google Shape;2554;p5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55" name="Google Shape;2555;p5"/>
              <p:cNvGrpSpPr/>
              <p:nvPr/>
            </p:nvGrpSpPr>
            <p:grpSpPr>
              <a:xfrm>
                <a:off x="238011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556" name="Google Shape;2556;p5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7" name="Google Shape;2557;p5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8" name="Google Shape;2558;p5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9" name="Google Shape;2559;p5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0" name="Google Shape;2560;p5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61" name="Google Shape;2561;p5"/>
              <p:cNvGrpSpPr/>
              <p:nvPr/>
            </p:nvGrpSpPr>
            <p:grpSpPr>
              <a:xfrm>
                <a:off x="2536176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562" name="Google Shape;2562;p5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3" name="Google Shape;2563;p5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4" name="Google Shape;2564;p5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5" name="Google Shape;2565;p5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6" name="Google Shape;2566;p5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67" name="Google Shape;2567;p5"/>
              <p:cNvGrpSpPr/>
              <p:nvPr/>
            </p:nvGrpSpPr>
            <p:grpSpPr>
              <a:xfrm>
                <a:off x="269223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568" name="Google Shape;2568;p5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9" name="Google Shape;2569;p5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0" name="Google Shape;2570;p5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1" name="Google Shape;2571;p5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2" name="Google Shape;2572;p5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573" name="Google Shape;2573;p5"/>
              <p:cNvSpPr/>
              <p:nvPr/>
            </p:nvSpPr>
            <p:spPr>
              <a:xfrm rot="10800000">
                <a:off x="2695247" y="835600"/>
                <a:ext cx="2865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4" name="Google Shape;2574;p5"/>
              <p:cNvSpPr/>
              <p:nvPr/>
            </p:nvSpPr>
            <p:spPr>
              <a:xfrm rot="10800000">
                <a:off x="2811649" y="1367825"/>
                <a:ext cx="170100" cy="67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75" name="Google Shape;2575;p5"/>
              <p:cNvGrpSpPr/>
              <p:nvPr/>
            </p:nvGrpSpPr>
            <p:grpSpPr>
              <a:xfrm>
                <a:off x="2811649" y="1287238"/>
                <a:ext cx="170100" cy="67800"/>
                <a:chOff x="2811649" y="1261200"/>
                <a:chExt cx="170100" cy="67800"/>
              </a:xfrm>
            </p:grpSpPr>
            <p:sp>
              <p:nvSpPr>
                <p:cNvPr id="2576" name="Google Shape;2576;p5"/>
                <p:cNvSpPr/>
                <p:nvPr/>
              </p:nvSpPr>
              <p:spPr>
                <a:xfrm rot="10800000">
                  <a:off x="2811649" y="1261200"/>
                  <a:ext cx="170100" cy="678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577" name="Google Shape;2577;p5"/>
                <p:cNvGrpSpPr/>
                <p:nvPr/>
              </p:nvGrpSpPr>
              <p:grpSpPr>
                <a:xfrm>
                  <a:off x="282677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2578" name="Google Shape;2578;p5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79" name="Google Shape;2579;p5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580" name="Google Shape;2580;p5"/>
                <p:cNvGrpSpPr/>
                <p:nvPr/>
              </p:nvGrpSpPr>
              <p:grpSpPr>
                <a:xfrm>
                  <a:off x="2881550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2581" name="Google Shape;2581;p5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82" name="Google Shape;2582;p5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583" name="Google Shape;2583;p5"/>
                <p:cNvGrpSpPr/>
                <p:nvPr/>
              </p:nvGrpSpPr>
              <p:grpSpPr>
                <a:xfrm>
                  <a:off x="293632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2584" name="Google Shape;2584;p5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85" name="Google Shape;2585;p5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586" name="Google Shape;2586;p5"/>
              <p:cNvGrpSpPr/>
              <p:nvPr/>
            </p:nvGrpSpPr>
            <p:grpSpPr>
              <a:xfrm>
                <a:off x="282677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2587" name="Google Shape;2587;p5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8" name="Google Shape;2588;p5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89" name="Google Shape;2589;p5"/>
              <p:cNvGrpSpPr/>
              <p:nvPr/>
            </p:nvGrpSpPr>
            <p:grpSpPr>
              <a:xfrm>
                <a:off x="2881550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2590" name="Google Shape;2590;p5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1" name="Google Shape;2591;p5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92" name="Google Shape;2592;p5"/>
              <p:cNvGrpSpPr/>
              <p:nvPr/>
            </p:nvGrpSpPr>
            <p:grpSpPr>
              <a:xfrm>
                <a:off x="293632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2593" name="Google Shape;2593;p5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4" name="Google Shape;2594;p5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95" name="Google Shape;2595;p5"/>
              <p:cNvGrpSpPr/>
              <p:nvPr/>
            </p:nvGrpSpPr>
            <p:grpSpPr>
              <a:xfrm>
                <a:off x="2821775" y="1080988"/>
                <a:ext cx="174400" cy="174400"/>
                <a:chOff x="2821775" y="1080988"/>
                <a:chExt cx="174400" cy="174400"/>
              </a:xfrm>
            </p:grpSpPr>
            <p:sp>
              <p:nvSpPr>
                <p:cNvPr id="2596" name="Google Shape;2596;p5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7" name="Google Shape;2597;p5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8" name="Google Shape;2598;p5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599" name="Google Shape;2599;p5"/>
                <p:cNvCxnSpPr>
                  <a:stCxn id="2598" idx="0"/>
                  <a:endCxn id="2596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00" name="Google Shape;2600;p5"/>
                <p:cNvCxnSpPr>
                  <a:stCxn id="2598" idx="6"/>
                  <a:endCxn id="2596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01" name="Google Shape;2601;p5"/>
                <p:cNvCxnSpPr>
                  <a:stCxn id="2598" idx="7"/>
                  <a:endCxn id="2596" idx="7"/>
                </p:cNvCxnSpPr>
                <p:nvPr/>
              </p:nvCxnSpPr>
              <p:spPr>
                <a:xfrm flipH="1" rot="10800000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02" name="Google Shape;2602;p5"/>
                <p:cNvCxnSpPr>
                  <a:stCxn id="2598" idx="1"/>
                  <a:endCxn id="2596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03" name="Google Shape;2603;p5"/>
                <p:cNvCxnSpPr>
                  <a:stCxn id="2598" idx="2"/>
                  <a:endCxn id="2596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04" name="Google Shape;2604;p5"/>
                <p:cNvCxnSpPr>
                  <a:stCxn id="2598" idx="3"/>
                  <a:endCxn id="2596" idx="3"/>
                </p:cNvCxnSpPr>
                <p:nvPr/>
              </p:nvCxnSpPr>
              <p:spPr>
                <a:xfrm flipH="1">
                  <a:off x="2847370" y="1201393"/>
                  <a:ext cx="28200" cy="28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05" name="Google Shape;2605;p5"/>
                <p:cNvCxnSpPr>
                  <a:stCxn id="2598" idx="4"/>
                  <a:endCxn id="2596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06" name="Google Shape;2606;p5"/>
                <p:cNvCxnSpPr>
                  <a:stCxn id="2598" idx="5"/>
                  <a:endCxn id="2596" idx="5"/>
                </p:cNvCxnSpPr>
                <p:nvPr/>
              </p:nvCxnSpPr>
              <p:spPr>
                <a:xfrm>
                  <a:off x="2942180" y="1201393"/>
                  <a:ext cx="28500" cy="28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607" name="Google Shape;2607;p5"/>
            <p:cNvGrpSpPr/>
            <p:nvPr/>
          </p:nvGrpSpPr>
          <p:grpSpPr>
            <a:xfrm>
              <a:off x="6968657" y="2314833"/>
              <a:ext cx="1070326" cy="683198"/>
              <a:chOff x="1851288" y="1569750"/>
              <a:chExt cx="1191900" cy="760800"/>
            </a:xfrm>
          </p:grpSpPr>
          <p:sp>
            <p:nvSpPr>
              <p:cNvPr id="2608" name="Google Shape;2608;p5"/>
              <p:cNvSpPr/>
              <p:nvPr/>
            </p:nvSpPr>
            <p:spPr>
              <a:xfrm>
                <a:off x="1851288" y="156975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9" name="Google Shape;2609;p5"/>
              <p:cNvSpPr/>
              <p:nvPr/>
            </p:nvSpPr>
            <p:spPr>
              <a:xfrm>
                <a:off x="1912099" y="2260250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10" name="Google Shape;2610;p5"/>
              <p:cNvGrpSpPr/>
              <p:nvPr/>
            </p:nvGrpSpPr>
            <p:grpSpPr>
              <a:xfrm>
                <a:off x="2491554" y="1627594"/>
                <a:ext cx="477033" cy="87176"/>
                <a:chOff x="2594360" y="1659550"/>
                <a:chExt cx="374290" cy="68400"/>
              </a:xfrm>
            </p:grpSpPr>
            <p:sp>
              <p:nvSpPr>
                <p:cNvPr id="2611" name="Google Shape;2611;p5"/>
                <p:cNvSpPr/>
                <p:nvPr/>
              </p:nvSpPr>
              <p:spPr>
                <a:xfrm rot="10800000">
                  <a:off x="2911350" y="1659550"/>
                  <a:ext cx="57300" cy="68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612" name="Google Shape;2612;p5"/>
                <p:cNvGrpSpPr/>
                <p:nvPr/>
              </p:nvGrpSpPr>
              <p:grpSpPr>
                <a:xfrm>
                  <a:off x="2594360" y="1660525"/>
                  <a:ext cx="296325" cy="67425"/>
                  <a:chOff x="2835388" y="919900"/>
                  <a:chExt cx="105525" cy="67425"/>
                </a:xfrm>
              </p:grpSpPr>
              <p:sp>
                <p:nvSpPr>
                  <p:cNvPr id="2613" name="Google Shape;2613;p5"/>
                  <p:cNvSpPr/>
                  <p:nvPr/>
                </p:nvSpPr>
                <p:spPr>
                  <a:xfrm rot="10800000">
                    <a:off x="2910613" y="919900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14" name="Google Shape;2614;p5"/>
                  <p:cNvSpPr/>
                  <p:nvPr/>
                </p:nvSpPr>
                <p:spPr>
                  <a:xfrm rot="10800000">
                    <a:off x="2873000" y="919900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15" name="Google Shape;2615;p5"/>
                  <p:cNvSpPr/>
                  <p:nvPr/>
                </p:nvSpPr>
                <p:spPr>
                  <a:xfrm rot="10800000">
                    <a:off x="2835388" y="919900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16" name="Google Shape;2616;p5"/>
                  <p:cNvSpPr/>
                  <p:nvPr/>
                </p:nvSpPr>
                <p:spPr>
                  <a:xfrm rot="10800000">
                    <a:off x="2910613" y="957925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17" name="Google Shape;2617;p5"/>
                  <p:cNvSpPr/>
                  <p:nvPr/>
                </p:nvSpPr>
                <p:spPr>
                  <a:xfrm rot="10800000">
                    <a:off x="2873000" y="957925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18" name="Google Shape;2618;p5"/>
                  <p:cNvSpPr/>
                  <p:nvPr/>
                </p:nvSpPr>
                <p:spPr>
                  <a:xfrm rot="10800000">
                    <a:off x="2835388" y="957925"/>
                    <a:ext cx="30300" cy="29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619" name="Google Shape;2619;p5"/>
              <p:cNvGrpSpPr/>
              <p:nvPr/>
            </p:nvGrpSpPr>
            <p:grpSpPr>
              <a:xfrm>
                <a:off x="2779071" y="1771549"/>
                <a:ext cx="187550" cy="187550"/>
                <a:chOff x="2821775" y="1080988"/>
                <a:chExt cx="174400" cy="174400"/>
              </a:xfrm>
            </p:grpSpPr>
            <p:sp>
              <p:nvSpPr>
                <p:cNvPr id="2620" name="Google Shape;2620;p5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1" name="Google Shape;2621;p5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2" name="Google Shape;2622;p5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623" name="Google Shape;2623;p5"/>
                <p:cNvCxnSpPr>
                  <a:stCxn id="2622" idx="0"/>
                  <a:endCxn id="2620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24" name="Google Shape;2624;p5"/>
                <p:cNvCxnSpPr>
                  <a:stCxn id="2622" idx="6"/>
                  <a:endCxn id="2620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25" name="Google Shape;2625;p5"/>
                <p:cNvCxnSpPr>
                  <a:stCxn id="2622" idx="7"/>
                  <a:endCxn id="2620" idx="7"/>
                </p:cNvCxnSpPr>
                <p:nvPr/>
              </p:nvCxnSpPr>
              <p:spPr>
                <a:xfrm flipH="1" rot="10800000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26" name="Google Shape;2626;p5"/>
                <p:cNvCxnSpPr>
                  <a:stCxn id="2622" idx="1"/>
                  <a:endCxn id="2620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27" name="Google Shape;2627;p5"/>
                <p:cNvCxnSpPr>
                  <a:stCxn id="2622" idx="2"/>
                  <a:endCxn id="2620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28" name="Google Shape;2628;p5"/>
                <p:cNvCxnSpPr>
                  <a:stCxn id="2622" idx="3"/>
                  <a:endCxn id="2620" idx="3"/>
                </p:cNvCxnSpPr>
                <p:nvPr/>
              </p:nvCxnSpPr>
              <p:spPr>
                <a:xfrm flipH="1">
                  <a:off x="2847370" y="1201393"/>
                  <a:ext cx="28200" cy="28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29" name="Google Shape;2629;p5"/>
                <p:cNvCxnSpPr>
                  <a:stCxn id="2622" idx="4"/>
                  <a:endCxn id="2620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30" name="Google Shape;2630;p5"/>
                <p:cNvCxnSpPr>
                  <a:stCxn id="2622" idx="5"/>
                  <a:endCxn id="2620" idx="5"/>
                </p:cNvCxnSpPr>
                <p:nvPr/>
              </p:nvCxnSpPr>
              <p:spPr>
                <a:xfrm>
                  <a:off x="2942180" y="1201393"/>
                  <a:ext cx="28500" cy="28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631" name="Google Shape;2631;p5"/>
              <p:cNvGrpSpPr/>
              <p:nvPr/>
            </p:nvGrpSpPr>
            <p:grpSpPr>
              <a:xfrm>
                <a:off x="2779071" y="2015899"/>
                <a:ext cx="187550" cy="187550"/>
                <a:chOff x="2821775" y="1080988"/>
                <a:chExt cx="174400" cy="174400"/>
              </a:xfrm>
            </p:grpSpPr>
            <p:sp>
              <p:nvSpPr>
                <p:cNvPr id="2632" name="Google Shape;2632;p5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3" name="Google Shape;2633;p5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4" name="Google Shape;2634;p5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635" name="Google Shape;2635;p5"/>
                <p:cNvCxnSpPr>
                  <a:stCxn id="2634" idx="0"/>
                  <a:endCxn id="2632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36" name="Google Shape;2636;p5"/>
                <p:cNvCxnSpPr>
                  <a:stCxn id="2634" idx="6"/>
                  <a:endCxn id="2632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37" name="Google Shape;2637;p5"/>
                <p:cNvCxnSpPr>
                  <a:stCxn id="2634" idx="7"/>
                  <a:endCxn id="2632" idx="7"/>
                </p:cNvCxnSpPr>
                <p:nvPr/>
              </p:nvCxnSpPr>
              <p:spPr>
                <a:xfrm flipH="1" rot="10800000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38" name="Google Shape;2638;p5"/>
                <p:cNvCxnSpPr>
                  <a:stCxn id="2634" idx="1"/>
                  <a:endCxn id="2632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39" name="Google Shape;2639;p5"/>
                <p:cNvCxnSpPr>
                  <a:stCxn id="2634" idx="2"/>
                  <a:endCxn id="2632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40" name="Google Shape;2640;p5"/>
                <p:cNvCxnSpPr>
                  <a:stCxn id="2634" idx="3"/>
                  <a:endCxn id="2632" idx="3"/>
                </p:cNvCxnSpPr>
                <p:nvPr/>
              </p:nvCxnSpPr>
              <p:spPr>
                <a:xfrm flipH="1">
                  <a:off x="2847370" y="1201393"/>
                  <a:ext cx="28200" cy="28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41" name="Google Shape;2641;p5"/>
                <p:cNvCxnSpPr>
                  <a:stCxn id="2634" idx="4"/>
                  <a:endCxn id="2632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42" name="Google Shape;2642;p5"/>
                <p:cNvCxnSpPr>
                  <a:stCxn id="2634" idx="5"/>
                  <a:endCxn id="2632" idx="5"/>
                </p:cNvCxnSpPr>
                <p:nvPr/>
              </p:nvCxnSpPr>
              <p:spPr>
                <a:xfrm>
                  <a:off x="2942180" y="1201393"/>
                  <a:ext cx="28500" cy="28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643" name="Google Shape;2643;p5"/>
              <p:cNvGrpSpPr/>
              <p:nvPr/>
            </p:nvGrpSpPr>
            <p:grpSpPr>
              <a:xfrm>
                <a:off x="1912103" y="1771547"/>
                <a:ext cx="813250" cy="433400"/>
                <a:chOff x="1912103" y="1771547"/>
                <a:chExt cx="813250" cy="433400"/>
              </a:xfrm>
            </p:grpSpPr>
            <p:grpSp>
              <p:nvGrpSpPr>
                <p:cNvPr id="2644" name="Google Shape;2644;p5"/>
                <p:cNvGrpSpPr/>
                <p:nvPr/>
              </p:nvGrpSpPr>
              <p:grpSpPr>
                <a:xfrm>
                  <a:off x="1912103" y="1771547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645" name="Google Shape;2645;p5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46" name="Google Shape;2646;p5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47" name="Google Shape;2647;p5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48" name="Google Shape;2648;p5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49" name="Google Shape;2649;p5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50" name="Google Shape;2650;p5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51" name="Google Shape;2651;p5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52" name="Google Shape;2652;p5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53" name="Google Shape;2653;p5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54" name="Google Shape;2654;p5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55" name="Google Shape;2655;p5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56" name="Google Shape;2656;p5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57" name="Google Shape;2657;p5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58" name="Google Shape;2658;p5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59" name="Google Shape;2659;p5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60" name="Google Shape;2660;p5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661" name="Google Shape;2661;p5"/>
                <p:cNvGrpSpPr/>
                <p:nvPr/>
              </p:nvGrpSpPr>
              <p:grpSpPr>
                <a:xfrm>
                  <a:off x="1938678" y="1816836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662" name="Google Shape;2662;p5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63" name="Google Shape;2663;p5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64" name="Google Shape;2664;p5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65" name="Google Shape;2665;p5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66" name="Google Shape;2666;p5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67" name="Google Shape;2667;p5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68" name="Google Shape;2668;p5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69" name="Google Shape;2669;p5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70" name="Google Shape;2670;p5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71" name="Google Shape;2671;p5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72" name="Google Shape;2672;p5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73" name="Google Shape;2673;p5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74" name="Google Shape;2674;p5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75" name="Google Shape;2675;p5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76" name="Google Shape;2676;p5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77" name="Google Shape;2677;p5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678" name="Google Shape;2678;p5"/>
                <p:cNvGrpSpPr/>
                <p:nvPr/>
              </p:nvGrpSpPr>
              <p:grpSpPr>
                <a:xfrm>
                  <a:off x="1912103" y="1862125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679" name="Google Shape;2679;p5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80" name="Google Shape;2680;p5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81" name="Google Shape;2681;p5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82" name="Google Shape;2682;p5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83" name="Google Shape;2683;p5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84" name="Google Shape;2684;p5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85" name="Google Shape;2685;p5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86" name="Google Shape;2686;p5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87" name="Google Shape;2687;p5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88" name="Google Shape;2688;p5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89" name="Google Shape;2689;p5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90" name="Google Shape;2690;p5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91" name="Google Shape;2691;p5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92" name="Google Shape;2692;p5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93" name="Google Shape;2693;p5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94" name="Google Shape;2694;p5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695" name="Google Shape;2695;p5"/>
                <p:cNvGrpSpPr/>
                <p:nvPr/>
              </p:nvGrpSpPr>
              <p:grpSpPr>
                <a:xfrm>
                  <a:off x="1938678" y="1907414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696" name="Google Shape;2696;p5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97" name="Google Shape;2697;p5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98" name="Google Shape;2698;p5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99" name="Google Shape;2699;p5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00" name="Google Shape;2700;p5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01" name="Google Shape;2701;p5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02" name="Google Shape;2702;p5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03" name="Google Shape;2703;p5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04" name="Google Shape;2704;p5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05" name="Google Shape;2705;p5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06" name="Google Shape;2706;p5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07" name="Google Shape;2707;p5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08" name="Google Shape;2708;p5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09" name="Google Shape;2709;p5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10" name="Google Shape;2710;p5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11" name="Google Shape;2711;p5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712" name="Google Shape;2712;p5"/>
                <p:cNvGrpSpPr/>
                <p:nvPr/>
              </p:nvGrpSpPr>
              <p:grpSpPr>
                <a:xfrm>
                  <a:off x="1912103" y="1952703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713" name="Google Shape;2713;p5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14" name="Google Shape;2714;p5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15" name="Google Shape;2715;p5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16" name="Google Shape;2716;p5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17" name="Google Shape;2717;p5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18" name="Google Shape;2718;p5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19" name="Google Shape;2719;p5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20" name="Google Shape;2720;p5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21" name="Google Shape;2721;p5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22" name="Google Shape;2722;p5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23" name="Google Shape;2723;p5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24" name="Google Shape;2724;p5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25" name="Google Shape;2725;p5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26" name="Google Shape;2726;p5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27" name="Google Shape;2727;p5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28" name="Google Shape;2728;p5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729" name="Google Shape;2729;p5"/>
                <p:cNvGrpSpPr/>
                <p:nvPr/>
              </p:nvGrpSpPr>
              <p:grpSpPr>
                <a:xfrm>
                  <a:off x="1938678" y="1997992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730" name="Google Shape;2730;p5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31" name="Google Shape;2731;p5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32" name="Google Shape;2732;p5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33" name="Google Shape;2733;p5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34" name="Google Shape;2734;p5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35" name="Google Shape;2735;p5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36" name="Google Shape;2736;p5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37" name="Google Shape;2737;p5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38" name="Google Shape;2738;p5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39" name="Google Shape;2739;p5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40" name="Google Shape;2740;p5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41" name="Google Shape;2741;p5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42" name="Google Shape;2742;p5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43" name="Google Shape;2743;p5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44" name="Google Shape;2744;p5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45" name="Google Shape;2745;p5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746" name="Google Shape;2746;p5"/>
                <p:cNvGrpSpPr/>
                <p:nvPr/>
              </p:nvGrpSpPr>
              <p:grpSpPr>
                <a:xfrm>
                  <a:off x="1912103" y="2043281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747" name="Google Shape;2747;p5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48" name="Google Shape;2748;p5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49" name="Google Shape;2749;p5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50" name="Google Shape;2750;p5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51" name="Google Shape;2751;p5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52" name="Google Shape;2752;p5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53" name="Google Shape;2753;p5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54" name="Google Shape;2754;p5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55" name="Google Shape;2755;p5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56" name="Google Shape;2756;p5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57" name="Google Shape;2757;p5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58" name="Google Shape;2758;p5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59" name="Google Shape;2759;p5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60" name="Google Shape;2760;p5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61" name="Google Shape;2761;p5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62" name="Google Shape;2762;p5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763" name="Google Shape;2763;p5"/>
                <p:cNvGrpSpPr/>
                <p:nvPr/>
              </p:nvGrpSpPr>
              <p:grpSpPr>
                <a:xfrm>
                  <a:off x="1938678" y="2088570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764" name="Google Shape;2764;p5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65" name="Google Shape;2765;p5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66" name="Google Shape;2766;p5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67" name="Google Shape;2767;p5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68" name="Google Shape;2768;p5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69" name="Google Shape;2769;p5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70" name="Google Shape;2770;p5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71" name="Google Shape;2771;p5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72" name="Google Shape;2772;p5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73" name="Google Shape;2773;p5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74" name="Google Shape;2774;p5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75" name="Google Shape;2775;p5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76" name="Google Shape;2776;p5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77" name="Google Shape;2777;p5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78" name="Google Shape;2778;p5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79" name="Google Shape;2779;p5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780" name="Google Shape;2780;p5"/>
                <p:cNvGrpSpPr/>
                <p:nvPr/>
              </p:nvGrpSpPr>
              <p:grpSpPr>
                <a:xfrm>
                  <a:off x="1912103" y="2133859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781" name="Google Shape;2781;p5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82" name="Google Shape;2782;p5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83" name="Google Shape;2783;p5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84" name="Google Shape;2784;p5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85" name="Google Shape;2785;p5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86" name="Google Shape;2786;p5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87" name="Google Shape;2787;p5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88" name="Google Shape;2788;p5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89" name="Google Shape;2789;p5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90" name="Google Shape;2790;p5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91" name="Google Shape;2791;p5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92" name="Google Shape;2792;p5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93" name="Google Shape;2793;p5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94" name="Google Shape;2794;p5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95" name="Google Shape;2795;p5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96" name="Google Shape;2796;p5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797" name="Google Shape;2797;p5"/>
                <p:cNvGrpSpPr/>
                <p:nvPr/>
              </p:nvGrpSpPr>
              <p:grpSpPr>
                <a:xfrm>
                  <a:off x="1938678" y="2179147"/>
                  <a:ext cx="786675" cy="25800"/>
                  <a:chOff x="1912103" y="1771547"/>
                  <a:chExt cx="786675" cy="25800"/>
                </a:xfrm>
              </p:grpSpPr>
              <p:sp>
                <p:nvSpPr>
                  <p:cNvPr id="2798" name="Google Shape;2798;p5"/>
                  <p:cNvSpPr/>
                  <p:nvPr/>
                </p:nvSpPr>
                <p:spPr>
                  <a:xfrm>
                    <a:off x="19121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99" name="Google Shape;2799;p5"/>
                  <p:cNvSpPr/>
                  <p:nvPr/>
                </p:nvSpPr>
                <p:spPr>
                  <a:xfrm>
                    <a:off x="19628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00" name="Google Shape;2800;p5"/>
                  <p:cNvSpPr/>
                  <p:nvPr/>
                </p:nvSpPr>
                <p:spPr>
                  <a:xfrm>
                    <a:off x="20135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01" name="Google Shape;2801;p5"/>
                  <p:cNvSpPr/>
                  <p:nvPr/>
                </p:nvSpPr>
                <p:spPr>
                  <a:xfrm>
                    <a:off x="20642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02" name="Google Shape;2802;p5"/>
                  <p:cNvSpPr/>
                  <p:nvPr/>
                </p:nvSpPr>
                <p:spPr>
                  <a:xfrm>
                    <a:off x="21150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03" name="Google Shape;2803;p5"/>
                  <p:cNvSpPr/>
                  <p:nvPr/>
                </p:nvSpPr>
                <p:spPr>
                  <a:xfrm>
                    <a:off x="21657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04" name="Google Shape;2804;p5"/>
                  <p:cNvSpPr/>
                  <p:nvPr/>
                </p:nvSpPr>
                <p:spPr>
                  <a:xfrm>
                    <a:off x="22164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05" name="Google Shape;2805;p5"/>
                  <p:cNvSpPr/>
                  <p:nvPr/>
                </p:nvSpPr>
                <p:spPr>
                  <a:xfrm>
                    <a:off x="22671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06" name="Google Shape;2806;p5"/>
                  <p:cNvSpPr/>
                  <p:nvPr/>
                </p:nvSpPr>
                <p:spPr>
                  <a:xfrm>
                    <a:off x="23179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07" name="Google Shape;2807;p5"/>
                  <p:cNvSpPr/>
                  <p:nvPr/>
                </p:nvSpPr>
                <p:spPr>
                  <a:xfrm>
                    <a:off x="23686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08" name="Google Shape;2808;p5"/>
                  <p:cNvSpPr/>
                  <p:nvPr/>
                </p:nvSpPr>
                <p:spPr>
                  <a:xfrm>
                    <a:off x="24193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09" name="Google Shape;2809;p5"/>
                  <p:cNvSpPr/>
                  <p:nvPr/>
                </p:nvSpPr>
                <p:spPr>
                  <a:xfrm>
                    <a:off x="24700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10" name="Google Shape;2810;p5"/>
                  <p:cNvSpPr/>
                  <p:nvPr/>
                </p:nvSpPr>
                <p:spPr>
                  <a:xfrm>
                    <a:off x="252080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11" name="Google Shape;2811;p5"/>
                  <p:cNvSpPr/>
                  <p:nvPr/>
                </p:nvSpPr>
                <p:spPr>
                  <a:xfrm>
                    <a:off x="257152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12" name="Google Shape;2812;p5"/>
                  <p:cNvSpPr/>
                  <p:nvPr/>
                </p:nvSpPr>
                <p:spPr>
                  <a:xfrm>
                    <a:off x="2622253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13" name="Google Shape;2813;p5"/>
                  <p:cNvSpPr/>
                  <p:nvPr/>
                </p:nvSpPr>
                <p:spPr>
                  <a:xfrm>
                    <a:off x="2672978" y="1771547"/>
                    <a:ext cx="25800" cy="25800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2814" name="Google Shape;2814;p5"/>
              <p:cNvSpPr/>
              <p:nvPr/>
            </p:nvSpPr>
            <p:spPr>
              <a:xfrm>
                <a:off x="1912101" y="1673474"/>
                <a:ext cx="17400" cy="17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5" name="Google Shape;2815;p5"/>
              <p:cNvSpPr/>
              <p:nvPr/>
            </p:nvSpPr>
            <p:spPr>
              <a:xfrm>
                <a:off x="1912101" y="1650524"/>
                <a:ext cx="17400" cy="17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6" name="Google Shape;2816;p5"/>
              <p:cNvSpPr/>
              <p:nvPr/>
            </p:nvSpPr>
            <p:spPr>
              <a:xfrm>
                <a:off x="1912101" y="1627574"/>
                <a:ext cx="17400" cy="17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17" name="Google Shape;2817;p5"/>
            <p:cNvGrpSpPr/>
            <p:nvPr/>
          </p:nvGrpSpPr>
          <p:grpSpPr>
            <a:xfrm>
              <a:off x="5867205" y="3024522"/>
              <a:ext cx="1071025" cy="683198"/>
              <a:chOff x="5867199" y="1642300"/>
              <a:chExt cx="1071025" cy="760800"/>
            </a:xfrm>
          </p:grpSpPr>
          <p:sp>
            <p:nvSpPr>
              <p:cNvPr id="2818" name="Google Shape;2818;p5"/>
              <p:cNvSpPr/>
              <p:nvPr/>
            </p:nvSpPr>
            <p:spPr>
              <a:xfrm>
                <a:off x="5867199" y="1642300"/>
                <a:ext cx="10704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19" name="Google Shape;2819;p5"/>
              <p:cNvGrpSpPr/>
              <p:nvPr/>
            </p:nvGrpSpPr>
            <p:grpSpPr>
              <a:xfrm>
                <a:off x="5949013" y="1681125"/>
                <a:ext cx="365100" cy="168600"/>
                <a:chOff x="1360125" y="1844875"/>
                <a:chExt cx="365100" cy="168600"/>
              </a:xfrm>
            </p:grpSpPr>
            <p:sp>
              <p:nvSpPr>
                <p:cNvPr id="2820" name="Google Shape;2820;p5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1" name="Google Shape;2821;p5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2" name="Google Shape;2822;p5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3" name="Google Shape;2823;p5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4" name="Google Shape;2824;p5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5" name="Google Shape;2825;p5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26" name="Google Shape;2826;p5"/>
              <p:cNvGrpSpPr/>
              <p:nvPr/>
            </p:nvGrpSpPr>
            <p:grpSpPr>
              <a:xfrm>
                <a:off x="6524527" y="16917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2827" name="Google Shape;2827;p5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2828" name="Google Shape;2828;p5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29" name="Google Shape;2829;p5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30" name="Google Shape;2830;p5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0" i="0" lang="en-ID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831" name="Google Shape;2831;p5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2832" name="Google Shape;2832;p5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33" name="Google Shape;2833;p5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34" name="Google Shape;2834;p5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0" i="0" lang="en-ID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835" name="Google Shape;2835;p5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2836" name="Google Shape;2836;p5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37" name="Google Shape;2837;p5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38" name="Google Shape;2838;p5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0" i="0" lang="en-ID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839" name="Google Shape;2839;p5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2840" name="Google Shape;2840;p5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41" name="Google Shape;2841;p5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42" name="Google Shape;2842;p5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b="0" i="0" lang="en-ID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2843" name="Google Shape;2843;p5"/>
              <p:cNvSpPr/>
              <p:nvPr/>
            </p:nvSpPr>
            <p:spPr>
              <a:xfrm>
                <a:off x="6580752" y="16432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4" name="Google Shape;2844;p5"/>
              <p:cNvSpPr/>
              <p:nvPr/>
            </p:nvSpPr>
            <p:spPr>
              <a:xfrm>
                <a:off x="6580752" y="21581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5" name="Google Shape;2845;p5"/>
              <p:cNvSpPr/>
              <p:nvPr/>
            </p:nvSpPr>
            <p:spPr>
              <a:xfrm>
                <a:off x="5867824" y="1878975"/>
                <a:ext cx="10704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6" name="Google Shape;2846;p5"/>
              <p:cNvSpPr/>
              <p:nvPr/>
            </p:nvSpPr>
            <p:spPr>
              <a:xfrm>
                <a:off x="5867824" y="2146474"/>
                <a:ext cx="10704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7" name="Google Shape;2847;p5"/>
              <p:cNvSpPr/>
              <p:nvPr/>
            </p:nvSpPr>
            <p:spPr>
              <a:xfrm>
                <a:off x="6700490" y="16432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8" name="Google Shape;2848;p5"/>
              <p:cNvSpPr/>
              <p:nvPr/>
            </p:nvSpPr>
            <p:spPr>
              <a:xfrm>
                <a:off x="6700490" y="18920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9" name="Google Shape;2849;p5"/>
              <p:cNvSpPr/>
              <p:nvPr/>
            </p:nvSpPr>
            <p:spPr>
              <a:xfrm>
                <a:off x="6700490" y="21581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0" name="Google Shape;2850;p5"/>
              <p:cNvSpPr/>
              <p:nvPr/>
            </p:nvSpPr>
            <p:spPr>
              <a:xfrm>
                <a:off x="6820240" y="16432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1" name="Google Shape;2851;p5"/>
              <p:cNvSpPr/>
              <p:nvPr/>
            </p:nvSpPr>
            <p:spPr>
              <a:xfrm>
                <a:off x="6820240" y="18920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2" name="Google Shape;2852;p5"/>
              <p:cNvSpPr/>
              <p:nvPr/>
            </p:nvSpPr>
            <p:spPr>
              <a:xfrm>
                <a:off x="6820240" y="21581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53" name="Google Shape;2853;p5"/>
              <p:cNvGrpSpPr/>
              <p:nvPr/>
            </p:nvGrpSpPr>
            <p:grpSpPr>
              <a:xfrm>
                <a:off x="6524527" y="1892055"/>
                <a:ext cx="378100" cy="255300"/>
                <a:chOff x="1947775" y="2014455"/>
                <a:chExt cx="378100" cy="255300"/>
              </a:xfrm>
            </p:grpSpPr>
            <p:sp>
              <p:nvSpPr>
                <p:cNvPr id="2854" name="Google Shape;2854;p5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5" name="Google Shape;2855;p5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6" name="Google Shape;2856;p5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7" name="Google Shape;2857;p5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8" name="Google Shape;2858;p5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9" name="Google Shape;2859;p5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0" name="Google Shape;2860;p5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1" name="Google Shape;2861;p5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2" name="Google Shape;2862;p5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3" name="Google Shape;2863;p5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4" name="Google Shape;2864;p5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5" name="Google Shape;2865;p5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6" name="Google Shape;2866;p5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67" name="Google Shape;2867;p5"/>
              <p:cNvGrpSpPr/>
              <p:nvPr/>
            </p:nvGrpSpPr>
            <p:grpSpPr>
              <a:xfrm>
                <a:off x="6524527" y="2202800"/>
                <a:ext cx="378100" cy="147450"/>
                <a:chOff x="1947775" y="2325200"/>
                <a:chExt cx="378100" cy="147450"/>
              </a:xfrm>
            </p:grpSpPr>
            <p:sp>
              <p:nvSpPr>
                <p:cNvPr id="2868" name="Google Shape;2868;p5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9" name="Google Shape;2869;p5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0" name="Google Shape;2870;p5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1" name="Google Shape;2871;p5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2" name="Google Shape;2872;p5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3" name="Google Shape;2873;p5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4" name="Google Shape;2874;p5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5" name="Google Shape;2875;p5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6" name="Google Shape;2876;p5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7" name="Google Shape;2877;p5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8" name="Google Shape;2878;p5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9" name="Google Shape;2879;p5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ID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80" name="Google Shape;2880;p5"/>
              <p:cNvGrpSpPr/>
              <p:nvPr/>
            </p:nvGrpSpPr>
            <p:grpSpPr>
              <a:xfrm>
                <a:off x="5949013" y="1935400"/>
                <a:ext cx="365100" cy="168600"/>
                <a:chOff x="1360125" y="1844875"/>
                <a:chExt cx="365100" cy="168600"/>
              </a:xfrm>
            </p:grpSpPr>
            <p:sp>
              <p:nvSpPr>
                <p:cNvPr id="2881" name="Google Shape;2881;p5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2" name="Google Shape;2882;p5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3" name="Google Shape;2883;p5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4" name="Google Shape;2884;p5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5" name="Google Shape;2885;p5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6" name="Google Shape;2886;p5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87" name="Google Shape;2887;p5"/>
              <p:cNvGrpSpPr/>
              <p:nvPr/>
            </p:nvGrpSpPr>
            <p:grpSpPr>
              <a:xfrm>
                <a:off x="5949013" y="2192225"/>
                <a:ext cx="365100" cy="168600"/>
                <a:chOff x="1360125" y="1844875"/>
                <a:chExt cx="365100" cy="168600"/>
              </a:xfrm>
            </p:grpSpPr>
            <p:sp>
              <p:nvSpPr>
                <p:cNvPr id="2888" name="Google Shape;2888;p5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9" name="Google Shape;2889;p5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0" name="Google Shape;2890;p5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1" name="Google Shape;2891;p5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2" name="Google Shape;2892;p5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3" name="Google Shape;2893;p5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894" name="Google Shape;2894;p5"/>
            <p:cNvGrpSpPr/>
            <p:nvPr/>
          </p:nvGrpSpPr>
          <p:grpSpPr>
            <a:xfrm>
              <a:off x="6968678" y="3024538"/>
              <a:ext cx="1070326" cy="683198"/>
              <a:chOff x="1851288" y="768725"/>
              <a:chExt cx="1191900" cy="760800"/>
            </a:xfrm>
          </p:grpSpPr>
          <p:sp>
            <p:nvSpPr>
              <p:cNvPr id="2895" name="Google Shape;2895;p5"/>
              <p:cNvSpPr/>
              <p:nvPr/>
            </p:nvSpPr>
            <p:spPr>
              <a:xfrm>
                <a:off x="1851288" y="768725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6" name="Google Shape;2896;p5"/>
              <p:cNvSpPr/>
              <p:nvPr/>
            </p:nvSpPr>
            <p:spPr>
              <a:xfrm>
                <a:off x="1912100" y="901650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7" name="Google Shape;2897;p5"/>
              <p:cNvSpPr/>
              <p:nvPr/>
            </p:nvSpPr>
            <p:spPr>
              <a:xfrm>
                <a:off x="1912099" y="14592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98" name="Google Shape;2898;p5"/>
              <p:cNvGrpSpPr/>
              <p:nvPr/>
            </p:nvGrpSpPr>
            <p:grpSpPr>
              <a:xfrm>
                <a:off x="191192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899" name="Google Shape;2899;p5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0" name="Google Shape;2900;p5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1" name="Google Shape;2901;p5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2" name="Google Shape;2902;p5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3" name="Google Shape;2903;p5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04" name="Google Shape;2904;p5"/>
              <p:cNvGrpSpPr/>
              <p:nvPr/>
            </p:nvGrpSpPr>
            <p:grpSpPr>
              <a:xfrm>
                <a:off x="1983246" y="942647"/>
                <a:ext cx="736405" cy="53301"/>
                <a:chOff x="1944675" y="933750"/>
                <a:chExt cx="418650" cy="30300"/>
              </a:xfrm>
            </p:grpSpPr>
            <p:sp>
              <p:nvSpPr>
                <p:cNvPr id="2905" name="Google Shape;2905;p5"/>
                <p:cNvSpPr/>
                <p:nvPr/>
              </p:nvSpPr>
              <p:spPr>
                <a:xfrm>
                  <a:off x="19446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6" name="Google Shape;2906;p5"/>
                <p:cNvSpPr/>
                <p:nvPr/>
              </p:nvSpPr>
              <p:spPr>
                <a:xfrm>
                  <a:off x="200607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7" name="Google Shape;2907;p5"/>
                <p:cNvSpPr/>
                <p:nvPr/>
              </p:nvSpPr>
              <p:spPr>
                <a:xfrm>
                  <a:off x="20674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8" name="Google Shape;2908;p5"/>
                <p:cNvSpPr/>
                <p:nvPr/>
              </p:nvSpPr>
              <p:spPr>
                <a:xfrm>
                  <a:off x="2128875" y="933750"/>
                  <a:ext cx="30300" cy="303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9" name="Google Shape;2909;p5"/>
                <p:cNvSpPr/>
                <p:nvPr/>
              </p:nvSpPr>
              <p:spPr>
                <a:xfrm>
                  <a:off x="2333025" y="933750"/>
                  <a:ext cx="30300" cy="3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910" name="Google Shape;2910;p5"/>
              <p:cNvSpPr/>
              <p:nvPr/>
            </p:nvSpPr>
            <p:spPr>
              <a:xfrm>
                <a:off x="1912099" y="874625"/>
                <a:ext cx="10710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1" name="Google Shape;2911;p5"/>
              <p:cNvSpPr/>
              <p:nvPr/>
            </p:nvSpPr>
            <p:spPr>
              <a:xfrm>
                <a:off x="2820875" y="901650"/>
                <a:ext cx="1623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2" name="Google Shape;2912;p5"/>
              <p:cNvSpPr/>
              <p:nvPr/>
            </p:nvSpPr>
            <p:spPr>
              <a:xfrm rot="10800000">
                <a:off x="2948246" y="919900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3" name="Google Shape;2913;p5"/>
              <p:cNvSpPr/>
              <p:nvPr/>
            </p:nvSpPr>
            <p:spPr>
              <a:xfrm rot="10800000">
                <a:off x="2948246" y="957925"/>
                <a:ext cx="20400" cy="29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4" name="Google Shape;2914;p5"/>
              <p:cNvSpPr/>
              <p:nvPr/>
            </p:nvSpPr>
            <p:spPr>
              <a:xfrm rot="10800000">
                <a:off x="2948246" y="995950"/>
                <a:ext cx="204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15" name="Google Shape;2915;p5"/>
              <p:cNvGrpSpPr/>
              <p:nvPr/>
            </p:nvGrpSpPr>
            <p:grpSpPr>
              <a:xfrm>
                <a:off x="2835388" y="919900"/>
                <a:ext cx="105525" cy="105450"/>
                <a:chOff x="2835388" y="919900"/>
                <a:chExt cx="105525" cy="105450"/>
              </a:xfrm>
            </p:grpSpPr>
            <p:sp>
              <p:nvSpPr>
                <p:cNvPr id="2916" name="Google Shape;2916;p5"/>
                <p:cNvSpPr/>
                <p:nvPr/>
              </p:nvSpPr>
              <p:spPr>
                <a:xfrm rot="10800000">
                  <a:off x="2910613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17" name="Google Shape;2917;p5"/>
                <p:cNvSpPr/>
                <p:nvPr/>
              </p:nvSpPr>
              <p:spPr>
                <a:xfrm rot="10800000">
                  <a:off x="2873000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18" name="Google Shape;2918;p5"/>
                <p:cNvSpPr/>
                <p:nvPr/>
              </p:nvSpPr>
              <p:spPr>
                <a:xfrm rot="10800000">
                  <a:off x="2835388" y="91990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19" name="Google Shape;2919;p5"/>
                <p:cNvSpPr/>
                <p:nvPr/>
              </p:nvSpPr>
              <p:spPr>
                <a:xfrm rot="10800000">
                  <a:off x="2910613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0" name="Google Shape;2920;p5"/>
                <p:cNvSpPr/>
                <p:nvPr/>
              </p:nvSpPr>
              <p:spPr>
                <a:xfrm rot="10800000">
                  <a:off x="2873000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1" name="Google Shape;2921;p5"/>
                <p:cNvSpPr/>
                <p:nvPr/>
              </p:nvSpPr>
              <p:spPr>
                <a:xfrm rot="10800000">
                  <a:off x="2835388" y="957925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2" name="Google Shape;2922;p5"/>
                <p:cNvSpPr/>
                <p:nvPr/>
              </p:nvSpPr>
              <p:spPr>
                <a:xfrm rot="10800000">
                  <a:off x="2910613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3" name="Google Shape;2923;p5"/>
                <p:cNvSpPr/>
                <p:nvPr/>
              </p:nvSpPr>
              <p:spPr>
                <a:xfrm rot="10800000">
                  <a:off x="2873000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4" name="Google Shape;2924;p5"/>
                <p:cNvSpPr/>
                <p:nvPr/>
              </p:nvSpPr>
              <p:spPr>
                <a:xfrm rot="10800000">
                  <a:off x="2835388" y="995950"/>
                  <a:ext cx="30300" cy="29400"/>
                </a:xfrm>
                <a:prstGeom prst="rect">
                  <a:avLst/>
                </a:prstGeom>
                <a:solidFill>
                  <a:srgbClr val="FA5B41">
                    <a:alpha val="2431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925" name="Google Shape;2925;p5"/>
              <p:cNvSpPr/>
              <p:nvPr/>
            </p:nvSpPr>
            <p:spPr>
              <a:xfrm>
                <a:off x="1912100" y="1081475"/>
                <a:ext cx="878700" cy="13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26" name="Google Shape;2926;p5"/>
              <p:cNvGrpSpPr/>
              <p:nvPr/>
            </p:nvGrpSpPr>
            <p:grpSpPr>
              <a:xfrm>
                <a:off x="2067985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927" name="Google Shape;2927;p5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8" name="Google Shape;2928;p5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9" name="Google Shape;2929;p5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30" name="Google Shape;2930;p5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31" name="Google Shape;2931;p5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32" name="Google Shape;2932;p5"/>
              <p:cNvGrpSpPr/>
              <p:nvPr/>
            </p:nvGrpSpPr>
            <p:grpSpPr>
              <a:xfrm>
                <a:off x="222404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933" name="Google Shape;2933;p5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34" name="Google Shape;2934;p5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35" name="Google Shape;2935;p5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36" name="Google Shape;2936;p5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37" name="Google Shape;2937;p5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38" name="Google Shape;2938;p5"/>
              <p:cNvGrpSpPr/>
              <p:nvPr/>
            </p:nvGrpSpPr>
            <p:grpSpPr>
              <a:xfrm>
                <a:off x="2380112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939" name="Google Shape;2939;p5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0" name="Google Shape;2940;p5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1" name="Google Shape;2941;p5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2" name="Google Shape;2942;p5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3" name="Google Shape;2943;p5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44" name="Google Shape;2944;p5"/>
              <p:cNvGrpSpPr/>
              <p:nvPr/>
            </p:nvGrpSpPr>
            <p:grpSpPr>
              <a:xfrm>
                <a:off x="2536176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945" name="Google Shape;2945;p5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6" name="Google Shape;2946;p5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7" name="Google Shape;2947;p5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8" name="Google Shape;2948;p5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9" name="Google Shape;2949;p5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50" name="Google Shape;2950;p5"/>
              <p:cNvGrpSpPr/>
              <p:nvPr/>
            </p:nvGrpSpPr>
            <p:grpSpPr>
              <a:xfrm>
                <a:off x="2692239" y="1261212"/>
                <a:ext cx="98387" cy="174421"/>
                <a:chOff x="1956148" y="1098526"/>
                <a:chExt cx="111600" cy="112537"/>
              </a:xfrm>
            </p:grpSpPr>
            <p:sp>
              <p:nvSpPr>
                <p:cNvPr id="2951" name="Google Shape;2951;p5"/>
                <p:cNvSpPr/>
                <p:nvPr/>
              </p:nvSpPr>
              <p:spPr>
                <a:xfrm>
                  <a:off x="1956148" y="1098526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2" name="Google Shape;2952;p5"/>
                <p:cNvSpPr/>
                <p:nvPr/>
              </p:nvSpPr>
              <p:spPr>
                <a:xfrm>
                  <a:off x="1956148" y="1123511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3" name="Google Shape;2953;p5"/>
                <p:cNvSpPr/>
                <p:nvPr/>
              </p:nvSpPr>
              <p:spPr>
                <a:xfrm>
                  <a:off x="1956148" y="1148495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4" name="Google Shape;2954;p5"/>
                <p:cNvSpPr/>
                <p:nvPr/>
              </p:nvSpPr>
              <p:spPr>
                <a:xfrm>
                  <a:off x="1956148" y="1173479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5" name="Google Shape;2955;p5"/>
                <p:cNvSpPr/>
                <p:nvPr/>
              </p:nvSpPr>
              <p:spPr>
                <a:xfrm>
                  <a:off x="1956148" y="1198463"/>
                  <a:ext cx="111600" cy="1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956" name="Google Shape;2956;p5"/>
              <p:cNvSpPr/>
              <p:nvPr/>
            </p:nvSpPr>
            <p:spPr>
              <a:xfrm rot="10800000">
                <a:off x="2695247" y="835600"/>
                <a:ext cx="286500" cy="29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7" name="Google Shape;2957;p5"/>
              <p:cNvSpPr/>
              <p:nvPr/>
            </p:nvSpPr>
            <p:spPr>
              <a:xfrm rot="10800000">
                <a:off x="2811649" y="1367825"/>
                <a:ext cx="170100" cy="67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58" name="Google Shape;2958;p5"/>
              <p:cNvGrpSpPr/>
              <p:nvPr/>
            </p:nvGrpSpPr>
            <p:grpSpPr>
              <a:xfrm>
                <a:off x="2811649" y="1287238"/>
                <a:ext cx="170100" cy="67800"/>
                <a:chOff x="2811649" y="1261200"/>
                <a:chExt cx="170100" cy="67800"/>
              </a:xfrm>
            </p:grpSpPr>
            <p:sp>
              <p:nvSpPr>
                <p:cNvPr id="2959" name="Google Shape;2959;p5"/>
                <p:cNvSpPr/>
                <p:nvPr/>
              </p:nvSpPr>
              <p:spPr>
                <a:xfrm rot="10800000">
                  <a:off x="2811649" y="1261200"/>
                  <a:ext cx="170100" cy="678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960" name="Google Shape;2960;p5"/>
                <p:cNvGrpSpPr/>
                <p:nvPr/>
              </p:nvGrpSpPr>
              <p:grpSpPr>
                <a:xfrm>
                  <a:off x="282677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2961" name="Google Shape;2961;p5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62" name="Google Shape;2962;p5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963" name="Google Shape;2963;p5"/>
                <p:cNvGrpSpPr/>
                <p:nvPr/>
              </p:nvGrpSpPr>
              <p:grpSpPr>
                <a:xfrm>
                  <a:off x="2881550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2964" name="Google Shape;2964;p5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65" name="Google Shape;2965;p5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966" name="Google Shape;2966;p5"/>
                <p:cNvGrpSpPr/>
                <p:nvPr/>
              </p:nvGrpSpPr>
              <p:grpSpPr>
                <a:xfrm>
                  <a:off x="2936325" y="1280363"/>
                  <a:ext cx="30300" cy="29475"/>
                  <a:chOff x="2823350" y="1280363"/>
                  <a:chExt cx="30300" cy="29475"/>
                </a:xfrm>
              </p:grpSpPr>
              <p:sp>
                <p:nvSpPr>
                  <p:cNvPr id="2967" name="Google Shape;2967;p5"/>
                  <p:cNvSpPr/>
                  <p:nvPr/>
                </p:nvSpPr>
                <p:spPr>
                  <a:xfrm rot="10800000">
                    <a:off x="2823350" y="1280363"/>
                    <a:ext cx="30300" cy="240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68" name="Google Shape;2968;p5"/>
                  <p:cNvSpPr/>
                  <p:nvPr/>
                </p:nvSpPr>
                <p:spPr>
                  <a:xfrm rot="10800000">
                    <a:off x="2831308" y="1298438"/>
                    <a:ext cx="14400" cy="114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969" name="Google Shape;2969;p5"/>
              <p:cNvGrpSpPr/>
              <p:nvPr/>
            </p:nvGrpSpPr>
            <p:grpSpPr>
              <a:xfrm>
                <a:off x="282677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2970" name="Google Shape;2970;p5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1" name="Google Shape;2971;p5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72" name="Google Shape;2972;p5"/>
              <p:cNvGrpSpPr/>
              <p:nvPr/>
            </p:nvGrpSpPr>
            <p:grpSpPr>
              <a:xfrm>
                <a:off x="2881550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2973" name="Google Shape;2973;p5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4" name="Google Shape;2974;p5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75" name="Google Shape;2975;p5"/>
              <p:cNvGrpSpPr/>
              <p:nvPr/>
            </p:nvGrpSpPr>
            <p:grpSpPr>
              <a:xfrm>
                <a:off x="2936325" y="1386975"/>
                <a:ext cx="30300" cy="29475"/>
                <a:chOff x="2823350" y="1280363"/>
                <a:chExt cx="30300" cy="29475"/>
              </a:xfrm>
            </p:grpSpPr>
            <p:sp>
              <p:nvSpPr>
                <p:cNvPr id="2976" name="Google Shape;2976;p5"/>
                <p:cNvSpPr/>
                <p:nvPr/>
              </p:nvSpPr>
              <p:spPr>
                <a:xfrm rot="10800000">
                  <a:off x="2823350" y="1280363"/>
                  <a:ext cx="303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7" name="Google Shape;2977;p5"/>
                <p:cNvSpPr/>
                <p:nvPr/>
              </p:nvSpPr>
              <p:spPr>
                <a:xfrm rot="10800000">
                  <a:off x="2831308" y="1298438"/>
                  <a:ext cx="14400" cy="11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78" name="Google Shape;2978;p5"/>
              <p:cNvGrpSpPr/>
              <p:nvPr/>
            </p:nvGrpSpPr>
            <p:grpSpPr>
              <a:xfrm>
                <a:off x="2821775" y="1080988"/>
                <a:ext cx="174400" cy="174400"/>
                <a:chOff x="2821775" y="1080988"/>
                <a:chExt cx="174400" cy="174400"/>
              </a:xfrm>
            </p:grpSpPr>
            <p:sp>
              <p:nvSpPr>
                <p:cNvPr id="2979" name="Google Shape;2979;p5"/>
                <p:cNvSpPr/>
                <p:nvPr/>
              </p:nvSpPr>
              <p:spPr>
                <a:xfrm>
                  <a:off x="2821775" y="1080988"/>
                  <a:ext cx="174300" cy="174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0" name="Google Shape;2980;p5"/>
                <p:cNvSpPr/>
                <p:nvPr/>
              </p:nvSpPr>
              <p:spPr>
                <a:xfrm>
                  <a:off x="2839163" y="1098363"/>
                  <a:ext cx="139500" cy="1395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1" name="Google Shape;2981;p5"/>
                <p:cNvSpPr/>
                <p:nvPr/>
              </p:nvSpPr>
              <p:spPr>
                <a:xfrm>
                  <a:off x="2861775" y="1120988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982" name="Google Shape;2982;p5"/>
                <p:cNvCxnSpPr>
                  <a:stCxn id="2981" idx="0"/>
                  <a:endCxn id="2979" idx="0"/>
                </p:cNvCxnSpPr>
                <p:nvPr/>
              </p:nvCxnSpPr>
              <p:spPr>
                <a:xfrm rot="10800000">
                  <a:off x="2908875" y="1081088"/>
                  <a:ext cx="0" cy="39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83" name="Google Shape;2983;p5"/>
                <p:cNvCxnSpPr>
                  <a:stCxn id="2981" idx="6"/>
                  <a:endCxn id="2979" idx="6"/>
                </p:cNvCxnSpPr>
                <p:nvPr/>
              </p:nvCxnSpPr>
              <p:spPr>
                <a:xfrm>
                  <a:off x="2955975" y="1168088"/>
                  <a:ext cx="40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84" name="Google Shape;2984;p5"/>
                <p:cNvCxnSpPr>
                  <a:stCxn id="2981" idx="7"/>
                  <a:endCxn id="2979" idx="7"/>
                </p:cNvCxnSpPr>
                <p:nvPr/>
              </p:nvCxnSpPr>
              <p:spPr>
                <a:xfrm flipH="1" rot="10800000">
                  <a:off x="2942180" y="1106583"/>
                  <a:ext cx="28500" cy="28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85" name="Google Shape;2985;p5"/>
                <p:cNvCxnSpPr>
                  <a:stCxn id="2981" idx="1"/>
                  <a:endCxn id="2979" idx="1"/>
                </p:cNvCxnSpPr>
                <p:nvPr/>
              </p:nvCxnSpPr>
              <p:spPr>
                <a:xfrm rot="10800000">
                  <a:off x="2847370" y="1106583"/>
                  <a:ext cx="28200" cy="28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86" name="Google Shape;2986;p5"/>
                <p:cNvCxnSpPr>
                  <a:stCxn id="2981" idx="2"/>
                  <a:endCxn id="2979" idx="2"/>
                </p:cNvCxnSpPr>
                <p:nvPr/>
              </p:nvCxnSpPr>
              <p:spPr>
                <a:xfrm rot="10800000">
                  <a:off x="2821875" y="1168088"/>
                  <a:ext cx="39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87" name="Google Shape;2987;p5"/>
                <p:cNvCxnSpPr>
                  <a:stCxn id="2981" idx="3"/>
                  <a:endCxn id="2979" idx="3"/>
                </p:cNvCxnSpPr>
                <p:nvPr/>
              </p:nvCxnSpPr>
              <p:spPr>
                <a:xfrm flipH="1">
                  <a:off x="2847370" y="1201393"/>
                  <a:ext cx="28200" cy="28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88" name="Google Shape;2988;p5"/>
                <p:cNvCxnSpPr>
                  <a:stCxn id="2981" idx="4"/>
                  <a:endCxn id="2979" idx="4"/>
                </p:cNvCxnSpPr>
                <p:nvPr/>
              </p:nvCxnSpPr>
              <p:spPr>
                <a:xfrm>
                  <a:off x="2908875" y="1215188"/>
                  <a:ext cx="0" cy="40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89" name="Google Shape;2989;p5"/>
                <p:cNvCxnSpPr>
                  <a:stCxn id="2981" idx="5"/>
                  <a:endCxn id="2979" idx="5"/>
                </p:cNvCxnSpPr>
                <p:nvPr/>
              </p:nvCxnSpPr>
              <p:spPr>
                <a:xfrm>
                  <a:off x="2942180" y="1201393"/>
                  <a:ext cx="28500" cy="28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pic>
        <p:nvPicPr>
          <p:cNvPr id="2990" name="Google Shape;29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094" y="1327058"/>
            <a:ext cx="5038725" cy="2834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4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6"/>
          <p:cNvSpPr txBox="1"/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ID">
                <a:solidFill>
                  <a:schemeClr val="lt2"/>
                </a:solidFill>
              </a:rPr>
              <a:t>STRUKTUR PROGRAM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96" name="Google Shape;2996;p6"/>
          <p:cNvSpPr txBox="1"/>
          <p:nvPr>
            <p:ph idx="1" type="body"/>
          </p:nvPr>
        </p:nvSpPr>
        <p:spPr>
          <a:xfrm>
            <a:off x="872400" y="1642300"/>
            <a:ext cx="3972900" cy="23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7" name="Google Shape;2997;p6"/>
          <p:cNvSpPr/>
          <p:nvPr/>
        </p:nvSpPr>
        <p:spPr>
          <a:xfrm>
            <a:off x="7527762" y="2605022"/>
            <a:ext cx="1199400" cy="1169100"/>
          </a:xfrm>
          <a:prstGeom prst="star8">
            <a:avLst>
              <a:gd fmla="val 2526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8" name="Google Shape;2998;p6"/>
          <p:cNvGrpSpPr/>
          <p:nvPr/>
        </p:nvGrpSpPr>
        <p:grpSpPr>
          <a:xfrm flipH="1">
            <a:off x="8171088" y="463300"/>
            <a:ext cx="266700" cy="345050"/>
            <a:chOff x="1172410" y="839125"/>
            <a:chExt cx="266700" cy="345050"/>
          </a:xfrm>
        </p:grpSpPr>
        <p:cxnSp>
          <p:nvCxnSpPr>
            <p:cNvPr id="2999" name="Google Shape;2999;p6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0" name="Google Shape;3000;p6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001" name="Google Shape;3001;p6"/>
          <p:cNvGrpSpPr/>
          <p:nvPr/>
        </p:nvGrpSpPr>
        <p:grpSpPr>
          <a:xfrm flipH="1" rot="10800000">
            <a:off x="5461320" y="4002275"/>
            <a:ext cx="266700" cy="345050"/>
            <a:chOff x="1172410" y="839125"/>
            <a:chExt cx="266700" cy="345050"/>
          </a:xfrm>
        </p:grpSpPr>
        <p:cxnSp>
          <p:nvCxnSpPr>
            <p:cNvPr id="3002" name="Google Shape;3002;p6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3" name="Google Shape;3003;p6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004" name="Google Shape;300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9001" y="952480"/>
            <a:ext cx="4834547" cy="1865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5" name="Google Shape;300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9001" y="3021031"/>
            <a:ext cx="4834547" cy="18655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6" name="Google Shape;3006;p6"/>
          <p:cNvGrpSpPr/>
          <p:nvPr/>
        </p:nvGrpSpPr>
        <p:grpSpPr>
          <a:xfrm>
            <a:off x="631294" y="1642300"/>
            <a:ext cx="929400" cy="793025"/>
            <a:chOff x="1031200" y="2461500"/>
            <a:chExt cx="929400" cy="793025"/>
          </a:xfrm>
        </p:grpSpPr>
        <p:sp>
          <p:nvSpPr>
            <p:cNvPr id="3007" name="Google Shape;3007;p6"/>
            <p:cNvSpPr/>
            <p:nvPr/>
          </p:nvSpPr>
          <p:spPr>
            <a:xfrm flipH="1" rot="10800000">
              <a:off x="1274350" y="3188525"/>
              <a:ext cx="443100" cy="6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6"/>
            <p:cNvSpPr/>
            <p:nvPr/>
          </p:nvSpPr>
          <p:spPr>
            <a:xfrm flipH="1" rot="10800000">
              <a:off x="1419400" y="3058325"/>
              <a:ext cx="153000" cy="13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6"/>
            <p:cNvSpPr/>
            <p:nvPr/>
          </p:nvSpPr>
          <p:spPr>
            <a:xfrm>
              <a:off x="1031200" y="2461500"/>
              <a:ext cx="929400" cy="5931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ID" sz="1800" u="none" cap="none" strike="noStrike">
                  <a:solidFill>
                    <a:schemeClr val="dk1"/>
                  </a:solidFill>
                  <a:latin typeface="Rajdhani"/>
                  <a:ea typeface="Rajdhani"/>
                  <a:cs typeface="Rajdhani"/>
                  <a:sym typeface="Rajdhani"/>
                </a:rPr>
                <a:t>Manual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0" name="Google Shape;3010;p6"/>
          <p:cNvGrpSpPr/>
          <p:nvPr/>
        </p:nvGrpSpPr>
        <p:grpSpPr>
          <a:xfrm>
            <a:off x="611008" y="3459194"/>
            <a:ext cx="929400" cy="793025"/>
            <a:chOff x="1031200" y="2461500"/>
            <a:chExt cx="929400" cy="793025"/>
          </a:xfrm>
        </p:grpSpPr>
        <p:sp>
          <p:nvSpPr>
            <p:cNvPr id="3011" name="Google Shape;3011;p6"/>
            <p:cNvSpPr/>
            <p:nvPr/>
          </p:nvSpPr>
          <p:spPr>
            <a:xfrm flipH="1" rot="10800000">
              <a:off x="1274350" y="3188525"/>
              <a:ext cx="443100" cy="6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6"/>
            <p:cNvSpPr/>
            <p:nvPr/>
          </p:nvSpPr>
          <p:spPr>
            <a:xfrm flipH="1" rot="10800000">
              <a:off x="1419400" y="3058325"/>
              <a:ext cx="153000" cy="13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6"/>
            <p:cNvSpPr/>
            <p:nvPr/>
          </p:nvSpPr>
          <p:spPr>
            <a:xfrm>
              <a:off x="1031200" y="2461500"/>
              <a:ext cx="929400" cy="5931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ID" sz="1200" u="none" cap="none" strike="noStrike">
                  <a:solidFill>
                    <a:schemeClr val="dk1"/>
                  </a:solidFill>
                  <a:latin typeface="Rajdhani"/>
                  <a:ea typeface="Rajdhani"/>
                  <a:cs typeface="Rajdhani"/>
                  <a:sym typeface="Rajdhani"/>
                </a:rPr>
                <a:t>Automation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7" name="Shape 3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8" name="Google Shape;3018;p7"/>
          <p:cNvGrpSpPr/>
          <p:nvPr/>
        </p:nvGrpSpPr>
        <p:grpSpPr>
          <a:xfrm>
            <a:off x="4377843" y="1128675"/>
            <a:ext cx="3652879" cy="2941984"/>
            <a:chOff x="1028028" y="2461501"/>
            <a:chExt cx="935700" cy="753601"/>
          </a:xfrm>
        </p:grpSpPr>
        <p:sp>
          <p:nvSpPr>
            <p:cNvPr id="3019" name="Google Shape;3019;p7"/>
            <p:cNvSpPr/>
            <p:nvPr/>
          </p:nvSpPr>
          <p:spPr>
            <a:xfrm flipH="1" rot="10800000">
              <a:off x="1274348" y="3187202"/>
              <a:ext cx="443100" cy="27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7"/>
            <p:cNvSpPr/>
            <p:nvPr/>
          </p:nvSpPr>
          <p:spPr>
            <a:xfrm flipH="1" rot="10800000">
              <a:off x="1447876" y="3018770"/>
              <a:ext cx="96000" cy="17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7"/>
            <p:cNvSpPr/>
            <p:nvPr/>
          </p:nvSpPr>
          <p:spPr>
            <a:xfrm>
              <a:off x="1028028" y="2461501"/>
              <a:ext cx="935700" cy="557400"/>
            </a:xfrm>
            <a:prstGeom prst="rect">
              <a:avLst/>
            </a:prstGeom>
            <a:solidFill>
              <a:schemeClr val="lt1"/>
            </a:solidFill>
            <a:ln cap="flat" cmpd="sng" w="114300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2" name="Google Shape;3022;p7"/>
          <p:cNvSpPr txBox="1"/>
          <p:nvPr>
            <p:ph type="title"/>
          </p:nvPr>
        </p:nvSpPr>
        <p:spPr>
          <a:xfrm>
            <a:off x="1177925" y="1839550"/>
            <a:ext cx="25752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ID"/>
              <a:t>PRODUCT SUCCESS</a:t>
            </a:r>
            <a:endParaRPr/>
          </a:p>
        </p:txBody>
      </p:sp>
      <p:sp>
        <p:nvSpPr>
          <p:cNvPr id="3023" name="Google Shape;3023;p7"/>
          <p:cNvSpPr txBox="1"/>
          <p:nvPr>
            <p:ph idx="1" type="subTitle"/>
          </p:nvPr>
        </p:nvSpPr>
        <p:spPr>
          <a:xfrm>
            <a:off x="1177925" y="2581300"/>
            <a:ext cx="25752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descr="Alterra Academy - Coding Bootcamp Programmer Indonesia" id="3024" name="Google Shape;30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9484" y="1175248"/>
            <a:ext cx="3246591" cy="1957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8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Google Shape;3029;p8"/>
          <p:cNvSpPr/>
          <p:nvPr/>
        </p:nvSpPr>
        <p:spPr>
          <a:xfrm rot="10800000">
            <a:off x="4407" y="2608740"/>
            <a:ext cx="8811000" cy="24849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0" name="Google Shape;3030;p8"/>
          <p:cNvSpPr txBox="1"/>
          <p:nvPr>
            <p:ph idx="2" type="title"/>
          </p:nvPr>
        </p:nvSpPr>
        <p:spPr>
          <a:xfrm>
            <a:off x="1650390" y="144678"/>
            <a:ext cx="1191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ID"/>
              <a:t>1</a:t>
            </a:r>
            <a:endParaRPr/>
          </a:p>
        </p:txBody>
      </p:sp>
      <p:sp>
        <p:nvSpPr>
          <p:cNvPr id="3031" name="Google Shape;3031;p8"/>
          <p:cNvSpPr txBox="1"/>
          <p:nvPr>
            <p:ph type="title"/>
          </p:nvPr>
        </p:nvSpPr>
        <p:spPr>
          <a:xfrm>
            <a:off x="1497475" y="1477665"/>
            <a:ext cx="33555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D"/>
              <a:t>COMPLETED FEATURE</a:t>
            </a:r>
            <a:endParaRPr/>
          </a:p>
        </p:txBody>
      </p:sp>
      <p:sp>
        <p:nvSpPr>
          <p:cNvPr id="3032" name="Google Shape;3032;p8"/>
          <p:cNvSpPr txBox="1"/>
          <p:nvPr>
            <p:ph idx="1" type="subTitle"/>
          </p:nvPr>
        </p:nvSpPr>
        <p:spPr>
          <a:xfrm>
            <a:off x="568702" y="3043243"/>
            <a:ext cx="3527648" cy="2050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Register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Login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Cart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Choose Product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Transaction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Cart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Account</a:t>
            </a:r>
            <a:endParaRPr/>
          </a:p>
        </p:txBody>
      </p:sp>
      <p:grpSp>
        <p:nvGrpSpPr>
          <p:cNvPr id="3033" name="Google Shape;3033;p8"/>
          <p:cNvGrpSpPr/>
          <p:nvPr/>
        </p:nvGrpSpPr>
        <p:grpSpPr>
          <a:xfrm>
            <a:off x="1805889" y="140119"/>
            <a:ext cx="266700" cy="345050"/>
            <a:chOff x="1172410" y="839125"/>
            <a:chExt cx="266700" cy="345050"/>
          </a:xfrm>
        </p:grpSpPr>
        <p:cxnSp>
          <p:nvCxnSpPr>
            <p:cNvPr id="3034" name="Google Shape;3034;p8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5" name="Google Shape;3035;p8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036" name="Google Shape;3036;p8"/>
          <p:cNvGrpSpPr/>
          <p:nvPr/>
        </p:nvGrpSpPr>
        <p:grpSpPr>
          <a:xfrm rot="10800000">
            <a:off x="2349383" y="636729"/>
            <a:ext cx="266700" cy="345050"/>
            <a:chOff x="1172410" y="839125"/>
            <a:chExt cx="266700" cy="345050"/>
          </a:xfrm>
        </p:grpSpPr>
        <p:cxnSp>
          <p:nvCxnSpPr>
            <p:cNvPr id="3037" name="Google Shape;3037;p8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8" name="Google Shape;3038;p8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039" name="Google Shape;3039;p8"/>
          <p:cNvGrpSpPr/>
          <p:nvPr/>
        </p:nvGrpSpPr>
        <p:grpSpPr>
          <a:xfrm flipH="1">
            <a:off x="8113100" y="197861"/>
            <a:ext cx="221158" cy="292070"/>
            <a:chOff x="1172410" y="839125"/>
            <a:chExt cx="266700" cy="345050"/>
          </a:xfrm>
        </p:grpSpPr>
        <p:cxnSp>
          <p:nvCxnSpPr>
            <p:cNvPr id="3040" name="Google Shape;3040;p8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1" name="Google Shape;3041;p8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042" name="Google Shape;3042;p8"/>
          <p:cNvPicPr preferRelativeResize="0"/>
          <p:nvPr/>
        </p:nvPicPr>
        <p:blipFill rotWithShape="1">
          <a:blip r:embed="rId3">
            <a:alphaModFix/>
          </a:blip>
          <a:srcRect b="0" l="24518" r="24518" t="0"/>
          <a:stretch/>
        </p:blipFill>
        <p:spPr>
          <a:xfrm>
            <a:off x="6747807" y="274062"/>
            <a:ext cx="1491605" cy="1935885"/>
          </a:xfrm>
          <a:prstGeom prst="rect">
            <a:avLst/>
          </a:prstGeom>
          <a:noFill/>
          <a:ln>
            <a:noFill/>
          </a:ln>
        </p:spPr>
      </p:pic>
      <p:sp>
        <p:nvSpPr>
          <p:cNvPr id="3043" name="Google Shape;3043;p8"/>
          <p:cNvSpPr/>
          <p:nvPr/>
        </p:nvSpPr>
        <p:spPr>
          <a:xfrm>
            <a:off x="7838995" y="1189564"/>
            <a:ext cx="911500" cy="930425"/>
          </a:xfrm>
          <a:prstGeom prst="mathMultiply">
            <a:avLst>
              <a:gd fmla="val 17115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4" name="Google Shape;3044;p8"/>
          <p:cNvGrpSpPr/>
          <p:nvPr/>
        </p:nvGrpSpPr>
        <p:grpSpPr>
          <a:xfrm flipH="1" rot="10800000">
            <a:off x="6643146" y="1974013"/>
            <a:ext cx="266700" cy="345050"/>
            <a:chOff x="1172410" y="839125"/>
            <a:chExt cx="266700" cy="345050"/>
          </a:xfrm>
        </p:grpSpPr>
        <p:cxnSp>
          <p:nvCxnSpPr>
            <p:cNvPr id="3045" name="Google Shape;3045;p8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6" name="Google Shape;3046;p8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047" name="Google Shape;3047;p8"/>
          <p:cNvGrpSpPr/>
          <p:nvPr/>
        </p:nvGrpSpPr>
        <p:grpSpPr>
          <a:xfrm>
            <a:off x="296379" y="3157149"/>
            <a:ext cx="220393" cy="206370"/>
            <a:chOff x="-50503000" y="3921175"/>
            <a:chExt cx="300900" cy="299325"/>
          </a:xfrm>
        </p:grpSpPr>
        <p:sp>
          <p:nvSpPr>
            <p:cNvPr id="3048" name="Google Shape;3048;p8"/>
            <p:cNvSpPr/>
            <p:nvPr/>
          </p:nvSpPr>
          <p:spPr>
            <a:xfrm>
              <a:off x="-50432900" y="3921175"/>
              <a:ext cx="177250" cy="53575"/>
            </a:xfrm>
            <a:custGeom>
              <a:rect b="b" l="l" r="r" t="t"/>
              <a:pathLst>
                <a:path extrusionOk="0" h="2143" w="709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8"/>
            <p:cNvSpPr/>
            <p:nvPr/>
          </p:nvSpPr>
          <p:spPr>
            <a:xfrm>
              <a:off x="-50503000" y="3921175"/>
              <a:ext cx="52800" cy="53575"/>
            </a:xfrm>
            <a:custGeom>
              <a:rect b="b" l="l" r="r" t="t"/>
              <a:pathLst>
                <a:path extrusionOk="0" h="2143" w="2112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8"/>
            <p:cNvSpPr/>
            <p:nvPr/>
          </p:nvSpPr>
          <p:spPr>
            <a:xfrm>
              <a:off x="-50237550" y="3921175"/>
              <a:ext cx="35450" cy="53575"/>
            </a:xfrm>
            <a:custGeom>
              <a:rect b="b" l="l" r="r" t="t"/>
              <a:pathLst>
                <a:path extrusionOk="0" h="2143" w="1418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8"/>
            <p:cNvSpPr/>
            <p:nvPr/>
          </p:nvSpPr>
          <p:spPr>
            <a:xfrm>
              <a:off x="-50414775" y="4045625"/>
              <a:ext cx="159125" cy="122875"/>
            </a:xfrm>
            <a:custGeom>
              <a:rect b="b" l="l" r="r" t="t"/>
              <a:pathLst>
                <a:path extrusionOk="0" h="4915" w="6365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8"/>
            <p:cNvSpPr/>
            <p:nvPr/>
          </p:nvSpPr>
          <p:spPr>
            <a:xfrm>
              <a:off x="-50503000" y="3992050"/>
              <a:ext cx="300900" cy="228450"/>
            </a:xfrm>
            <a:custGeom>
              <a:rect b="b" l="l" r="r" t="t"/>
              <a:pathLst>
                <a:path extrusionOk="0" h="9138" w="12036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3" name="Google Shape;3053;p8"/>
          <p:cNvGrpSpPr/>
          <p:nvPr/>
        </p:nvGrpSpPr>
        <p:grpSpPr>
          <a:xfrm>
            <a:off x="284702" y="3446457"/>
            <a:ext cx="220393" cy="206370"/>
            <a:chOff x="-50503000" y="3921175"/>
            <a:chExt cx="300900" cy="299325"/>
          </a:xfrm>
        </p:grpSpPr>
        <p:sp>
          <p:nvSpPr>
            <p:cNvPr id="3054" name="Google Shape;3054;p8"/>
            <p:cNvSpPr/>
            <p:nvPr/>
          </p:nvSpPr>
          <p:spPr>
            <a:xfrm>
              <a:off x="-50432900" y="3921175"/>
              <a:ext cx="177250" cy="53575"/>
            </a:xfrm>
            <a:custGeom>
              <a:rect b="b" l="l" r="r" t="t"/>
              <a:pathLst>
                <a:path extrusionOk="0" h="2143" w="709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8"/>
            <p:cNvSpPr/>
            <p:nvPr/>
          </p:nvSpPr>
          <p:spPr>
            <a:xfrm>
              <a:off x="-50503000" y="3921175"/>
              <a:ext cx="52800" cy="53575"/>
            </a:xfrm>
            <a:custGeom>
              <a:rect b="b" l="l" r="r" t="t"/>
              <a:pathLst>
                <a:path extrusionOk="0" h="2143" w="2112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8"/>
            <p:cNvSpPr/>
            <p:nvPr/>
          </p:nvSpPr>
          <p:spPr>
            <a:xfrm>
              <a:off x="-50237550" y="3921175"/>
              <a:ext cx="35450" cy="53575"/>
            </a:xfrm>
            <a:custGeom>
              <a:rect b="b" l="l" r="r" t="t"/>
              <a:pathLst>
                <a:path extrusionOk="0" h="2143" w="1418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8"/>
            <p:cNvSpPr/>
            <p:nvPr/>
          </p:nvSpPr>
          <p:spPr>
            <a:xfrm>
              <a:off x="-50414775" y="4045625"/>
              <a:ext cx="159125" cy="122875"/>
            </a:xfrm>
            <a:custGeom>
              <a:rect b="b" l="l" r="r" t="t"/>
              <a:pathLst>
                <a:path extrusionOk="0" h="4915" w="6365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8"/>
            <p:cNvSpPr/>
            <p:nvPr/>
          </p:nvSpPr>
          <p:spPr>
            <a:xfrm>
              <a:off x="-50503000" y="3992050"/>
              <a:ext cx="300900" cy="228450"/>
            </a:xfrm>
            <a:custGeom>
              <a:rect b="b" l="l" r="r" t="t"/>
              <a:pathLst>
                <a:path extrusionOk="0" h="9138" w="12036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9" name="Google Shape;3059;p8"/>
          <p:cNvGrpSpPr/>
          <p:nvPr/>
        </p:nvGrpSpPr>
        <p:grpSpPr>
          <a:xfrm>
            <a:off x="270413" y="4258899"/>
            <a:ext cx="220393" cy="206370"/>
            <a:chOff x="-50503000" y="3921175"/>
            <a:chExt cx="300900" cy="299325"/>
          </a:xfrm>
        </p:grpSpPr>
        <p:sp>
          <p:nvSpPr>
            <p:cNvPr id="3060" name="Google Shape;3060;p8"/>
            <p:cNvSpPr/>
            <p:nvPr/>
          </p:nvSpPr>
          <p:spPr>
            <a:xfrm>
              <a:off x="-50432900" y="3921175"/>
              <a:ext cx="177250" cy="53575"/>
            </a:xfrm>
            <a:custGeom>
              <a:rect b="b" l="l" r="r" t="t"/>
              <a:pathLst>
                <a:path extrusionOk="0" h="2143" w="709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8"/>
            <p:cNvSpPr/>
            <p:nvPr/>
          </p:nvSpPr>
          <p:spPr>
            <a:xfrm>
              <a:off x="-50503000" y="3921175"/>
              <a:ext cx="52800" cy="53575"/>
            </a:xfrm>
            <a:custGeom>
              <a:rect b="b" l="l" r="r" t="t"/>
              <a:pathLst>
                <a:path extrusionOk="0" h="2143" w="2112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8"/>
            <p:cNvSpPr/>
            <p:nvPr/>
          </p:nvSpPr>
          <p:spPr>
            <a:xfrm>
              <a:off x="-50237550" y="3921175"/>
              <a:ext cx="35450" cy="53575"/>
            </a:xfrm>
            <a:custGeom>
              <a:rect b="b" l="l" r="r" t="t"/>
              <a:pathLst>
                <a:path extrusionOk="0" h="2143" w="1418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8"/>
            <p:cNvSpPr/>
            <p:nvPr/>
          </p:nvSpPr>
          <p:spPr>
            <a:xfrm>
              <a:off x="-50414775" y="4045625"/>
              <a:ext cx="159125" cy="122875"/>
            </a:xfrm>
            <a:custGeom>
              <a:rect b="b" l="l" r="r" t="t"/>
              <a:pathLst>
                <a:path extrusionOk="0" h="4915" w="6365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8"/>
            <p:cNvSpPr/>
            <p:nvPr/>
          </p:nvSpPr>
          <p:spPr>
            <a:xfrm>
              <a:off x="-50503000" y="3992050"/>
              <a:ext cx="300900" cy="228450"/>
            </a:xfrm>
            <a:custGeom>
              <a:rect b="b" l="l" r="r" t="t"/>
              <a:pathLst>
                <a:path extrusionOk="0" h="9138" w="12036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5" name="Google Shape;3065;p8"/>
          <p:cNvGrpSpPr/>
          <p:nvPr/>
        </p:nvGrpSpPr>
        <p:grpSpPr>
          <a:xfrm>
            <a:off x="284701" y="3724433"/>
            <a:ext cx="220393" cy="206370"/>
            <a:chOff x="-50503000" y="3921175"/>
            <a:chExt cx="300900" cy="299325"/>
          </a:xfrm>
        </p:grpSpPr>
        <p:sp>
          <p:nvSpPr>
            <p:cNvPr id="3066" name="Google Shape;3066;p8"/>
            <p:cNvSpPr/>
            <p:nvPr/>
          </p:nvSpPr>
          <p:spPr>
            <a:xfrm>
              <a:off x="-50432900" y="3921175"/>
              <a:ext cx="177250" cy="53575"/>
            </a:xfrm>
            <a:custGeom>
              <a:rect b="b" l="l" r="r" t="t"/>
              <a:pathLst>
                <a:path extrusionOk="0" h="2143" w="709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8"/>
            <p:cNvSpPr/>
            <p:nvPr/>
          </p:nvSpPr>
          <p:spPr>
            <a:xfrm>
              <a:off x="-50503000" y="3921175"/>
              <a:ext cx="52800" cy="53575"/>
            </a:xfrm>
            <a:custGeom>
              <a:rect b="b" l="l" r="r" t="t"/>
              <a:pathLst>
                <a:path extrusionOk="0" h="2143" w="2112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8"/>
            <p:cNvSpPr/>
            <p:nvPr/>
          </p:nvSpPr>
          <p:spPr>
            <a:xfrm>
              <a:off x="-50237550" y="3921175"/>
              <a:ext cx="35450" cy="53575"/>
            </a:xfrm>
            <a:custGeom>
              <a:rect b="b" l="l" r="r" t="t"/>
              <a:pathLst>
                <a:path extrusionOk="0" h="2143" w="1418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8"/>
            <p:cNvSpPr/>
            <p:nvPr/>
          </p:nvSpPr>
          <p:spPr>
            <a:xfrm>
              <a:off x="-50414775" y="4045625"/>
              <a:ext cx="159125" cy="122875"/>
            </a:xfrm>
            <a:custGeom>
              <a:rect b="b" l="l" r="r" t="t"/>
              <a:pathLst>
                <a:path extrusionOk="0" h="4915" w="6365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8"/>
            <p:cNvSpPr/>
            <p:nvPr/>
          </p:nvSpPr>
          <p:spPr>
            <a:xfrm>
              <a:off x="-50503000" y="3992050"/>
              <a:ext cx="300900" cy="228450"/>
            </a:xfrm>
            <a:custGeom>
              <a:rect b="b" l="l" r="r" t="t"/>
              <a:pathLst>
                <a:path extrusionOk="0" h="9138" w="12036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1" name="Google Shape;3071;p8"/>
          <p:cNvGrpSpPr/>
          <p:nvPr/>
        </p:nvGrpSpPr>
        <p:grpSpPr>
          <a:xfrm>
            <a:off x="283396" y="3985100"/>
            <a:ext cx="220393" cy="206370"/>
            <a:chOff x="-50503000" y="3921175"/>
            <a:chExt cx="300900" cy="299325"/>
          </a:xfrm>
        </p:grpSpPr>
        <p:sp>
          <p:nvSpPr>
            <p:cNvPr id="3072" name="Google Shape;3072;p8"/>
            <p:cNvSpPr/>
            <p:nvPr/>
          </p:nvSpPr>
          <p:spPr>
            <a:xfrm>
              <a:off x="-50432900" y="3921175"/>
              <a:ext cx="177250" cy="53575"/>
            </a:xfrm>
            <a:custGeom>
              <a:rect b="b" l="l" r="r" t="t"/>
              <a:pathLst>
                <a:path extrusionOk="0" h="2143" w="709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8"/>
            <p:cNvSpPr/>
            <p:nvPr/>
          </p:nvSpPr>
          <p:spPr>
            <a:xfrm>
              <a:off x="-50503000" y="3921175"/>
              <a:ext cx="52800" cy="53575"/>
            </a:xfrm>
            <a:custGeom>
              <a:rect b="b" l="l" r="r" t="t"/>
              <a:pathLst>
                <a:path extrusionOk="0" h="2143" w="2112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8"/>
            <p:cNvSpPr/>
            <p:nvPr/>
          </p:nvSpPr>
          <p:spPr>
            <a:xfrm>
              <a:off x="-50237550" y="3921175"/>
              <a:ext cx="35450" cy="53575"/>
            </a:xfrm>
            <a:custGeom>
              <a:rect b="b" l="l" r="r" t="t"/>
              <a:pathLst>
                <a:path extrusionOk="0" h="2143" w="1418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8"/>
            <p:cNvSpPr/>
            <p:nvPr/>
          </p:nvSpPr>
          <p:spPr>
            <a:xfrm>
              <a:off x="-50414775" y="4045625"/>
              <a:ext cx="159125" cy="122875"/>
            </a:xfrm>
            <a:custGeom>
              <a:rect b="b" l="l" r="r" t="t"/>
              <a:pathLst>
                <a:path extrusionOk="0" h="4915" w="6365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8"/>
            <p:cNvSpPr/>
            <p:nvPr/>
          </p:nvSpPr>
          <p:spPr>
            <a:xfrm>
              <a:off x="-50503000" y="3992050"/>
              <a:ext cx="300900" cy="228450"/>
            </a:xfrm>
            <a:custGeom>
              <a:rect b="b" l="l" r="r" t="t"/>
              <a:pathLst>
                <a:path extrusionOk="0" h="9138" w="12036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7" name="Google Shape;3077;p8"/>
          <p:cNvGrpSpPr/>
          <p:nvPr/>
        </p:nvGrpSpPr>
        <p:grpSpPr>
          <a:xfrm>
            <a:off x="263784" y="4772080"/>
            <a:ext cx="220393" cy="206370"/>
            <a:chOff x="-50503000" y="3921175"/>
            <a:chExt cx="300900" cy="299325"/>
          </a:xfrm>
        </p:grpSpPr>
        <p:sp>
          <p:nvSpPr>
            <p:cNvPr id="3078" name="Google Shape;3078;p8"/>
            <p:cNvSpPr/>
            <p:nvPr/>
          </p:nvSpPr>
          <p:spPr>
            <a:xfrm>
              <a:off x="-50432900" y="3921175"/>
              <a:ext cx="177250" cy="53575"/>
            </a:xfrm>
            <a:custGeom>
              <a:rect b="b" l="l" r="r" t="t"/>
              <a:pathLst>
                <a:path extrusionOk="0" h="2143" w="709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8"/>
            <p:cNvSpPr/>
            <p:nvPr/>
          </p:nvSpPr>
          <p:spPr>
            <a:xfrm>
              <a:off x="-50503000" y="3921175"/>
              <a:ext cx="52800" cy="53575"/>
            </a:xfrm>
            <a:custGeom>
              <a:rect b="b" l="l" r="r" t="t"/>
              <a:pathLst>
                <a:path extrusionOk="0" h="2143" w="2112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8"/>
            <p:cNvSpPr/>
            <p:nvPr/>
          </p:nvSpPr>
          <p:spPr>
            <a:xfrm>
              <a:off x="-50237550" y="3921175"/>
              <a:ext cx="35450" cy="53575"/>
            </a:xfrm>
            <a:custGeom>
              <a:rect b="b" l="l" r="r" t="t"/>
              <a:pathLst>
                <a:path extrusionOk="0" h="2143" w="1418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8"/>
            <p:cNvSpPr/>
            <p:nvPr/>
          </p:nvSpPr>
          <p:spPr>
            <a:xfrm>
              <a:off x="-50414775" y="4045625"/>
              <a:ext cx="159125" cy="122875"/>
            </a:xfrm>
            <a:custGeom>
              <a:rect b="b" l="l" r="r" t="t"/>
              <a:pathLst>
                <a:path extrusionOk="0" h="4915" w="6365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8"/>
            <p:cNvSpPr/>
            <p:nvPr/>
          </p:nvSpPr>
          <p:spPr>
            <a:xfrm>
              <a:off x="-50503000" y="3992050"/>
              <a:ext cx="300900" cy="228450"/>
            </a:xfrm>
            <a:custGeom>
              <a:rect b="b" l="l" r="r" t="t"/>
              <a:pathLst>
                <a:path extrusionOk="0" h="9138" w="12036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3" name="Google Shape;3083;p8"/>
          <p:cNvGrpSpPr/>
          <p:nvPr/>
        </p:nvGrpSpPr>
        <p:grpSpPr>
          <a:xfrm>
            <a:off x="270413" y="4512066"/>
            <a:ext cx="220393" cy="206370"/>
            <a:chOff x="-50503000" y="3921175"/>
            <a:chExt cx="300900" cy="299325"/>
          </a:xfrm>
        </p:grpSpPr>
        <p:sp>
          <p:nvSpPr>
            <p:cNvPr id="3084" name="Google Shape;3084;p8"/>
            <p:cNvSpPr/>
            <p:nvPr/>
          </p:nvSpPr>
          <p:spPr>
            <a:xfrm>
              <a:off x="-50432900" y="3921175"/>
              <a:ext cx="177250" cy="53575"/>
            </a:xfrm>
            <a:custGeom>
              <a:rect b="b" l="l" r="r" t="t"/>
              <a:pathLst>
                <a:path extrusionOk="0" h="2143" w="709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8"/>
            <p:cNvSpPr/>
            <p:nvPr/>
          </p:nvSpPr>
          <p:spPr>
            <a:xfrm>
              <a:off x="-50503000" y="3921175"/>
              <a:ext cx="52800" cy="53575"/>
            </a:xfrm>
            <a:custGeom>
              <a:rect b="b" l="l" r="r" t="t"/>
              <a:pathLst>
                <a:path extrusionOk="0" h="2143" w="2112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8"/>
            <p:cNvSpPr/>
            <p:nvPr/>
          </p:nvSpPr>
          <p:spPr>
            <a:xfrm>
              <a:off x="-50237550" y="3921175"/>
              <a:ext cx="35450" cy="53575"/>
            </a:xfrm>
            <a:custGeom>
              <a:rect b="b" l="l" r="r" t="t"/>
              <a:pathLst>
                <a:path extrusionOk="0" h="2143" w="1418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8"/>
            <p:cNvSpPr/>
            <p:nvPr/>
          </p:nvSpPr>
          <p:spPr>
            <a:xfrm>
              <a:off x="-50414775" y="4045625"/>
              <a:ext cx="159125" cy="122875"/>
            </a:xfrm>
            <a:custGeom>
              <a:rect b="b" l="l" r="r" t="t"/>
              <a:pathLst>
                <a:path extrusionOk="0" h="4915" w="6365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8"/>
            <p:cNvSpPr/>
            <p:nvPr/>
          </p:nvSpPr>
          <p:spPr>
            <a:xfrm>
              <a:off x="-50503000" y="3992050"/>
              <a:ext cx="300900" cy="228450"/>
            </a:xfrm>
            <a:custGeom>
              <a:rect b="b" l="l" r="r" t="t"/>
              <a:pathLst>
                <a:path extrusionOk="0" h="9138" w="12036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9" name="Google Shape;3089;p8"/>
          <p:cNvSpPr txBox="1"/>
          <p:nvPr/>
        </p:nvSpPr>
        <p:spPr>
          <a:xfrm>
            <a:off x="3626529" y="3082992"/>
            <a:ext cx="3527648" cy="2050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</a:pPr>
            <a:r>
              <a:rPr b="0" i="0" lang="en-ID" sz="18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</a:pPr>
            <a:r>
              <a:rPr b="0" i="0" lang="en-ID" sz="18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Login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</a:pPr>
            <a:r>
              <a:rPr b="0" i="0" lang="en-ID" sz="18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Cart</a:t>
            </a:r>
            <a:endParaRPr/>
          </a:p>
        </p:txBody>
      </p:sp>
      <p:grpSp>
        <p:nvGrpSpPr>
          <p:cNvPr id="3090" name="Google Shape;3090;p8"/>
          <p:cNvGrpSpPr/>
          <p:nvPr/>
        </p:nvGrpSpPr>
        <p:grpSpPr>
          <a:xfrm>
            <a:off x="3328240" y="4298648"/>
            <a:ext cx="220393" cy="206370"/>
            <a:chOff x="-50503000" y="3921175"/>
            <a:chExt cx="300900" cy="299325"/>
          </a:xfrm>
        </p:grpSpPr>
        <p:sp>
          <p:nvSpPr>
            <p:cNvPr id="3091" name="Google Shape;3091;p8"/>
            <p:cNvSpPr/>
            <p:nvPr/>
          </p:nvSpPr>
          <p:spPr>
            <a:xfrm>
              <a:off x="-50432900" y="3921175"/>
              <a:ext cx="177250" cy="53575"/>
            </a:xfrm>
            <a:custGeom>
              <a:rect b="b" l="l" r="r" t="t"/>
              <a:pathLst>
                <a:path extrusionOk="0" h="2143" w="709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8"/>
            <p:cNvSpPr/>
            <p:nvPr/>
          </p:nvSpPr>
          <p:spPr>
            <a:xfrm>
              <a:off x="-50503000" y="3921175"/>
              <a:ext cx="52800" cy="53575"/>
            </a:xfrm>
            <a:custGeom>
              <a:rect b="b" l="l" r="r" t="t"/>
              <a:pathLst>
                <a:path extrusionOk="0" h="2143" w="2112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8"/>
            <p:cNvSpPr/>
            <p:nvPr/>
          </p:nvSpPr>
          <p:spPr>
            <a:xfrm>
              <a:off x="-50237550" y="3921175"/>
              <a:ext cx="35450" cy="53575"/>
            </a:xfrm>
            <a:custGeom>
              <a:rect b="b" l="l" r="r" t="t"/>
              <a:pathLst>
                <a:path extrusionOk="0" h="2143" w="1418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8"/>
            <p:cNvSpPr/>
            <p:nvPr/>
          </p:nvSpPr>
          <p:spPr>
            <a:xfrm>
              <a:off x="-50414775" y="4045625"/>
              <a:ext cx="159125" cy="122875"/>
            </a:xfrm>
            <a:custGeom>
              <a:rect b="b" l="l" r="r" t="t"/>
              <a:pathLst>
                <a:path extrusionOk="0" h="4915" w="6365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8"/>
            <p:cNvSpPr/>
            <p:nvPr/>
          </p:nvSpPr>
          <p:spPr>
            <a:xfrm>
              <a:off x="-50503000" y="3992050"/>
              <a:ext cx="300900" cy="228450"/>
            </a:xfrm>
            <a:custGeom>
              <a:rect b="b" l="l" r="r" t="t"/>
              <a:pathLst>
                <a:path extrusionOk="0" h="9138" w="12036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6" name="Google Shape;3096;p8"/>
          <p:cNvGrpSpPr/>
          <p:nvPr/>
        </p:nvGrpSpPr>
        <p:grpSpPr>
          <a:xfrm>
            <a:off x="3342528" y="3764182"/>
            <a:ext cx="220393" cy="206370"/>
            <a:chOff x="-50503000" y="3921175"/>
            <a:chExt cx="300900" cy="299325"/>
          </a:xfrm>
        </p:grpSpPr>
        <p:sp>
          <p:nvSpPr>
            <p:cNvPr id="3097" name="Google Shape;3097;p8"/>
            <p:cNvSpPr/>
            <p:nvPr/>
          </p:nvSpPr>
          <p:spPr>
            <a:xfrm>
              <a:off x="-50432900" y="3921175"/>
              <a:ext cx="177250" cy="53575"/>
            </a:xfrm>
            <a:custGeom>
              <a:rect b="b" l="l" r="r" t="t"/>
              <a:pathLst>
                <a:path extrusionOk="0" h="2143" w="709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8"/>
            <p:cNvSpPr/>
            <p:nvPr/>
          </p:nvSpPr>
          <p:spPr>
            <a:xfrm>
              <a:off x="-50503000" y="3921175"/>
              <a:ext cx="52800" cy="53575"/>
            </a:xfrm>
            <a:custGeom>
              <a:rect b="b" l="l" r="r" t="t"/>
              <a:pathLst>
                <a:path extrusionOk="0" h="2143" w="2112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8"/>
            <p:cNvSpPr/>
            <p:nvPr/>
          </p:nvSpPr>
          <p:spPr>
            <a:xfrm>
              <a:off x="-50237550" y="3921175"/>
              <a:ext cx="35450" cy="53575"/>
            </a:xfrm>
            <a:custGeom>
              <a:rect b="b" l="l" r="r" t="t"/>
              <a:pathLst>
                <a:path extrusionOk="0" h="2143" w="1418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8"/>
            <p:cNvSpPr/>
            <p:nvPr/>
          </p:nvSpPr>
          <p:spPr>
            <a:xfrm>
              <a:off x="-50414775" y="4045625"/>
              <a:ext cx="159125" cy="122875"/>
            </a:xfrm>
            <a:custGeom>
              <a:rect b="b" l="l" r="r" t="t"/>
              <a:pathLst>
                <a:path extrusionOk="0" h="4915" w="6365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8"/>
            <p:cNvSpPr/>
            <p:nvPr/>
          </p:nvSpPr>
          <p:spPr>
            <a:xfrm>
              <a:off x="-50503000" y="3992050"/>
              <a:ext cx="300900" cy="228450"/>
            </a:xfrm>
            <a:custGeom>
              <a:rect b="b" l="l" r="r" t="t"/>
              <a:pathLst>
                <a:path extrusionOk="0" h="9138" w="12036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2" name="Google Shape;3102;p8"/>
          <p:cNvGrpSpPr/>
          <p:nvPr/>
        </p:nvGrpSpPr>
        <p:grpSpPr>
          <a:xfrm>
            <a:off x="3341223" y="4024849"/>
            <a:ext cx="220393" cy="206370"/>
            <a:chOff x="-50503000" y="3921175"/>
            <a:chExt cx="300900" cy="299325"/>
          </a:xfrm>
        </p:grpSpPr>
        <p:sp>
          <p:nvSpPr>
            <p:cNvPr id="3103" name="Google Shape;3103;p8"/>
            <p:cNvSpPr/>
            <p:nvPr/>
          </p:nvSpPr>
          <p:spPr>
            <a:xfrm>
              <a:off x="-50432900" y="3921175"/>
              <a:ext cx="177250" cy="53575"/>
            </a:xfrm>
            <a:custGeom>
              <a:rect b="b" l="l" r="r" t="t"/>
              <a:pathLst>
                <a:path extrusionOk="0" h="2143" w="709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8"/>
            <p:cNvSpPr/>
            <p:nvPr/>
          </p:nvSpPr>
          <p:spPr>
            <a:xfrm>
              <a:off x="-50503000" y="3921175"/>
              <a:ext cx="52800" cy="53575"/>
            </a:xfrm>
            <a:custGeom>
              <a:rect b="b" l="l" r="r" t="t"/>
              <a:pathLst>
                <a:path extrusionOk="0" h="2143" w="2112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8"/>
            <p:cNvSpPr/>
            <p:nvPr/>
          </p:nvSpPr>
          <p:spPr>
            <a:xfrm>
              <a:off x="-50237550" y="3921175"/>
              <a:ext cx="35450" cy="53575"/>
            </a:xfrm>
            <a:custGeom>
              <a:rect b="b" l="l" r="r" t="t"/>
              <a:pathLst>
                <a:path extrusionOk="0" h="2143" w="1418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8"/>
            <p:cNvSpPr/>
            <p:nvPr/>
          </p:nvSpPr>
          <p:spPr>
            <a:xfrm>
              <a:off x="-50414775" y="4045625"/>
              <a:ext cx="159125" cy="122875"/>
            </a:xfrm>
            <a:custGeom>
              <a:rect b="b" l="l" r="r" t="t"/>
              <a:pathLst>
                <a:path extrusionOk="0" h="4915" w="6365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8"/>
            <p:cNvSpPr/>
            <p:nvPr/>
          </p:nvSpPr>
          <p:spPr>
            <a:xfrm>
              <a:off x="-50503000" y="3992050"/>
              <a:ext cx="300900" cy="228450"/>
            </a:xfrm>
            <a:custGeom>
              <a:rect b="b" l="l" r="r" t="t"/>
              <a:pathLst>
                <a:path extrusionOk="0" h="9138" w="12036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8" name="Google Shape;3108;p8"/>
          <p:cNvSpPr txBox="1"/>
          <p:nvPr/>
        </p:nvSpPr>
        <p:spPr>
          <a:xfrm>
            <a:off x="6068509" y="3043243"/>
            <a:ext cx="1149275" cy="2050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</a:pPr>
            <a:r>
              <a:rPr b="0" i="0" lang="en-ID" sz="18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Auth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</a:pPr>
            <a:r>
              <a:rPr b="0" i="0" lang="en-ID" sz="18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Category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</a:pPr>
            <a:r>
              <a:rPr b="0" i="0" lang="en-ID" sz="18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Comment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</a:pPr>
            <a:r>
              <a:rPr b="0" i="0" lang="en-ID" sz="18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Index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</a:pPr>
            <a:r>
              <a:rPr b="0" i="0" lang="en-ID" sz="18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Order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</a:pPr>
            <a:r>
              <a:rPr b="0" i="0" lang="en-ID" sz="18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Product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/>
              <a:buNone/>
            </a:pPr>
            <a:r>
              <a:rPr b="0" i="0" lang="en-ID" sz="18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Rating</a:t>
            </a:r>
            <a:endParaRPr/>
          </a:p>
        </p:txBody>
      </p:sp>
      <p:grpSp>
        <p:nvGrpSpPr>
          <p:cNvPr id="3109" name="Google Shape;3109;p8"/>
          <p:cNvGrpSpPr/>
          <p:nvPr/>
        </p:nvGrpSpPr>
        <p:grpSpPr>
          <a:xfrm>
            <a:off x="5796186" y="3157149"/>
            <a:ext cx="220393" cy="206370"/>
            <a:chOff x="-50503000" y="3921175"/>
            <a:chExt cx="300900" cy="299325"/>
          </a:xfrm>
        </p:grpSpPr>
        <p:sp>
          <p:nvSpPr>
            <p:cNvPr id="3110" name="Google Shape;3110;p8"/>
            <p:cNvSpPr/>
            <p:nvPr/>
          </p:nvSpPr>
          <p:spPr>
            <a:xfrm>
              <a:off x="-50432900" y="3921175"/>
              <a:ext cx="177250" cy="53575"/>
            </a:xfrm>
            <a:custGeom>
              <a:rect b="b" l="l" r="r" t="t"/>
              <a:pathLst>
                <a:path extrusionOk="0" h="2143" w="709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8"/>
            <p:cNvSpPr/>
            <p:nvPr/>
          </p:nvSpPr>
          <p:spPr>
            <a:xfrm>
              <a:off x="-50503000" y="3921175"/>
              <a:ext cx="52800" cy="53575"/>
            </a:xfrm>
            <a:custGeom>
              <a:rect b="b" l="l" r="r" t="t"/>
              <a:pathLst>
                <a:path extrusionOk="0" h="2143" w="2112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8"/>
            <p:cNvSpPr/>
            <p:nvPr/>
          </p:nvSpPr>
          <p:spPr>
            <a:xfrm>
              <a:off x="-50237550" y="3921175"/>
              <a:ext cx="35450" cy="53575"/>
            </a:xfrm>
            <a:custGeom>
              <a:rect b="b" l="l" r="r" t="t"/>
              <a:pathLst>
                <a:path extrusionOk="0" h="2143" w="1418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8"/>
            <p:cNvSpPr/>
            <p:nvPr/>
          </p:nvSpPr>
          <p:spPr>
            <a:xfrm>
              <a:off x="-50414775" y="4045625"/>
              <a:ext cx="159125" cy="122875"/>
            </a:xfrm>
            <a:custGeom>
              <a:rect b="b" l="l" r="r" t="t"/>
              <a:pathLst>
                <a:path extrusionOk="0" h="4915" w="6365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8"/>
            <p:cNvSpPr/>
            <p:nvPr/>
          </p:nvSpPr>
          <p:spPr>
            <a:xfrm>
              <a:off x="-50503000" y="3992050"/>
              <a:ext cx="300900" cy="228450"/>
            </a:xfrm>
            <a:custGeom>
              <a:rect b="b" l="l" r="r" t="t"/>
              <a:pathLst>
                <a:path extrusionOk="0" h="9138" w="12036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5" name="Google Shape;3115;p8"/>
          <p:cNvGrpSpPr/>
          <p:nvPr/>
        </p:nvGrpSpPr>
        <p:grpSpPr>
          <a:xfrm>
            <a:off x="5784509" y="3446457"/>
            <a:ext cx="220393" cy="206370"/>
            <a:chOff x="-50503000" y="3921175"/>
            <a:chExt cx="300900" cy="299325"/>
          </a:xfrm>
        </p:grpSpPr>
        <p:sp>
          <p:nvSpPr>
            <p:cNvPr id="3116" name="Google Shape;3116;p8"/>
            <p:cNvSpPr/>
            <p:nvPr/>
          </p:nvSpPr>
          <p:spPr>
            <a:xfrm>
              <a:off x="-50432900" y="3921175"/>
              <a:ext cx="177250" cy="53575"/>
            </a:xfrm>
            <a:custGeom>
              <a:rect b="b" l="l" r="r" t="t"/>
              <a:pathLst>
                <a:path extrusionOk="0" h="2143" w="709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8"/>
            <p:cNvSpPr/>
            <p:nvPr/>
          </p:nvSpPr>
          <p:spPr>
            <a:xfrm>
              <a:off x="-50503000" y="3921175"/>
              <a:ext cx="52800" cy="53575"/>
            </a:xfrm>
            <a:custGeom>
              <a:rect b="b" l="l" r="r" t="t"/>
              <a:pathLst>
                <a:path extrusionOk="0" h="2143" w="2112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8"/>
            <p:cNvSpPr/>
            <p:nvPr/>
          </p:nvSpPr>
          <p:spPr>
            <a:xfrm>
              <a:off x="-50237550" y="3921175"/>
              <a:ext cx="35450" cy="53575"/>
            </a:xfrm>
            <a:custGeom>
              <a:rect b="b" l="l" r="r" t="t"/>
              <a:pathLst>
                <a:path extrusionOk="0" h="2143" w="1418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8"/>
            <p:cNvSpPr/>
            <p:nvPr/>
          </p:nvSpPr>
          <p:spPr>
            <a:xfrm>
              <a:off x="-50414775" y="4045625"/>
              <a:ext cx="159125" cy="122875"/>
            </a:xfrm>
            <a:custGeom>
              <a:rect b="b" l="l" r="r" t="t"/>
              <a:pathLst>
                <a:path extrusionOk="0" h="4915" w="6365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8"/>
            <p:cNvSpPr/>
            <p:nvPr/>
          </p:nvSpPr>
          <p:spPr>
            <a:xfrm>
              <a:off x="-50503000" y="3992050"/>
              <a:ext cx="300900" cy="228450"/>
            </a:xfrm>
            <a:custGeom>
              <a:rect b="b" l="l" r="r" t="t"/>
              <a:pathLst>
                <a:path extrusionOk="0" h="9138" w="12036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21" name="Google Shape;3121;p8"/>
          <p:cNvGrpSpPr/>
          <p:nvPr/>
        </p:nvGrpSpPr>
        <p:grpSpPr>
          <a:xfrm>
            <a:off x="5770220" y="4258899"/>
            <a:ext cx="220393" cy="206370"/>
            <a:chOff x="-50503000" y="3921175"/>
            <a:chExt cx="300900" cy="299325"/>
          </a:xfrm>
        </p:grpSpPr>
        <p:sp>
          <p:nvSpPr>
            <p:cNvPr id="3122" name="Google Shape;3122;p8"/>
            <p:cNvSpPr/>
            <p:nvPr/>
          </p:nvSpPr>
          <p:spPr>
            <a:xfrm>
              <a:off x="-50432900" y="3921175"/>
              <a:ext cx="177250" cy="53575"/>
            </a:xfrm>
            <a:custGeom>
              <a:rect b="b" l="l" r="r" t="t"/>
              <a:pathLst>
                <a:path extrusionOk="0" h="2143" w="709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8"/>
            <p:cNvSpPr/>
            <p:nvPr/>
          </p:nvSpPr>
          <p:spPr>
            <a:xfrm>
              <a:off x="-50503000" y="3921175"/>
              <a:ext cx="52800" cy="53575"/>
            </a:xfrm>
            <a:custGeom>
              <a:rect b="b" l="l" r="r" t="t"/>
              <a:pathLst>
                <a:path extrusionOk="0" h="2143" w="2112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8"/>
            <p:cNvSpPr/>
            <p:nvPr/>
          </p:nvSpPr>
          <p:spPr>
            <a:xfrm>
              <a:off x="-50237550" y="3921175"/>
              <a:ext cx="35450" cy="53575"/>
            </a:xfrm>
            <a:custGeom>
              <a:rect b="b" l="l" r="r" t="t"/>
              <a:pathLst>
                <a:path extrusionOk="0" h="2143" w="1418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8"/>
            <p:cNvSpPr/>
            <p:nvPr/>
          </p:nvSpPr>
          <p:spPr>
            <a:xfrm>
              <a:off x="-50414775" y="4045625"/>
              <a:ext cx="159125" cy="122875"/>
            </a:xfrm>
            <a:custGeom>
              <a:rect b="b" l="l" r="r" t="t"/>
              <a:pathLst>
                <a:path extrusionOk="0" h="4915" w="6365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8"/>
            <p:cNvSpPr/>
            <p:nvPr/>
          </p:nvSpPr>
          <p:spPr>
            <a:xfrm>
              <a:off x="-50503000" y="3992050"/>
              <a:ext cx="300900" cy="228450"/>
            </a:xfrm>
            <a:custGeom>
              <a:rect b="b" l="l" r="r" t="t"/>
              <a:pathLst>
                <a:path extrusionOk="0" h="9138" w="12036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27" name="Google Shape;3127;p8"/>
          <p:cNvGrpSpPr/>
          <p:nvPr/>
        </p:nvGrpSpPr>
        <p:grpSpPr>
          <a:xfrm>
            <a:off x="5784508" y="3724433"/>
            <a:ext cx="220393" cy="206370"/>
            <a:chOff x="-50503000" y="3921175"/>
            <a:chExt cx="300900" cy="299325"/>
          </a:xfrm>
        </p:grpSpPr>
        <p:sp>
          <p:nvSpPr>
            <p:cNvPr id="3128" name="Google Shape;3128;p8"/>
            <p:cNvSpPr/>
            <p:nvPr/>
          </p:nvSpPr>
          <p:spPr>
            <a:xfrm>
              <a:off x="-50432900" y="3921175"/>
              <a:ext cx="177250" cy="53575"/>
            </a:xfrm>
            <a:custGeom>
              <a:rect b="b" l="l" r="r" t="t"/>
              <a:pathLst>
                <a:path extrusionOk="0" h="2143" w="709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8"/>
            <p:cNvSpPr/>
            <p:nvPr/>
          </p:nvSpPr>
          <p:spPr>
            <a:xfrm>
              <a:off x="-50503000" y="3921175"/>
              <a:ext cx="52800" cy="53575"/>
            </a:xfrm>
            <a:custGeom>
              <a:rect b="b" l="l" r="r" t="t"/>
              <a:pathLst>
                <a:path extrusionOk="0" h="2143" w="2112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8"/>
            <p:cNvSpPr/>
            <p:nvPr/>
          </p:nvSpPr>
          <p:spPr>
            <a:xfrm>
              <a:off x="-50237550" y="3921175"/>
              <a:ext cx="35450" cy="53575"/>
            </a:xfrm>
            <a:custGeom>
              <a:rect b="b" l="l" r="r" t="t"/>
              <a:pathLst>
                <a:path extrusionOk="0" h="2143" w="1418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8"/>
            <p:cNvSpPr/>
            <p:nvPr/>
          </p:nvSpPr>
          <p:spPr>
            <a:xfrm>
              <a:off x="-50414775" y="4045625"/>
              <a:ext cx="159125" cy="122875"/>
            </a:xfrm>
            <a:custGeom>
              <a:rect b="b" l="l" r="r" t="t"/>
              <a:pathLst>
                <a:path extrusionOk="0" h="4915" w="6365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8"/>
            <p:cNvSpPr/>
            <p:nvPr/>
          </p:nvSpPr>
          <p:spPr>
            <a:xfrm>
              <a:off x="-50503000" y="3992050"/>
              <a:ext cx="300900" cy="228450"/>
            </a:xfrm>
            <a:custGeom>
              <a:rect b="b" l="l" r="r" t="t"/>
              <a:pathLst>
                <a:path extrusionOk="0" h="9138" w="12036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3" name="Google Shape;3133;p8"/>
          <p:cNvGrpSpPr/>
          <p:nvPr/>
        </p:nvGrpSpPr>
        <p:grpSpPr>
          <a:xfrm>
            <a:off x="5783203" y="3985100"/>
            <a:ext cx="220393" cy="206370"/>
            <a:chOff x="-50503000" y="3921175"/>
            <a:chExt cx="300900" cy="299325"/>
          </a:xfrm>
        </p:grpSpPr>
        <p:sp>
          <p:nvSpPr>
            <p:cNvPr id="3134" name="Google Shape;3134;p8"/>
            <p:cNvSpPr/>
            <p:nvPr/>
          </p:nvSpPr>
          <p:spPr>
            <a:xfrm>
              <a:off x="-50432900" y="3921175"/>
              <a:ext cx="177250" cy="53575"/>
            </a:xfrm>
            <a:custGeom>
              <a:rect b="b" l="l" r="r" t="t"/>
              <a:pathLst>
                <a:path extrusionOk="0" h="2143" w="709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8"/>
            <p:cNvSpPr/>
            <p:nvPr/>
          </p:nvSpPr>
          <p:spPr>
            <a:xfrm>
              <a:off x="-50503000" y="3921175"/>
              <a:ext cx="52800" cy="53575"/>
            </a:xfrm>
            <a:custGeom>
              <a:rect b="b" l="l" r="r" t="t"/>
              <a:pathLst>
                <a:path extrusionOk="0" h="2143" w="2112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8"/>
            <p:cNvSpPr/>
            <p:nvPr/>
          </p:nvSpPr>
          <p:spPr>
            <a:xfrm>
              <a:off x="-50237550" y="3921175"/>
              <a:ext cx="35450" cy="53575"/>
            </a:xfrm>
            <a:custGeom>
              <a:rect b="b" l="l" r="r" t="t"/>
              <a:pathLst>
                <a:path extrusionOk="0" h="2143" w="1418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8"/>
            <p:cNvSpPr/>
            <p:nvPr/>
          </p:nvSpPr>
          <p:spPr>
            <a:xfrm>
              <a:off x="-50414775" y="4045625"/>
              <a:ext cx="159125" cy="122875"/>
            </a:xfrm>
            <a:custGeom>
              <a:rect b="b" l="l" r="r" t="t"/>
              <a:pathLst>
                <a:path extrusionOk="0" h="4915" w="6365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8"/>
            <p:cNvSpPr/>
            <p:nvPr/>
          </p:nvSpPr>
          <p:spPr>
            <a:xfrm>
              <a:off x="-50503000" y="3992050"/>
              <a:ext cx="300900" cy="228450"/>
            </a:xfrm>
            <a:custGeom>
              <a:rect b="b" l="l" r="r" t="t"/>
              <a:pathLst>
                <a:path extrusionOk="0" h="9138" w="12036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9" name="Google Shape;3139;p8"/>
          <p:cNvGrpSpPr/>
          <p:nvPr/>
        </p:nvGrpSpPr>
        <p:grpSpPr>
          <a:xfrm>
            <a:off x="5763591" y="4772080"/>
            <a:ext cx="220393" cy="206370"/>
            <a:chOff x="-50503000" y="3921175"/>
            <a:chExt cx="300900" cy="299325"/>
          </a:xfrm>
        </p:grpSpPr>
        <p:sp>
          <p:nvSpPr>
            <p:cNvPr id="3140" name="Google Shape;3140;p8"/>
            <p:cNvSpPr/>
            <p:nvPr/>
          </p:nvSpPr>
          <p:spPr>
            <a:xfrm>
              <a:off x="-50432900" y="3921175"/>
              <a:ext cx="177250" cy="53575"/>
            </a:xfrm>
            <a:custGeom>
              <a:rect b="b" l="l" r="r" t="t"/>
              <a:pathLst>
                <a:path extrusionOk="0" h="2143" w="709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8"/>
            <p:cNvSpPr/>
            <p:nvPr/>
          </p:nvSpPr>
          <p:spPr>
            <a:xfrm>
              <a:off x="-50503000" y="3921175"/>
              <a:ext cx="52800" cy="53575"/>
            </a:xfrm>
            <a:custGeom>
              <a:rect b="b" l="l" r="r" t="t"/>
              <a:pathLst>
                <a:path extrusionOk="0" h="2143" w="2112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8"/>
            <p:cNvSpPr/>
            <p:nvPr/>
          </p:nvSpPr>
          <p:spPr>
            <a:xfrm>
              <a:off x="-50237550" y="3921175"/>
              <a:ext cx="35450" cy="53575"/>
            </a:xfrm>
            <a:custGeom>
              <a:rect b="b" l="l" r="r" t="t"/>
              <a:pathLst>
                <a:path extrusionOk="0" h="2143" w="1418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8"/>
            <p:cNvSpPr/>
            <p:nvPr/>
          </p:nvSpPr>
          <p:spPr>
            <a:xfrm>
              <a:off x="-50414775" y="4045625"/>
              <a:ext cx="159125" cy="122875"/>
            </a:xfrm>
            <a:custGeom>
              <a:rect b="b" l="l" r="r" t="t"/>
              <a:pathLst>
                <a:path extrusionOk="0" h="4915" w="6365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8"/>
            <p:cNvSpPr/>
            <p:nvPr/>
          </p:nvSpPr>
          <p:spPr>
            <a:xfrm>
              <a:off x="-50503000" y="3992050"/>
              <a:ext cx="300900" cy="228450"/>
            </a:xfrm>
            <a:custGeom>
              <a:rect b="b" l="l" r="r" t="t"/>
              <a:pathLst>
                <a:path extrusionOk="0" h="9138" w="12036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5" name="Google Shape;3145;p8"/>
          <p:cNvGrpSpPr/>
          <p:nvPr/>
        </p:nvGrpSpPr>
        <p:grpSpPr>
          <a:xfrm>
            <a:off x="5770220" y="4512066"/>
            <a:ext cx="220393" cy="206370"/>
            <a:chOff x="-50503000" y="3921175"/>
            <a:chExt cx="300900" cy="299325"/>
          </a:xfrm>
        </p:grpSpPr>
        <p:sp>
          <p:nvSpPr>
            <p:cNvPr id="3146" name="Google Shape;3146;p8"/>
            <p:cNvSpPr/>
            <p:nvPr/>
          </p:nvSpPr>
          <p:spPr>
            <a:xfrm>
              <a:off x="-50432900" y="3921175"/>
              <a:ext cx="177250" cy="53575"/>
            </a:xfrm>
            <a:custGeom>
              <a:rect b="b" l="l" r="r" t="t"/>
              <a:pathLst>
                <a:path extrusionOk="0" h="2143" w="709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8"/>
            <p:cNvSpPr/>
            <p:nvPr/>
          </p:nvSpPr>
          <p:spPr>
            <a:xfrm>
              <a:off x="-50503000" y="3921175"/>
              <a:ext cx="52800" cy="53575"/>
            </a:xfrm>
            <a:custGeom>
              <a:rect b="b" l="l" r="r" t="t"/>
              <a:pathLst>
                <a:path extrusionOk="0" h="2143" w="2112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8"/>
            <p:cNvSpPr/>
            <p:nvPr/>
          </p:nvSpPr>
          <p:spPr>
            <a:xfrm>
              <a:off x="-50237550" y="3921175"/>
              <a:ext cx="35450" cy="53575"/>
            </a:xfrm>
            <a:custGeom>
              <a:rect b="b" l="l" r="r" t="t"/>
              <a:pathLst>
                <a:path extrusionOk="0" h="2143" w="1418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8"/>
            <p:cNvSpPr/>
            <p:nvPr/>
          </p:nvSpPr>
          <p:spPr>
            <a:xfrm>
              <a:off x="-50414775" y="4045625"/>
              <a:ext cx="159125" cy="122875"/>
            </a:xfrm>
            <a:custGeom>
              <a:rect b="b" l="l" r="r" t="t"/>
              <a:pathLst>
                <a:path extrusionOk="0" h="4915" w="6365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8"/>
            <p:cNvSpPr/>
            <p:nvPr/>
          </p:nvSpPr>
          <p:spPr>
            <a:xfrm>
              <a:off x="-50503000" y="3992050"/>
              <a:ext cx="300900" cy="228450"/>
            </a:xfrm>
            <a:custGeom>
              <a:rect b="b" l="l" r="r" t="t"/>
              <a:pathLst>
                <a:path extrusionOk="0" h="9138" w="12036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1" name="Google Shape;3151;p8"/>
          <p:cNvSpPr txBox="1"/>
          <p:nvPr/>
        </p:nvSpPr>
        <p:spPr>
          <a:xfrm>
            <a:off x="638595" y="2561627"/>
            <a:ext cx="7384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/>
              <a:buNone/>
            </a:pPr>
            <a:r>
              <a:rPr b="1" i="0" lang="en-ID" sz="2800" u="none" cap="none" strike="noStrik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WEB 			   MOBILE 		API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5" name="Shape 3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Google Shape;3156;p9"/>
          <p:cNvSpPr/>
          <p:nvPr/>
        </p:nvSpPr>
        <p:spPr>
          <a:xfrm rot="10800000">
            <a:off x="2813700" y="3088831"/>
            <a:ext cx="1460100" cy="14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7" name="Google Shape;3157;p9"/>
          <p:cNvSpPr/>
          <p:nvPr/>
        </p:nvSpPr>
        <p:spPr>
          <a:xfrm rot="10800000">
            <a:off x="4745338" y="1411256"/>
            <a:ext cx="1460100" cy="14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8" name="Google Shape;3158;p9"/>
          <p:cNvSpPr/>
          <p:nvPr/>
        </p:nvSpPr>
        <p:spPr>
          <a:xfrm rot="10800000">
            <a:off x="911288" y="1400906"/>
            <a:ext cx="1480800" cy="148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9" name="Google Shape;3159;p9"/>
          <p:cNvSpPr txBox="1"/>
          <p:nvPr>
            <p:ph type="title"/>
          </p:nvPr>
        </p:nvSpPr>
        <p:spPr>
          <a:xfrm>
            <a:off x="2544500" y="1673288"/>
            <a:ext cx="1888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D"/>
              <a:t>100%</a:t>
            </a:r>
            <a:endParaRPr/>
          </a:p>
        </p:txBody>
      </p:sp>
      <p:sp>
        <p:nvSpPr>
          <p:cNvPr id="3160" name="Google Shape;3160;p9"/>
          <p:cNvSpPr txBox="1"/>
          <p:nvPr>
            <p:ph idx="1" type="subTitle"/>
          </p:nvPr>
        </p:nvSpPr>
        <p:spPr>
          <a:xfrm>
            <a:off x="2544500" y="2164133"/>
            <a:ext cx="18885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Gsheet for Test Case dan Test Scenario</a:t>
            </a:r>
            <a:endParaRPr/>
          </a:p>
        </p:txBody>
      </p:sp>
      <p:sp>
        <p:nvSpPr>
          <p:cNvPr id="3161" name="Google Shape;3161;p9"/>
          <p:cNvSpPr txBox="1"/>
          <p:nvPr>
            <p:ph idx="2" type="title"/>
          </p:nvPr>
        </p:nvSpPr>
        <p:spPr>
          <a:xfrm>
            <a:off x="6347650" y="1673263"/>
            <a:ext cx="1888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D"/>
              <a:t>100%</a:t>
            </a:r>
            <a:endParaRPr/>
          </a:p>
        </p:txBody>
      </p:sp>
      <p:sp>
        <p:nvSpPr>
          <p:cNvPr id="3162" name="Google Shape;3162;p9"/>
          <p:cNvSpPr txBox="1"/>
          <p:nvPr>
            <p:ph idx="3" type="subTitle"/>
          </p:nvPr>
        </p:nvSpPr>
        <p:spPr>
          <a:xfrm>
            <a:off x="6347644" y="2164128"/>
            <a:ext cx="18885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Gsheet for Test Case Management Tools</a:t>
            </a:r>
            <a:endParaRPr/>
          </a:p>
        </p:txBody>
      </p:sp>
      <p:sp>
        <p:nvSpPr>
          <p:cNvPr id="3163" name="Google Shape;3163;p9"/>
          <p:cNvSpPr txBox="1"/>
          <p:nvPr>
            <p:ph idx="4" type="title"/>
          </p:nvPr>
        </p:nvSpPr>
        <p:spPr>
          <a:xfrm>
            <a:off x="4433025" y="3350775"/>
            <a:ext cx="1888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D"/>
              <a:t>100%</a:t>
            </a:r>
            <a:endParaRPr/>
          </a:p>
        </p:txBody>
      </p:sp>
      <p:sp>
        <p:nvSpPr>
          <p:cNvPr id="3164" name="Google Shape;3164;p9"/>
          <p:cNvSpPr txBox="1"/>
          <p:nvPr>
            <p:ph idx="5" type="subTitle"/>
          </p:nvPr>
        </p:nvSpPr>
        <p:spPr>
          <a:xfrm>
            <a:off x="4433010" y="3841671"/>
            <a:ext cx="18885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Trelllo for Tracking Management Tools</a:t>
            </a:r>
            <a:endParaRPr/>
          </a:p>
        </p:txBody>
      </p:sp>
      <p:sp>
        <p:nvSpPr>
          <p:cNvPr id="3165" name="Google Shape;3165;p9"/>
          <p:cNvSpPr txBox="1"/>
          <p:nvPr>
            <p:ph idx="6" type="title"/>
          </p:nvPr>
        </p:nvSpPr>
        <p:spPr>
          <a:xfrm>
            <a:off x="1592164" y="343649"/>
            <a:ext cx="7384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ID">
                <a:solidFill>
                  <a:schemeClr val="lt2"/>
                </a:solidFill>
              </a:rPr>
              <a:t>PERSENTASE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166" name="Google Shape;3166;p9"/>
          <p:cNvSpPr/>
          <p:nvPr/>
        </p:nvSpPr>
        <p:spPr>
          <a:xfrm>
            <a:off x="909752" y="1400900"/>
            <a:ext cx="1480800" cy="1480800"/>
          </a:xfrm>
          <a:prstGeom prst="pie">
            <a:avLst>
              <a:gd fmla="val 16242274" name="adj1"/>
              <a:gd fmla="val 16243447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7" name="Google Shape;3167;p9"/>
          <p:cNvSpPr/>
          <p:nvPr/>
        </p:nvSpPr>
        <p:spPr>
          <a:xfrm>
            <a:off x="4745350" y="1411250"/>
            <a:ext cx="1460100" cy="1460100"/>
          </a:xfrm>
          <a:prstGeom prst="pie">
            <a:avLst>
              <a:gd fmla="val 16164223" name="adj1"/>
              <a:gd fmla="val 16176789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8" name="Google Shape;3168;p9"/>
          <p:cNvSpPr/>
          <p:nvPr/>
        </p:nvSpPr>
        <p:spPr>
          <a:xfrm>
            <a:off x="2823900" y="3088817"/>
            <a:ext cx="1439700" cy="1439700"/>
          </a:xfrm>
          <a:prstGeom prst="pie">
            <a:avLst>
              <a:gd fmla="val 16200151" name="adj1"/>
              <a:gd fmla="val 16215884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9" name="Google Shape;3169;p9"/>
          <p:cNvSpPr txBox="1"/>
          <p:nvPr/>
        </p:nvSpPr>
        <p:spPr>
          <a:xfrm>
            <a:off x="0" y="154390"/>
            <a:ext cx="1191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ajdhani"/>
              <a:buNone/>
            </a:pPr>
            <a:r>
              <a:rPr b="1" i="0" lang="en-ID" sz="3500" u="none" cap="none" strike="noStrike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/>
          </a:p>
        </p:txBody>
      </p:sp>
      <p:grpSp>
        <p:nvGrpSpPr>
          <p:cNvPr id="3170" name="Google Shape;3170;p9"/>
          <p:cNvGrpSpPr/>
          <p:nvPr/>
        </p:nvGrpSpPr>
        <p:grpSpPr>
          <a:xfrm>
            <a:off x="155499" y="149831"/>
            <a:ext cx="266700" cy="345050"/>
            <a:chOff x="1172410" y="839125"/>
            <a:chExt cx="266700" cy="345050"/>
          </a:xfrm>
        </p:grpSpPr>
        <p:cxnSp>
          <p:nvCxnSpPr>
            <p:cNvPr id="3171" name="Google Shape;3171;p9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72" name="Google Shape;3172;p9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173" name="Google Shape;3173;p9"/>
          <p:cNvGrpSpPr/>
          <p:nvPr/>
        </p:nvGrpSpPr>
        <p:grpSpPr>
          <a:xfrm rot="10800000">
            <a:off x="698993" y="646441"/>
            <a:ext cx="266700" cy="345050"/>
            <a:chOff x="1172410" y="839125"/>
            <a:chExt cx="266700" cy="345050"/>
          </a:xfrm>
        </p:grpSpPr>
        <p:cxnSp>
          <p:nvCxnSpPr>
            <p:cNvPr id="3174" name="Google Shape;3174;p9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75" name="Google Shape;3175;p9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Hosting Project Proposal by Slidesgo">
  <a:themeElements>
    <a:clrScheme name="Simple Light">
      <a:dk1>
        <a:srgbClr val="383138"/>
      </a:dk1>
      <a:lt1>
        <a:srgbClr val="FFFFFF"/>
      </a:lt1>
      <a:dk2>
        <a:srgbClr val="C2C0F2"/>
      </a:dk2>
      <a:lt2>
        <a:srgbClr val="FA5B4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