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57" r:id="rId3"/>
    <p:sldId id="258" r:id="rId4"/>
    <p:sldId id="269" r:id="rId5"/>
    <p:sldId id="262" r:id="rId6"/>
    <p:sldId id="302" r:id="rId7"/>
    <p:sldId id="303" r:id="rId8"/>
    <p:sldId id="259" r:id="rId9"/>
    <p:sldId id="272" r:id="rId10"/>
    <p:sldId id="304" r:id="rId11"/>
    <p:sldId id="280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jdhani" panose="020B0604020202020204" charset="0"/>
      <p:regular r:id="rId18"/>
      <p:bold r:id="rId19"/>
    </p:embeddedFont>
    <p:embeddedFont>
      <p:font typeface="Rajdhani Medium" panose="020B0604020202020204" charset="0"/>
      <p:regular r:id="rId20"/>
      <p:bold r:id="rId21"/>
    </p:embeddedFont>
    <p:embeddedFont>
      <p:font typeface="Tajawal" panose="020B0604020202020204" charset="-78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74C7B6-16C5-4DB2-80C0-CF0B112A2907}">
  <a:tblStyle styleId="{3D74C7B6-16C5-4DB2-80C0-CF0B112A29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0" name="Google Shape;4620;gfc63c4e4b4_0_1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1" name="Google Shape;4621;gfc63c4e4b4_0_1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688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1" name="Google Shape;4791;gfc63c4e4b4_0_1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2" name="Google Shape;4792;gfc63c4e4b4_0_1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945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gd498864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7" name="Google Shape;2377;gd498864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gd49886441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3" name="Google Shape;2383;gd4988644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9" name="Google Shape;3879;gfc63c4e4b4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0" name="Google Shape;3880;gfc63c4e4b4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gfc63c4e4b4_0_1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3" name="Google Shape;2613;gfc63c4e4b4_0_1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gfc63c4e4b4_0_1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3" name="Google Shape;2613;gfc63c4e4b4_0_1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152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0" name="Google Shape;4780;gfc63c4e4b4_0_1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1" name="Google Shape;4781;gfc63c4e4b4_0_1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07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gd49886441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8" name="Google Shape;2448;gd49886441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0" name="Google Shape;4620;gfc63c4e4b4_0_1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1" name="Google Shape;4621;gfc63c4e4b4_0_1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56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074151" y="3395246"/>
            <a:ext cx="6069811" cy="2822183"/>
            <a:chOff x="3074151" y="2321296"/>
            <a:chExt cx="6069811" cy="2822183"/>
          </a:xfrm>
        </p:grpSpPr>
        <p:sp>
          <p:nvSpPr>
            <p:cNvPr id="10" name="Google Shape;10;p2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 rot="5400000">
            <a:off x="-1330698" y="1335098"/>
            <a:ext cx="4238692" cy="1568482"/>
            <a:chOff x="340950" y="290161"/>
            <a:chExt cx="4238692" cy="1568482"/>
          </a:xfrm>
        </p:grpSpPr>
        <p:sp>
          <p:nvSpPr>
            <p:cNvPr id="27" name="Google Shape;27;p2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 flipH="1">
            <a:off x="3780275" y="0"/>
            <a:ext cx="96300" cy="255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flipH="1">
            <a:off x="3632500" y="0"/>
            <a:ext cx="32700" cy="13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flipH="1">
            <a:off x="3991650" y="0"/>
            <a:ext cx="32700" cy="92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flipH="1">
            <a:off x="1888650" y="4568875"/>
            <a:ext cx="449700" cy="57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 flipH="1">
            <a:off x="2487000" y="4568875"/>
            <a:ext cx="32700" cy="57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ctrTitle"/>
          </p:nvPr>
        </p:nvSpPr>
        <p:spPr>
          <a:xfrm>
            <a:off x="4192075" y="901650"/>
            <a:ext cx="4238700" cy="24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subTitle" idx="1"/>
          </p:nvPr>
        </p:nvSpPr>
        <p:spPr>
          <a:xfrm>
            <a:off x="4192075" y="3968009"/>
            <a:ext cx="4040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Google Shape;999;p26"/>
          <p:cNvGrpSpPr/>
          <p:nvPr/>
        </p:nvGrpSpPr>
        <p:grpSpPr>
          <a:xfrm rot="-5400000">
            <a:off x="-2577149" y="893021"/>
            <a:ext cx="6069811" cy="2822183"/>
            <a:chOff x="3074151" y="2321296"/>
            <a:chExt cx="6069811" cy="2822183"/>
          </a:xfrm>
        </p:grpSpPr>
        <p:sp>
          <p:nvSpPr>
            <p:cNvPr id="1000" name="Google Shape;1000;p26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6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26"/>
          <p:cNvSpPr/>
          <p:nvPr/>
        </p:nvSpPr>
        <p:spPr>
          <a:xfrm flipH="1">
            <a:off x="301335" y="0"/>
            <a:ext cx="98400" cy="163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26"/>
          <p:cNvSpPr/>
          <p:nvPr/>
        </p:nvSpPr>
        <p:spPr>
          <a:xfrm flipH="1">
            <a:off x="150353" y="0"/>
            <a:ext cx="33300" cy="8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26"/>
          <p:cNvSpPr/>
          <p:nvPr/>
        </p:nvSpPr>
        <p:spPr>
          <a:xfrm flipH="1">
            <a:off x="517500" y="0"/>
            <a:ext cx="33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9" name="Google Shape;1019;p26"/>
          <p:cNvGrpSpPr/>
          <p:nvPr/>
        </p:nvGrpSpPr>
        <p:grpSpPr>
          <a:xfrm rot="-5400000">
            <a:off x="2486566" y="2113491"/>
            <a:ext cx="258622" cy="5231768"/>
            <a:chOff x="3632500" y="0"/>
            <a:chExt cx="244075" cy="2554200"/>
          </a:xfrm>
        </p:grpSpPr>
        <p:sp>
          <p:nvSpPr>
            <p:cNvPr id="1020" name="Google Shape;1020;p26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6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26"/>
          <p:cNvGrpSpPr/>
          <p:nvPr/>
        </p:nvGrpSpPr>
        <p:grpSpPr>
          <a:xfrm>
            <a:off x="4831964" y="-1450816"/>
            <a:ext cx="6069811" cy="2822183"/>
            <a:chOff x="3074151" y="2321296"/>
            <a:chExt cx="6069811" cy="2822183"/>
          </a:xfrm>
        </p:grpSpPr>
        <p:sp>
          <p:nvSpPr>
            <p:cNvPr id="1023" name="Google Shape;1023;p26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6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6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6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6"/>
          <p:cNvGrpSpPr/>
          <p:nvPr/>
        </p:nvGrpSpPr>
        <p:grpSpPr>
          <a:xfrm rot="5400000">
            <a:off x="7670950" y="-831250"/>
            <a:ext cx="391850" cy="2554200"/>
            <a:chOff x="3632500" y="0"/>
            <a:chExt cx="391850" cy="2554200"/>
          </a:xfrm>
        </p:grpSpPr>
        <p:sp>
          <p:nvSpPr>
            <p:cNvPr id="1040" name="Google Shape;1040;p26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6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6"/>
            <p:cNvSpPr/>
            <p:nvPr/>
          </p:nvSpPr>
          <p:spPr>
            <a:xfrm flipH="1">
              <a:off x="3991650" y="0"/>
              <a:ext cx="32700" cy="92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3" name="Google Shape;1043;p26"/>
          <p:cNvSpPr/>
          <p:nvPr/>
        </p:nvSpPr>
        <p:spPr>
          <a:xfrm>
            <a:off x="8100975" y="3537050"/>
            <a:ext cx="762000" cy="762000"/>
          </a:xfrm>
          <a:prstGeom prst="mathMultiply">
            <a:avLst>
              <a:gd name="adj1" fmla="val 1711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3"/>
          <p:cNvSpPr txBox="1">
            <a:spLocks noGrp="1"/>
          </p:cNvSpPr>
          <p:nvPr>
            <p:ph type="title" hasCustomPrompt="1"/>
          </p:nvPr>
        </p:nvSpPr>
        <p:spPr>
          <a:xfrm>
            <a:off x="2520538" y="1673288"/>
            <a:ext cx="18885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62" name="Google Shape;862;p23"/>
          <p:cNvSpPr txBox="1">
            <a:spLocks noGrp="1"/>
          </p:cNvSpPr>
          <p:nvPr>
            <p:ph type="subTitle" idx="1"/>
          </p:nvPr>
        </p:nvSpPr>
        <p:spPr>
          <a:xfrm>
            <a:off x="2520538" y="2164133"/>
            <a:ext cx="18885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3"/>
          <p:cNvSpPr txBox="1">
            <a:spLocks noGrp="1"/>
          </p:cNvSpPr>
          <p:nvPr>
            <p:ph type="title" idx="2" hasCustomPrompt="1"/>
          </p:nvPr>
        </p:nvSpPr>
        <p:spPr>
          <a:xfrm>
            <a:off x="6344213" y="1673263"/>
            <a:ext cx="18885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64" name="Google Shape;864;p23"/>
          <p:cNvSpPr txBox="1">
            <a:spLocks noGrp="1"/>
          </p:cNvSpPr>
          <p:nvPr>
            <p:ph type="subTitle" idx="3"/>
          </p:nvPr>
        </p:nvSpPr>
        <p:spPr>
          <a:xfrm>
            <a:off x="6344207" y="2164128"/>
            <a:ext cx="18885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23"/>
          <p:cNvSpPr txBox="1">
            <a:spLocks noGrp="1"/>
          </p:cNvSpPr>
          <p:nvPr>
            <p:ph type="title" idx="4" hasCustomPrompt="1"/>
          </p:nvPr>
        </p:nvSpPr>
        <p:spPr>
          <a:xfrm>
            <a:off x="4441800" y="3350775"/>
            <a:ext cx="18885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66" name="Google Shape;866;p23"/>
          <p:cNvSpPr txBox="1">
            <a:spLocks noGrp="1"/>
          </p:cNvSpPr>
          <p:nvPr>
            <p:ph type="subTitle" idx="5"/>
          </p:nvPr>
        </p:nvSpPr>
        <p:spPr>
          <a:xfrm>
            <a:off x="4441785" y="3841671"/>
            <a:ext cx="18885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23"/>
          <p:cNvSpPr txBox="1">
            <a:spLocks noGrp="1"/>
          </p:cNvSpPr>
          <p:nvPr>
            <p:ph type="title" idx="6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868" name="Google Shape;868;p23"/>
          <p:cNvGrpSpPr/>
          <p:nvPr/>
        </p:nvGrpSpPr>
        <p:grpSpPr>
          <a:xfrm rot="5400000">
            <a:off x="-2090660" y="4974592"/>
            <a:ext cx="6069811" cy="2822183"/>
            <a:chOff x="3074151" y="2321296"/>
            <a:chExt cx="6069811" cy="2822183"/>
          </a:xfrm>
        </p:grpSpPr>
        <p:sp>
          <p:nvSpPr>
            <p:cNvPr id="869" name="Google Shape;869;p23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23"/>
          <p:cNvGrpSpPr/>
          <p:nvPr/>
        </p:nvGrpSpPr>
        <p:grpSpPr>
          <a:xfrm rot="10800000">
            <a:off x="6073110" y="-403017"/>
            <a:ext cx="4238692" cy="1568482"/>
            <a:chOff x="340950" y="290161"/>
            <a:chExt cx="4238692" cy="1568482"/>
          </a:xfrm>
        </p:grpSpPr>
        <p:sp>
          <p:nvSpPr>
            <p:cNvPr id="886" name="Google Shape;886;p23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6" name="Google Shape;896;p23"/>
          <p:cNvSpPr/>
          <p:nvPr/>
        </p:nvSpPr>
        <p:spPr>
          <a:xfrm rot="5400000" flipH="1">
            <a:off x="8071649" y="3434250"/>
            <a:ext cx="96300" cy="204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3"/>
          <p:cNvSpPr/>
          <p:nvPr/>
        </p:nvSpPr>
        <p:spPr>
          <a:xfrm rot="5400000" flipH="1">
            <a:off x="8445446" y="3596677"/>
            <a:ext cx="32700" cy="13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3"/>
          <p:cNvSpPr/>
          <p:nvPr/>
        </p:nvSpPr>
        <p:spPr>
          <a:xfrm rot="5400000" flipH="1">
            <a:off x="8665496" y="4175877"/>
            <a:ext cx="32700" cy="92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3"/>
          <p:cNvSpPr/>
          <p:nvPr/>
        </p:nvSpPr>
        <p:spPr>
          <a:xfrm flipH="1">
            <a:off x="236929" y="4016425"/>
            <a:ext cx="449700" cy="110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23"/>
          <p:cNvSpPr/>
          <p:nvPr/>
        </p:nvSpPr>
        <p:spPr>
          <a:xfrm flipH="1">
            <a:off x="835279" y="4016425"/>
            <a:ext cx="32700" cy="110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1" name="Google Shape;901;p23"/>
          <p:cNvGrpSpPr/>
          <p:nvPr/>
        </p:nvGrpSpPr>
        <p:grpSpPr>
          <a:xfrm>
            <a:off x="6589790" y="3226930"/>
            <a:ext cx="6069811" cy="2822183"/>
            <a:chOff x="3074151" y="2321296"/>
            <a:chExt cx="6069811" cy="2822183"/>
          </a:xfrm>
        </p:grpSpPr>
        <p:sp>
          <p:nvSpPr>
            <p:cNvPr id="902" name="Google Shape;902;p23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17955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Google Shape;919;p24"/>
          <p:cNvGrpSpPr/>
          <p:nvPr/>
        </p:nvGrpSpPr>
        <p:grpSpPr>
          <a:xfrm rot="-5400000">
            <a:off x="-3456974" y="893021"/>
            <a:ext cx="6069811" cy="2822183"/>
            <a:chOff x="3074151" y="2321296"/>
            <a:chExt cx="6069811" cy="2822183"/>
          </a:xfrm>
        </p:grpSpPr>
        <p:sp>
          <p:nvSpPr>
            <p:cNvPr id="920" name="Google Shape;920;p24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24"/>
          <p:cNvGrpSpPr/>
          <p:nvPr/>
        </p:nvGrpSpPr>
        <p:grpSpPr>
          <a:xfrm>
            <a:off x="5361701" y="-1869279"/>
            <a:ext cx="6069811" cy="2822183"/>
            <a:chOff x="3074151" y="2321296"/>
            <a:chExt cx="6069811" cy="2822183"/>
          </a:xfrm>
        </p:grpSpPr>
        <p:sp>
          <p:nvSpPr>
            <p:cNvPr id="937" name="Google Shape;937;p24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3" name="Google Shape;953;p24"/>
          <p:cNvSpPr/>
          <p:nvPr/>
        </p:nvSpPr>
        <p:spPr>
          <a:xfrm flipH="1">
            <a:off x="8462360" y="0"/>
            <a:ext cx="98400" cy="163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24"/>
          <p:cNvSpPr/>
          <p:nvPr/>
        </p:nvSpPr>
        <p:spPr>
          <a:xfrm flipH="1">
            <a:off x="8311378" y="0"/>
            <a:ext cx="33300" cy="8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24"/>
          <p:cNvSpPr/>
          <p:nvPr/>
        </p:nvSpPr>
        <p:spPr>
          <a:xfrm flipH="1">
            <a:off x="8678525" y="0"/>
            <a:ext cx="33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6" name="Google Shape;956;p24"/>
          <p:cNvGrpSpPr/>
          <p:nvPr/>
        </p:nvGrpSpPr>
        <p:grpSpPr>
          <a:xfrm rot="-5400000">
            <a:off x="2486566" y="2113491"/>
            <a:ext cx="258622" cy="5231768"/>
            <a:chOff x="3632500" y="0"/>
            <a:chExt cx="244075" cy="2554200"/>
          </a:xfrm>
        </p:grpSpPr>
        <p:sp>
          <p:nvSpPr>
            <p:cNvPr id="957" name="Google Shape;957;p24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9" name="Google Shape;959;p24"/>
          <p:cNvSpPr txBox="1">
            <a:spLocks noGrp="1"/>
          </p:cNvSpPr>
          <p:nvPr>
            <p:ph type="ctrTitle"/>
          </p:nvPr>
        </p:nvSpPr>
        <p:spPr>
          <a:xfrm>
            <a:off x="4572000" y="710925"/>
            <a:ext cx="3502500" cy="11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60" name="Google Shape;960;p24"/>
          <p:cNvSpPr txBox="1">
            <a:spLocks noGrp="1"/>
          </p:cNvSpPr>
          <p:nvPr>
            <p:ph type="subTitle" idx="1"/>
          </p:nvPr>
        </p:nvSpPr>
        <p:spPr>
          <a:xfrm>
            <a:off x="4572000" y="2219850"/>
            <a:ext cx="2591700" cy="8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1" name="Google Shape;961;p24"/>
          <p:cNvSpPr txBox="1">
            <a:spLocks noGrp="1"/>
          </p:cNvSpPr>
          <p:nvPr>
            <p:ph type="title" idx="2"/>
          </p:nvPr>
        </p:nvSpPr>
        <p:spPr>
          <a:xfrm>
            <a:off x="4572001" y="1868925"/>
            <a:ext cx="35025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962" name="Google Shape;962;p24"/>
          <p:cNvSpPr txBox="1"/>
          <p:nvPr/>
        </p:nvSpPr>
        <p:spPr>
          <a:xfrm>
            <a:off x="4572000" y="3598300"/>
            <a:ext cx="3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,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  <p:extLst>
      <p:ext uri="{BB962C8B-B14F-4D97-AF65-F5344CB8AC3E}">
        <p14:creationId xmlns:p14="http://schemas.microsoft.com/office/powerpoint/2010/main" val="376966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 rot="-5400000">
            <a:off x="-1406125" y="2898642"/>
            <a:ext cx="4238692" cy="1568482"/>
            <a:chOff x="340950" y="290161"/>
            <a:chExt cx="4238692" cy="1568482"/>
          </a:xfrm>
        </p:grpSpPr>
        <p:sp>
          <p:nvSpPr>
            <p:cNvPr id="46" name="Google Shape;46;p3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3"/>
          <p:cNvGrpSpPr/>
          <p:nvPr/>
        </p:nvGrpSpPr>
        <p:grpSpPr>
          <a:xfrm rot="10800000">
            <a:off x="4571994" y="-7"/>
            <a:ext cx="6069811" cy="2822183"/>
            <a:chOff x="3074151" y="2321296"/>
            <a:chExt cx="6069811" cy="2822183"/>
          </a:xfrm>
        </p:grpSpPr>
        <p:sp>
          <p:nvSpPr>
            <p:cNvPr id="57" name="Google Shape;57;p3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3"/>
          <p:cNvSpPr/>
          <p:nvPr/>
        </p:nvSpPr>
        <p:spPr>
          <a:xfrm flipH="1">
            <a:off x="4919632" y="-2"/>
            <a:ext cx="96300" cy="25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flipH="1">
            <a:off x="4771857" y="-2"/>
            <a:ext cx="32700" cy="13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10800000" flipH="1">
            <a:off x="455307" y="198"/>
            <a:ext cx="4497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306282" y="-2"/>
            <a:ext cx="32700" cy="21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5825582" y="4642648"/>
            <a:ext cx="2142600" cy="3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3510525" y="191"/>
            <a:ext cx="1099200" cy="1099200"/>
          </a:xfrm>
          <a:prstGeom prst="mathMultiply">
            <a:avLst>
              <a:gd name="adj1" fmla="val 1711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title"/>
          </p:nvPr>
        </p:nvSpPr>
        <p:spPr>
          <a:xfrm>
            <a:off x="1497475" y="2449225"/>
            <a:ext cx="3355500" cy="7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title" idx="2" hasCustomPrompt="1"/>
          </p:nvPr>
        </p:nvSpPr>
        <p:spPr>
          <a:xfrm>
            <a:off x="1650390" y="1159097"/>
            <a:ext cx="119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1" name="Google Shape;81;p3"/>
          <p:cNvSpPr txBox="1">
            <a:spLocks noGrp="1"/>
          </p:cNvSpPr>
          <p:nvPr>
            <p:ph type="subTitle" idx="1"/>
          </p:nvPr>
        </p:nvSpPr>
        <p:spPr>
          <a:xfrm>
            <a:off x="1494150" y="3465525"/>
            <a:ext cx="2602200" cy="6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4"/>
          <p:cNvGrpSpPr/>
          <p:nvPr/>
        </p:nvGrpSpPr>
        <p:grpSpPr>
          <a:xfrm rot="5400000">
            <a:off x="-2304873" y="67286"/>
            <a:ext cx="4238692" cy="1568482"/>
            <a:chOff x="340950" y="290161"/>
            <a:chExt cx="4238692" cy="1568482"/>
          </a:xfrm>
        </p:grpSpPr>
        <p:sp>
          <p:nvSpPr>
            <p:cNvPr id="84" name="Google Shape;84;p4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4"/>
          <p:cNvGrpSpPr/>
          <p:nvPr/>
        </p:nvGrpSpPr>
        <p:grpSpPr>
          <a:xfrm>
            <a:off x="4831964" y="-1450816"/>
            <a:ext cx="6069811" cy="2822183"/>
            <a:chOff x="3074151" y="2321296"/>
            <a:chExt cx="6069811" cy="2822183"/>
          </a:xfrm>
        </p:grpSpPr>
        <p:sp>
          <p:nvSpPr>
            <p:cNvPr id="95" name="Google Shape;95;p4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4"/>
          <p:cNvSpPr/>
          <p:nvPr/>
        </p:nvSpPr>
        <p:spPr>
          <a:xfrm>
            <a:off x="1207725" y="4736697"/>
            <a:ext cx="88146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4"/>
          <p:cNvGrpSpPr/>
          <p:nvPr/>
        </p:nvGrpSpPr>
        <p:grpSpPr>
          <a:xfrm rot="5400000">
            <a:off x="7670950" y="-831250"/>
            <a:ext cx="391850" cy="2554200"/>
            <a:chOff x="3632500" y="0"/>
            <a:chExt cx="391850" cy="2554200"/>
          </a:xfrm>
        </p:grpSpPr>
        <p:sp>
          <p:nvSpPr>
            <p:cNvPr id="113" name="Google Shape;113;p4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 flipH="1">
              <a:off x="3991650" y="0"/>
              <a:ext cx="32700" cy="92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4"/>
          <p:cNvSpPr/>
          <p:nvPr/>
        </p:nvSpPr>
        <p:spPr>
          <a:xfrm flipH="1">
            <a:off x="0" y="3278050"/>
            <a:ext cx="4497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flipH="1">
            <a:off x="566025" y="2980050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 flipH="1">
            <a:off x="2058675" y="4956275"/>
            <a:ext cx="21426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8100975" y="3537050"/>
            <a:ext cx="762000" cy="762000"/>
          </a:xfrm>
          <a:prstGeom prst="mathMultiply">
            <a:avLst>
              <a:gd name="adj1" fmla="val 1711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"/>
          <p:cNvSpPr/>
          <p:nvPr/>
        </p:nvSpPr>
        <p:spPr>
          <a:xfrm rot="5400000" flipH="1">
            <a:off x="-342925" y="-54875"/>
            <a:ext cx="21426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879750" y="1178825"/>
            <a:ext cx="7384500" cy="3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87975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/>
          <p:nvPr/>
        </p:nvSpPr>
        <p:spPr>
          <a:xfrm>
            <a:off x="95800" y="470525"/>
            <a:ext cx="762000" cy="7620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7"/>
          <p:cNvGrpSpPr/>
          <p:nvPr/>
        </p:nvGrpSpPr>
        <p:grpSpPr>
          <a:xfrm>
            <a:off x="5148402" y="-403014"/>
            <a:ext cx="4238692" cy="1568482"/>
            <a:chOff x="340950" y="290161"/>
            <a:chExt cx="4238692" cy="1568482"/>
          </a:xfrm>
        </p:grpSpPr>
        <p:sp>
          <p:nvSpPr>
            <p:cNvPr id="205" name="Google Shape;205;p7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7"/>
          <p:cNvGrpSpPr/>
          <p:nvPr/>
        </p:nvGrpSpPr>
        <p:grpSpPr>
          <a:xfrm>
            <a:off x="1436314" y="4415134"/>
            <a:ext cx="6069811" cy="2822183"/>
            <a:chOff x="3074151" y="2321296"/>
            <a:chExt cx="6069811" cy="2822183"/>
          </a:xfrm>
        </p:grpSpPr>
        <p:sp>
          <p:nvSpPr>
            <p:cNvPr id="216" name="Google Shape;216;p7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7"/>
          <p:cNvSpPr/>
          <p:nvPr/>
        </p:nvSpPr>
        <p:spPr>
          <a:xfrm>
            <a:off x="2462450" y="4736700"/>
            <a:ext cx="67284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7"/>
          <p:cNvSpPr/>
          <p:nvPr/>
        </p:nvSpPr>
        <p:spPr>
          <a:xfrm flipH="1">
            <a:off x="121500" y="3278050"/>
            <a:ext cx="3282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7"/>
          <p:cNvSpPr/>
          <p:nvPr/>
        </p:nvSpPr>
        <p:spPr>
          <a:xfrm flipH="1">
            <a:off x="566025" y="3598950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7"/>
          <p:cNvSpPr/>
          <p:nvPr/>
        </p:nvSpPr>
        <p:spPr>
          <a:xfrm flipH="1">
            <a:off x="2834947" y="4956275"/>
            <a:ext cx="11847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7"/>
          <p:cNvSpPr/>
          <p:nvPr/>
        </p:nvSpPr>
        <p:spPr>
          <a:xfrm flipH="1">
            <a:off x="778500" y="4163250"/>
            <a:ext cx="1620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7"/>
          <p:cNvSpPr txBox="1">
            <a:spLocks noGrp="1"/>
          </p:cNvSpPr>
          <p:nvPr>
            <p:ph type="body" idx="1"/>
          </p:nvPr>
        </p:nvSpPr>
        <p:spPr>
          <a:xfrm>
            <a:off x="872400" y="1642300"/>
            <a:ext cx="3972900" cy="23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8" name="Google Shape;238;p7"/>
          <p:cNvSpPr txBox="1">
            <a:spLocks noGrp="1"/>
          </p:cNvSpPr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3"/>
          <p:cNvSpPr/>
          <p:nvPr/>
        </p:nvSpPr>
        <p:spPr>
          <a:xfrm>
            <a:off x="95800" y="470525"/>
            <a:ext cx="762000" cy="762000"/>
          </a:xfrm>
          <a:prstGeom prst="mathMultiply">
            <a:avLst>
              <a:gd name="adj1" fmla="val 171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" name="Google Shape;418;p13"/>
          <p:cNvGrpSpPr/>
          <p:nvPr/>
        </p:nvGrpSpPr>
        <p:grpSpPr>
          <a:xfrm>
            <a:off x="5148402" y="-403014"/>
            <a:ext cx="4238692" cy="1568482"/>
            <a:chOff x="340950" y="290161"/>
            <a:chExt cx="4238692" cy="1568482"/>
          </a:xfrm>
        </p:grpSpPr>
        <p:sp>
          <p:nvSpPr>
            <p:cNvPr id="419" name="Google Shape;419;p13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3"/>
          <p:cNvGrpSpPr/>
          <p:nvPr/>
        </p:nvGrpSpPr>
        <p:grpSpPr>
          <a:xfrm>
            <a:off x="1436314" y="4415134"/>
            <a:ext cx="6069811" cy="2822183"/>
            <a:chOff x="3074151" y="2321296"/>
            <a:chExt cx="6069811" cy="2822183"/>
          </a:xfrm>
        </p:grpSpPr>
        <p:sp>
          <p:nvSpPr>
            <p:cNvPr id="430" name="Google Shape;430;p13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13"/>
          <p:cNvSpPr/>
          <p:nvPr/>
        </p:nvSpPr>
        <p:spPr>
          <a:xfrm>
            <a:off x="2462450" y="4736700"/>
            <a:ext cx="67284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3"/>
          <p:cNvSpPr/>
          <p:nvPr/>
        </p:nvSpPr>
        <p:spPr>
          <a:xfrm flipH="1">
            <a:off x="104125" y="3458575"/>
            <a:ext cx="266700" cy="16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3"/>
          <p:cNvSpPr/>
          <p:nvPr/>
        </p:nvSpPr>
        <p:spPr>
          <a:xfrm flipH="1">
            <a:off x="487150" y="2980050"/>
            <a:ext cx="32700" cy="21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3"/>
          <p:cNvSpPr/>
          <p:nvPr/>
        </p:nvSpPr>
        <p:spPr>
          <a:xfrm flipH="1">
            <a:off x="2834947" y="4956275"/>
            <a:ext cx="11847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3"/>
          <p:cNvSpPr/>
          <p:nvPr/>
        </p:nvSpPr>
        <p:spPr>
          <a:xfrm flipH="1">
            <a:off x="5953025" y="721500"/>
            <a:ext cx="3275100" cy="28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3"/>
          <p:cNvSpPr/>
          <p:nvPr/>
        </p:nvSpPr>
        <p:spPr>
          <a:xfrm flipH="1">
            <a:off x="4611300" y="470525"/>
            <a:ext cx="4532700" cy="3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title"/>
          </p:nvPr>
        </p:nvSpPr>
        <p:spPr>
          <a:xfrm>
            <a:off x="1588839" y="16004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53" name="Google Shape;453;p13"/>
          <p:cNvSpPr txBox="1">
            <a:spLocks noGrp="1"/>
          </p:cNvSpPr>
          <p:nvPr>
            <p:ph type="title" idx="2" hasCustomPrompt="1"/>
          </p:nvPr>
        </p:nvSpPr>
        <p:spPr>
          <a:xfrm>
            <a:off x="722100" y="1843146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>
            <a:spLocks noGrp="1"/>
          </p:cNvSpPr>
          <p:nvPr>
            <p:ph type="subTitle" idx="1"/>
          </p:nvPr>
        </p:nvSpPr>
        <p:spPr>
          <a:xfrm>
            <a:off x="1588850" y="1994118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13"/>
          <p:cNvSpPr txBox="1">
            <a:spLocks noGrp="1"/>
          </p:cNvSpPr>
          <p:nvPr>
            <p:ph type="title" idx="3"/>
          </p:nvPr>
        </p:nvSpPr>
        <p:spPr>
          <a:xfrm>
            <a:off x="4204977" y="16004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56" name="Google Shape;456;p13"/>
          <p:cNvSpPr txBox="1">
            <a:spLocks noGrp="1"/>
          </p:cNvSpPr>
          <p:nvPr>
            <p:ph type="title" idx="4" hasCustomPrompt="1"/>
          </p:nvPr>
        </p:nvSpPr>
        <p:spPr>
          <a:xfrm>
            <a:off x="3338223" y="1843146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>
            <a:spLocks noGrp="1"/>
          </p:cNvSpPr>
          <p:nvPr>
            <p:ph type="subTitle" idx="5"/>
          </p:nvPr>
        </p:nvSpPr>
        <p:spPr>
          <a:xfrm>
            <a:off x="4204977" y="1994154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title" idx="6"/>
          </p:nvPr>
        </p:nvSpPr>
        <p:spPr>
          <a:xfrm>
            <a:off x="1588852" y="31831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59" name="Google Shape;459;p13"/>
          <p:cNvSpPr txBox="1">
            <a:spLocks noGrp="1"/>
          </p:cNvSpPr>
          <p:nvPr>
            <p:ph type="title" idx="7" hasCustomPrompt="1"/>
          </p:nvPr>
        </p:nvSpPr>
        <p:spPr>
          <a:xfrm>
            <a:off x="722100" y="3432084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0" name="Google Shape;460;p13"/>
          <p:cNvSpPr txBox="1">
            <a:spLocks noGrp="1"/>
          </p:cNvSpPr>
          <p:nvPr>
            <p:ph type="subTitle" idx="8"/>
          </p:nvPr>
        </p:nvSpPr>
        <p:spPr>
          <a:xfrm>
            <a:off x="1588850" y="3576718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3"/>
          <p:cNvSpPr txBox="1">
            <a:spLocks noGrp="1"/>
          </p:cNvSpPr>
          <p:nvPr>
            <p:ph type="title" idx="9"/>
          </p:nvPr>
        </p:nvSpPr>
        <p:spPr>
          <a:xfrm>
            <a:off x="4204977" y="318310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62" name="Google Shape;462;p13"/>
          <p:cNvSpPr txBox="1">
            <a:spLocks noGrp="1"/>
          </p:cNvSpPr>
          <p:nvPr>
            <p:ph type="title" idx="13" hasCustomPrompt="1"/>
          </p:nvPr>
        </p:nvSpPr>
        <p:spPr>
          <a:xfrm>
            <a:off x="3338223" y="3432084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3" name="Google Shape;463;p13"/>
          <p:cNvSpPr txBox="1">
            <a:spLocks noGrp="1"/>
          </p:cNvSpPr>
          <p:nvPr>
            <p:ph type="subTitle" idx="14"/>
          </p:nvPr>
        </p:nvSpPr>
        <p:spPr>
          <a:xfrm>
            <a:off x="4204975" y="3576714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4" name="Google Shape;464;p13"/>
          <p:cNvSpPr txBox="1">
            <a:spLocks noGrp="1"/>
          </p:cNvSpPr>
          <p:nvPr>
            <p:ph type="title" idx="15"/>
          </p:nvPr>
        </p:nvSpPr>
        <p:spPr>
          <a:xfrm>
            <a:off x="6822475" y="16004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65" name="Google Shape;465;p13"/>
          <p:cNvSpPr txBox="1">
            <a:spLocks noGrp="1"/>
          </p:cNvSpPr>
          <p:nvPr>
            <p:ph type="title" idx="16" hasCustomPrompt="1"/>
          </p:nvPr>
        </p:nvSpPr>
        <p:spPr>
          <a:xfrm>
            <a:off x="5952975" y="1843146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6" name="Google Shape;466;p13"/>
          <p:cNvSpPr txBox="1">
            <a:spLocks noGrp="1"/>
          </p:cNvSpPr>
          <p:nvPr>
            <p:ph type="subTitle" idx="17"/>
          </p:nvPr>
        </p:nvSpPr>
        <p:spPr>
          <a:xfrm>
            <a:off x="6822476" y="1994078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7" name="Google Shape;467;p13"/>
          <p:cNvSpPr txBox="1">
            <a:spLocks noGrp="1"/>
          </p:cNvSpPr>
          <p:nvPr>
            <p:ph type="title" idx="18"/>
          </p:nvPr>
        </p:nvSpPr>
        <p:spPr>
          <a:xfrm>
            <a:off x="6822475" y="3177518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title" idx="19" hasCustomPrompt="1"/>
          </p:nvPr>
        </p:nvSpPr>
        <p:spPr>
          <a:xfrm>
            <a:off x="5952975" y="3432084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9" name="Google Shape;469;p13"/>
          <p:cNvSpPr txBox="1">
            <a:spLocks noGrp="1"/>
          </p:cNvSpPr>
          <p:nvPr>
            <p:ph type="subTitle" idx="20"/>
          </p:nvPr>
        </p:nvSpPr>
        <p:spPr>
          <a:xfrm>
            <a:off x="6822475" y="3576714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0" name="Google Shape;470;p13"/>
          <p:cNvSpPr txBox="1">
            <a:spLocks noGrp="1"/>
          </p:cNvSpPr>
          <p:nvPr>
            <p:ph type="title" idx="21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5"/>
          <p:cNvSpPr txBox="1">
            <a:spLocks noGrp="1"/>
          </p:cNvSpPr>
          <p:nvPr>
            <p:ph type="subTitle" idx="1"/>
          </p:nvPr>
        </p:nvSpPr>
        <p:spPr>
          <a:xfrm>
            <a:off x="1177925" y="2581300"/>
            <a:ext cx="2575200" cy="9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09" name="Google Shape;509;p15"/>
          <p:cNvSpPr txBox="1">
            <a:spLocks noGrp="1"/>
          </p:cNvSpPr>
          <p:nvPr>
            <p:ph type="title"/>
          </p:nvPr>
        </p:nvSpPr>
        <p:spPr>
          <a:xfrm>
            <a:off x="1177925" y="1053550"/>
            <a:ext cx="2575200" cy="14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4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510" name="Google Shape;510;p15"/>
          <p:cNvGrpSpPr/>
          <p:nvPr/>
        </p:nvGrpSpPr>
        <p:grpSpPr>
          <a:xfrm rot="-5400000">
            <a:off x="-3456974" y="893021"/>
            <a:ext cx="6069811" cy="2822183"/>
            <a:chOff x="3074151" y="2321296"/>
            <a:chExt cx="6069811" cy="2822183"/>
          </a:xfrm>
        </p:grpSpPr>
        <p:sp>
          <p:nvSpPr>
            <p:cNvPr id="511" name="Google Shape;511;p15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5"/>
          <p:cNvGrpSpPr/>
          <p:nvPr/>
        </p:nvGrpSpPr>
        <p:grpSpPr>
          <a:xfrm>
            <a:off x="4827726" y="-704279"/>
            <a:ext cx="6069811" cy="2822183"/>
            <a:chOff x="3074151" y="2321296"/>
            <a:chExt cx="6069811" cy="2822183"/>
          </a:xfrm>
        </p:grpSpPr>
        <p:sp>
          <p:nvSpPr>
            <p:cNvPr id="528" name="Google Shape;528;p15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15"/>
          <p:cNvSpPr/>
          <p:nvPr/>
        </p:nvSpPr>
        <p:spPr>
          <a:xfrm flipH="1">
            <a:off x="301335" y="0"/>
            <a:ext cx="98400" cy="163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5"/>
          <p:cNvSpPr/>
          <p:nvPr/>
        </p:nvSpPr>
        <p:spPr>
          <a:xfrm flipH="1">
            <a:off x="150353" y="0"/>
            <a:ext cx="33300" cy="8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5"/>
          <p:cNvSpPr/>
          <p:nvPr/>
        </p:nvSpPr>
        <p:spPr>
          <a:xfrm flipH="1">
            <a:off x="517500" y="0"/>
            <a:ext cx="33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5"/>
          <p:cNvSpPr/>
          <p:nvPr/>
        </p:nvSpPr>
        <p:spPr>
          <a:xfrm rot="-5400000" flipH="1">
            <a:off x="7076725" y="1405450"/>
            <a:ext cx="3275100" cy="28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5"/>
          <p:cNvSpPr/>
          <p:nvPr/>
        </p:nvSpPr>
        <p:spPr>
          <a:xfrm rot="-5400000" flipH="1">
            <a:off x="6182925" y="2247675"/>
            <a:ext cx="4532700" cy="3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 rot="-5400000">
            <a:off x="2486566" y="2113491"/>
            <a:ext cx="258622" cy="5231768"/>
            <a:chOff x="3632500" y="0"/>
            <a:chExt cx="244075" cy="2554200"/>
          </a:xfrm>
        </p:grpSpPr>
        <p:sp>
          <p:nvSpPr>
            <p:cNvPr id="550" name="Google Shape;550;p15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2"/>
          <p:cNvSpPr txBox="1">
            <a:spLocks noGrp="1"/>
          </p:cNvSpPr>
          <p:nvPr>
            <p:ph type="title"/>
          </p:nvPr>
        </p:nvSpPr>
        <p:spPr>
          <a:xfrm>
            <a:off x="900539" y="2055150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815" name="Google Shape;815;p22"/>
          <p:cNvSpPr txBox="1">
            <a:spLocks noGrp="1"/>
          </p:cNvSpPr>
          <p:nvPr>
            <p:ph type="subTitle" idx="1"/>
          </p:nvPr>
        </p:nvSpPr>
        <p:spPr>
          <a:xfrm>
            <a:off x="900539" y="2341574"/>
            <a:ext cx="182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6" name="Google Shape;816;p22"/>
          <p:cNvSpPr txBox="1">
            <a:spLocks noGrp="1"/>
          </p:cNvSpPr>
          <p:nvPr>
            <p:ph type="title" idx="2"/>
          </p:nvPr>
        </p:nvSpPr>
        <p:spPr>
          <a:xfrm>
            <a:off x="3659700" y="2055150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817" name="Google Shape;817;p22"/>
          <p:cNvSpPr txBox="1">
            <a:spLocks noGrp="1"/>
          </p:cNvSpPr>
          <p:nvPr>
            <p:ph type="subTitle" idx="3"/>
          </p:nvPr>
        </p:nvSpPr>
        <p:spPr>
          <a:xfrm>
            <a:off x="3659700" y="2341574"/>
            <a:ext cx="182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22"/>
          <p:cNvSpPr txBox="1">
            <a:spLocks noGrp="1"/>
          </p:cNvSpPr>
          <p:nvPr>
            <p:ph type="title" idx="4"/>
          </p:nvPr>
        </p:nvSpPr>
        <p:spPr>
          <a:xfrm>
            <a:off x="900539" y="3742976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819" name="Google Shape;819;p22"/>
          <p:cNvSpPr txBox="1">
            <a:spLocks noGrp="1"/>
          </p:cNvSpPr>
          <p:nvPr>
            <p:ph type="subTitle" idx="5"/>
          </p:nvPr>
        </p:nvSpPr>
        <p:spPr>
          <a:xfrm>
            <a:off x="900539" y="4029500"/>
            <a:ext cx="182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22"/>
          <p:cNvSpPr txBox="1">
            <a:spLocks noGrp="1"/>
          </p:cNvSpPr>
          <p:nvPr>
            <p:ph type="title" idx="6"/>
          </p:nvPr>
        </p:nvSpPr>
        <p:spPr>
          <a:xfrm>
            <a:off x="3659700" y="3742976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821" name="Google Shape;821;p22"/>
          <p:cNvSpPr txBox="1">
            <a:spLocks noGrp="1"/>
          </p:cNvSpPr>
          <p:nvPr>
            <p:ph type="subTitle" idx="7"/>
          </p:nvPr>
        </p:nvSpPr>
        <p:spPr>
          <a:xfrm>
            <a:off x="3659700" y="4029500"/>
            <a:ext cx="182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2" name="Google Shape;822;p22"/>
          <p:cNvSpPr txBox="1">
            <a:spLocks noGrp="1"/>
          </p:cNvSpPr>
          <p:nvPr>
            <p:ph type="title" idx="8"/>
          </p:nvPr>
        </p:nvSpPr>
        <p:spPr>
          <a:xfrm>
            <a:off x="6418861" y="2055150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823" name="Google Shape;823;p22"/>
          <p:cNvSpPr txBox="1">
            <a:spLocks noGrp="1"/>
          </p:cNvSpPr>
          <p:nvPr>
            <p:ph type="subTitle" idx="9"/>
          </p:nvPr>
        </p:nvSpPr>
        <p:spPr>
          <a:xfrm>
            <a:off x="6418861" y="2341574"/>
            <a:ext cx="182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22"/>
          <p:cNvSpPr txBox="1">
            <a:spLocks noGrp="1"/>
          </p:cNvSpPr>
          <p:nvPr>
            <p:ph type="title" idx="13"/>
          </p:nvPr>
        </p:nvSpPr>
        <p:spPr>
          <a:xfrm>
            <a:off x="6418861" y="3742976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825" name="Google Shape;825;p22"/>
          <p:cNvSpPr txBox="1">
            <a:spLocks noGrp="1"/>
          </p:cNvSpPr>
          <p:nvPr>
            <p:ph type="subTitle" idx="14"/>
          </p:nvPr>
        </p:nvSpPr>
        <p:spPr>
          <a:xfrm>
            <a:off x="6418861" y="4029500"/>
            <a:ext cx="182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22"/>
          <p:cNvSpPr txBox="1">
            <a:spLocks noGrp="1"/>
          </p:cNvSpPr>
          <p:nvPr>
            <p:ph type="title" idx="15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827" name="Google Shape;827;p22"/>
          <p:cNvGrpSpPr/>
          <p:nvPr/>
        </p:nvGrpSpPr>
        <p:grpSpPr>
          <a:xfrm>
            <a:off x="5793777" y="-372664"/>
            <a:ext cx="4238692" cy="1568482"/>
            <a:chOff x="340950" y="290161"/>
            <a:chExt cx="4238692" cy="1568482"/>
          </a:xfrm>
        </p:grpSpPr>
        <p:sp>
          <p:nvSpPr>
            <p:cNvPr id="828" name="Google Shape;828;p22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22"/>
          <p:cNvGrpSpPr/>
          <p:nvPr/>
        </p:nvGrpSpPr>
        <p:grpSpPr>
          <a:xfrm rot="5400000">
            <a:off x="-3732761" y="2946759"/>
            <a:ext cx="6069811" cy="2822183"/>
            <a:chOff x="3074151" y="2321296"/>
            <a:chExt cx="6069811" cy="2822183"/>
          </a:xfrm>
        </p:grpSpPr>
        <p:sp>
          <p:nvSpPr>
            <p:cNvPr id="839" name="Google Shape;839;p22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2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2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5" name="Google Shape;855;p22"/>
          <p:cNvSpPr/>
          <p:nvPr/>
        </p:nvSpPr>
        <p:spPr>
          <a:xfrm>
            <a:off x="5600475" y="4736700"/>
            <a:ext cx="3590400" cy="16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2"/>
          <p:cNvSpPr/>
          <p:nvPr/>
        </p:nvSpPr>
        <p:spPr>
          <a:xfrm flipH="1">
            <a:off x="4740259" y="4947575"/>
            <a:ext cx="4409100" cy="3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2"/>
          <p:cNvSpPr/>
          <p:nvPr/>
        </p:nvSpPr>
        <p:spPr>
          <a:xfrm flipH="1">
            <a:off x="7941892" y="395400"/>
            <a:ext cx="1202100" cy="28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2"/>
          <p:cNvSpPr/>
          <p:nvPr/>
        </p:nvSpPr>
        <p:spPr>
          <a:xfrm flipH="1">
            <a:off x="7449311" y="259700"/>
            <a:ext cx="1663800" cy="3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2"/>
          <p:cNvSpPr/>
          <p:nvPr/>
        </p:nvSpPr>
        <p:spPr>
          <a:xfrm>
            <a:off x="95800" y="470525"/>
            <a:ext cx="762000" cy="762000"/>
          </a:xfrm>
          <a:prstGeom prst="mathMultiply">
            <a:avLst>
              <a:gd name="adj1" fmla="val 1711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5"/>
          <p:cNvSpPr/>
          <p:nvPr/>
        </p:nvSpPr>
        <p:spPr>
          <a:xfrm flipH="1">
            <a:off x="8843590" y="3245740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25"/>
          <p:cNvGrpSpPr/>
          <p:nvPr/>
        </p:nvGrpSpPr>
        <p:grpSpPr>
          <a:xfrm rot="10800000">
            <a:off x="6717884" y="-755154"/>
            <a:ext cx="4238692" cy="1568482"/>
            <a:chOff x="340950" y="290161"/>
            <a:chExt cx="4238692" cy="1568482"/>
          </a:xfrm>
        </p:grpSpPr>
        <p:sp>
          <p:nvSpPr>
            <p:cNvPr id="966" name="Google Shape;966;p25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25"/>
          <p:cNvGrpSpPr/>
          <p:nvPr/>
        </p:nvGrpSpPr>
        <p:grpSpPr>
          <a:xfrm rot="5400000">
            <a:off x="-2460854" y="963351"/>
            <a:ext cx="6069811" cy="2822183"/>
            <a:chOff x="3074151" y="2321296"/>
            <a:chExt cx="6069811" cy="2822183"/>
          </a:xfrm>
        </p:grpSpPr>
        <p:sp>
          <p:nvSpPr>
            <p:cNvPr id="977" name="Google Shape;977;p25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25"/>
          <p:cNvGrpSpPr/>
          <p:nvPr/>
        </p:nvGrpSpPr>
        <p:grpSpPr>
          <a:xfrm rot="-5400000">
            <a:off x="2314421" y="1498805"/>
            <a:ext cx="415204" cy="5231768"/>
            <a:chOff x="3632500" y="0"/>
            <a:chExt cx="391850" cy="2554200"/>
          </a:xfrm>
        </p:grpSpPr>
        <p:sp>
          <p:nvSpPr>
            <p:cNvPr id="994" name="Google Shape;994;p25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5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5"/>
            <p:cNvSpPr/>
            <p:nvPr/>
          </p:nvSpPr>
          <p:spPr>
            <a:xfrm flipH="1">
              <a:off x="3991650" y="0"/>
              <a:ext cx="32700" cy="92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7" name="Google Shape;997;p25"/>
          <p:cNvSpPr/>
          <p:nvPr/>
        </p:nvSpPr>
        <p:spPr>
          <a:xfrm flipH="1">
            <a:off x="8516963" y="3543745"/>
            <a:ext cx="2103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●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○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■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●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○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■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●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○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■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  <p:sldLayoutId id="2147483661" r:id="rId7"/>
    <p:sldLayoutId id="2147483668" r:id="rId8"/>
    <p:sldLayoutId id="2147483671" r:id="rId9"/>
    <p:sldLayoutId id="2147483672" r:id="rId10"/>
    <p:sldLayoutId id="2147483677" r:id="rId11"/>
    <p:sldLayoutId id="214748367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30"/>
          <p:cNvSpPr/>
          <p:nvPr/>
        </p:nvSpPr>
        <p:spPr>
          <a:xfrm>
            <a:off x="4024350" y="3792225"/>
            <a:ext cx="5127600" cy="76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0"/>
          <p:cNvSpPr txBox="1">
            <a:spLocks noGrp="1"/>
          </p:cNvSpPr>
          <p:nvPr>
            <p:ph type="ctrTitle"/>
          </p:nvPr>
        </p:nvSpPr>
        <p:spPr>
          <a:xfrm>
            <a:off x="4192075" y="901650"/>
            <a:ext cx="4238700" cy="24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MINI PROJECT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" dirty="0"/>
              <a:t>QUALITY ENGINEER</a:t>
            </a:r>
            <a:endParaRPr sz="3400" dirty="0">
              <a:solidFill>
                <a:schemeClr val="lt2"/>
              </a:solidFill>
            </a:endParaRPr>
          </a:p>
        </p:txBody>
      </p:sp>
      <p:sp>
        <p:nvSpPr>
          <p:cNvPr id="1056" name="Google Shape;1056;p30"/>
          <p:cNvSpPr txBox="1">
            <a:spLocks noGrp="1"/>
          </p:cNvSpPr>
          <p:nvPr>
            <p:ph type="subTitle" idx="1"/>
          </p:nvPr>
        </p:nvSpPr>
        <p:spPr>
          <a:xfrm>
            <a:off x="4192075" y="3968009"/>
            <a:ext cx="40404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Audyva Irefilevitasari Alifia (QE-A)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MSIB Studi Independen Batch 4</a:t>
            </a:r>
            <a:endParaRPr dirty="0"/>
          </a:p>
        </p:txBody>
      </p:sp>
      <p:sp>
        <p:nvSpPr>
          <p:cNvPr id="1057" name="Google Shape;1057;p30"/>
          <p:cNvSpPr txBox="1">
            <a:spLocks noGrp="1"/>
          </p:cNvSpPr>
          <p:nvPr>
            <p:ph type="subTitle" idx="1"/>
          </p:nvPr>
        </p:nvSpPr>
        <p:spPr>
          <a:xfrm>
            <a:off x="7231375" y="294700"/>
            <a:ext cx="1199400" cy="3450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9144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QUALITY ENGINEER</a:t>
            </a:r>
            <a:endParaRPr sz="1050" dirty="0">
              <a:solidFill>
                <a:schemeClr val="dk2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</p:txBody>
      </p:sp>
      <p:sp>
        <p:nvSpPr>
          <p:cNvPr id="1058" name="Google Shape;1058;p30"/>
          <p:cNvSpPr/>
          <p:nvPr/>
        </p:nvSpPr>
        <p:spPr>
          <a:xfrm>
            <a:off x="7658950" y="1889466"/>
            <a:ext cx="1099200" cy="10992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0"/>
          <p:cNvSpPr/>
          <p:nvPr/>
        </p:nvSpPr>
        <p:spPr>
          <a:xfrm>
            <a:off x="468612" y="3495647"/>
            <a:ext cx="1199400" cy="1169100"/>
          </a:xfrm>
          <a:prstGeom prst="star8">
            <a:avLst>
              <a:gd name="adj" fmla="val 2526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0" name="Google Shape;1060;p30"/>
          <p:cNvGrpSpPr/>
          <p:nvPr/>
        </p:nvGrpSpPr>
        <p:grpSpPr>
          <a:xfrm>
            <a:off x="916601" y="895359"/>
            <a:ext cx="266700" cy="345050"/>
            <a:chOff x="1172410" y="839125"/>
            <a:chExt cx="266700" cy="345050"/>
          </a:xfrm>
        </p:grpSpPr>
        <p:cxnSp>
          <p:nvCxnSpPr>
            <p:cNvPr id="1061" name="Google Shape;1061;p30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30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63" name="Google Shape;1063;p30"/>
          <p:cNvGrpSpPr/>
          <p:nvPr/>
        </p:nvGrpSpPr>
        <p:grpSpPr>
          <a:xfrm rot="10800000">
            <a:off x="3171991" y="3903089"/>
            <a:ext cx="266700" cy="345050"/>
            <a:chOff x="1172410" y="839125"/>
            <a:chExt cx="266700" cy="345050"/>
          </a:xfrm>
        </p:grpSpPr>
        <p:cxnSp>
          <p:nvCxnSpPr>
            <p:cNvPr id="1064" name="Google Shape;1064;p30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30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66" name="Google Shape;1066;p30"/>
          <p:cNvGrpSpPr/>
          <p:nvPr/>
        </p:nvGrpSpPr>
        <p:grpSpPr>
          <a:xfrm>
            <a:off x="1069000" y="1047750"/>
            <a:ext cx="2217300" cy="3048000"/>
            <a:chOff x="1221400" y="951800"/>
            <a:chExt cx="2217300" cy="3048000"/>
          </a:xfrm>
        </p:grpSpPr>
        <p:sp>
          <p:nvSpPr>
            <p:cNvPr id="1067" name="Google Shape;1067;p30"/>
            <p:cNvSpPr/>
            <p:nvPr/>
          </p:nvSpPr>
          <p:spPr>
            <a:xfrm rot="-5400000">
              <a:off x="806050" y="1367150"/>
              <a:ext cx="3048000" cy="221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30"/>
            <p:cNvGrpSpPr/>
            <p:nvPr/>
          </p:nvGrpSpPr>
          <p:grpSpPr>
            <a:xfrm>
              <a:off x="1242659" y="976605"/>
              <a:ext cx="2176223" cy="2991402"/>
              <a:chOff x="1634342" y="616404"/>
              <a:chExt cx="2581522" cy="3548520"/>
            </a:xfrm>
          </p:grpSpPr>
          <p:grpSp>
            <p:nvGrpSpPr>
              <p:cNvPr id="1069" name="Google Shape;1069;p30"/>
              <p:cNvGrpSpPr/>
              <p:nvPr/>
            </p:nvGrpSpPr>
            <p:grpSpPr>
              <a:xfrm>
                <a:off x="1634342" y="616404"/>
                <a:ext cx="1269648" cy="3548520"/>
                <a:chOff x="1634342" y="616404"/>
                <a:chExt cx="1269648" cy="3548520"/>
              </a:xfrm>
            </p:grpSpPr>
            <p:grpSp>
              <p:nvGrpSpPr>
                <p:cNvPr id="1070" name="Google Shape;1070;p30"/>
                <p:cNvGrpSpPr/>
                <p:nvPr/>
              </p:nvGrpSpPr>
              <p:grpSpPr>
                <a:xfrm>
                  <a:off x="1634342" y="616404"/>
                  <a:ext cx="1269648" cy="3385907"/>
                  <a:chOff x="1634355" y="463319"/>
                  <a:chExt cx="1420983" cy="3789488"/>
                </a:xfrm>
              </p:grpSpPr>
              <p:grpSp>
                <p:nvGrpSpPr>
                  <p:cNvPr id="1071" name="Google Shape;1071;p30"/>
                  <p:cNvGrpSpPr/>
                  <p:nvPr/>
                </p:nvGrpSpPr>
                <p:grpSpPr>
                  <a:xfrm>
                    <a:off x="1634355" y="463319"/>
                    <a:ext cx="1420983" cy="907026"/>
                    <a:chOff x="1851288" y="768725"/>
                    <a:chExt cx="1191900" cy="760800"/>
                  </a:xfrm>
                </p:grpSpPr>
                <p:sp>
                  <p:nvSpPr>
                    <p:cNvPr id="1072" name="Google Shape;1072;p30"/>
                    <p:cNvSpPr/>
                    <p:nvPr/>
                  </p:nvSpPr>
                  <p:spPr>
                    <a:xfrm>
                      <a:off x="1851288" y="768725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73" name="Google Shape;1073;p30"/>
                    <p:cNvSpPr/>
                    <p:nvPr/>
                  </p:nvSpPr>
                  <p:spPr>
                    <a:xfrm>
                      <a:off x="1912100" y="901650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74" name="Google Shape;1074;p30"/>
                    <p:cNvSpPr/>
                    <p:nvPr/>
                  </p:nvSpPr>
                  <p:spPr>
                    <a:xfrm>
                      <a:off x="1912099" y="14592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075" name="Google Shape;1075;p30"/>
                    <p:cNvGrpSpPr/>
                    <p:nvPr/>
                  </p:nvGrpSpPr>
                  <p:grpSpPr>
                    <a:xfrm>
                      <a:off x="191192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076" name="Google Shape;1076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77" name="Google Shape;1077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78" name="Google Shape;1078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79" name="Google Shape;1079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80" name="Google Shape;1080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081" name="Google Shape;1081;p30"/>
                    <p:cNvGrpSpPr/>
                    <p:nvPr/>
                  </p:nvGrpSpPr>
                  <p:grpSpPr>
                    <a:xfrm>
                      <a:off x="1983246" y="942647"/>
                      <a:ext cx="736405" cy="53301"/>
                      <a:chOff x="1944675" y="933750"/>
                      <a:chExt cx="418650" cy="30300"/>
                    </a:xfrm>
                  </p:grpSpPr>
                  <p:sp>
                    <p:nvSpPr>
                      <p:cNvPr id="1082" name="Google Shape;1082;p30"/>
                      <p:cNvSpPr/>
                      <p:nvPr/>
                    </p:nvSpPr>
                    <p:spPr>
                      <a:xfrm>
                        <a:off x="19446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83" name="Google Shape;1083;p30"/>
                      <p:cNvSpPr/>
                      <p:nvPr/>
                    </p:nvSpPr>
                    <p:spPr>
                      <a:xfrm>
                        <a:off x="20060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84" name="Google Shape;1084;p30"/>
                      <p:cNvSpPr/>
                      <p:nvPr/>
                    </p:nvSpPr>
                    <p:spPr>
                      <a:xfrm>
                        <a:off x="20674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85" name="Google Shape;1085;p30"/>
                      <p:cNvSpPr/>
                      <p:nvPr/>
                    </p:nvSpPr>
                    <p:spPr>
                      <a:xfrm>
                        <a:off x="21288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86" name="Google Shape;1086;p30"/>
                      <p:cNvSpPr/>
                      <p:nvPr/>
                    </p:nvSpPr>
                    <p:spPr>
                      <a:xfrm>
                        <a:off x="233302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087" name="Google Shape;1087;p30"/>
                    <p:cNvSpPr/>
                    <p:nvPr/>
                  </p:nvSpPr>
                  <p:spPr>
                    <a:xfrm>
                      <a:off x="1912099" y="8746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88" name="Google Shape;1088;p30"/>
                    <p:cNvSpPr/>
                    <p:nvPr/>
                  </p:nvSpPr>
                  <p:spPr>
                    <a:xfrm>
                      <a:off x="2820875" y="901650"/>
                      <a:ext cx="1623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89" name="Google Shape;1089;p30"/>
                    <p:cNvSpPr/>
                    <p:nvPr/>
                  </p:nvSpPr>
                  <p:spPr>
                    <a:xfrm rot="10800000">
                      <a:off x="2948246" y="919900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0" name="Google Shape;1090;p30"/>
                    <p:cNvSpPr/>
                    <p:nvPr/>
                  </p:nvSpPr>
                  <p:spPr>
                    <a:xfrm rot="10800000">
                      <a:off x="2948246" y="957925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1" name="Google Shape;1091;p30"/>
                    <p:cNvSpPr/>
                    <p:nvPr/>
                  </p:nvSpPr>
                  <p:spPr>
                    <a:xfrm rot="10800000">
                      <a:off x="2948246" y="995950"/>
                      <a:ext cx="204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092" name="Google Shape;1092;p30"/>
                    <p:cNvGrpSpPr/>
                    <p:nvPr/>
                  </p:nvGrpSpPr>
                  <p:grpSpPr>
                    <a:xfrm>
                      <a:off x="2835388" y="919900"/>
                      <a:ext cx="105525" cy="105450"/>
                      <a:chOff x="2835388" y="919900"/>
                      <a:chExt cx="105525" cy="105450"/>
                    </a:xfrm>
                  </p:grpSpPr>
                  <p:sp>
                    <p:nvSpPr>
                      <p:cNvPr id="1093" name="Google Shape;1093;p30"/>
                      <p:cNvSpPr/>
                      <p:nvPr/>
                    </p:nvSpPr>
                    <p:spPr>
                      <a:xfrm rot="10800000">
                        <a:off x="2910613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94" name="Google Shape;1094;p30"/>
                      <p:cNvSpPr/>
                      <p:nvPr/>
                    </p:nvSpPr>
                    <p:spPr>
                      <a:xfrm rot="10800000">
                        <a:off x="2873000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95" name="Google Shape;1095;p30"/>
                      <p:cNvSpPr/>
                      <p:nvPr/>
                    </p:nvSpPr>
                    <p:spPr>
                      <a:xfrm rot="10800000">
                        <a:off x="2835388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96" name="Google Shape;1096;p30"/>
                      <p:cNvSpPr/>
                      <p:nvPr/>
                    </p:nvSpPr>
                    <p:spPr>
                      <a:xfrm rot="10800000">
                        <a:off x="2910613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97" name="Google Shape;1097;p30"/>
                      <p:cNvSpPr/>
                      <p:nvPr/>
                    </p:nvSpPr>
                    <p:spPr>
                      <a:xfrm rot="10800000">
                        <a:off x="2873000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98" name="Google Shape;1098;p30"/>
                      <p:cNvSpPr/>
                      <p:nvPr/>
                    </p:nvSpPr>
                    <p:spPr>
                      <a:xfrm rot="10800000">
                        <a:off x="2835388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99" name="Google Shape;1099;p30"/>
                      <p:cNvSpPr/>
                      <p:nvPr/>
                    </p:nvSpPr>
                    <p:spPr>
                      <a:xfrm rot="10800000">
                        <a:off x="2910613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00" name="Google Shape;1100;p30"/>
                      <p:cNvSpPr/>
                      <p:nvPr/>
                    </p:nvSpPr>
                    <p:spPr>
                      <a:xfrm rot="10800000">
                        <a:off x="2873000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01" name="Google Shape;1101;p30"/>
                      <p:cNvSpPr/>
                      <p:nvPr/>
                    </p:nvSpPr>
                    <p:spPr>
                      <a:xfrm rot="10800000">
                        <a:off x="2835388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102" name="Google Shape;1102;p30"/>
                    <p:cNvSpPr/>
                    <p:nvPr/>
                  </p:nvSpPr>
                  <p:spPr>
                    <a:xfrm>
                      <a:off x="1912100" y="1081475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103" name="Google Shape;1103;p30"/>
                    <p:cNvGrpSpPr/>
                    <p:nvPr/>
                  </p:nvGrpSpPr>
                  <p:grpSpPr>
                    <a:xfrm>
                      <a:off x="2067985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104" name="Google Shape;1104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05" name="Google Shape;1105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06" name="Google Shape;1106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07" name="Google Shape;1107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08" name="Google Shape;1108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09" name="Google Shape;1109;p30"/>
                    <p:cNvGrpSpPr/>
                    <p:nvPr/>
                  </p:nvGrpSpPr>
                  <p:grpSpPr>
                    <a:xfrm>
                      <a:off x="222404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110" name="Google Shape;1110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1" name="Google Shape;1111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2" name="Google Shape;1112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3" name="Google Shape;1113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4" name="Google Shape;1114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15" name="Google Shape;1115;p30"/>
                    <p:cNvGrpSpPr/>
                    <p:nvPr/>
                  </p:nvGrpSpPr>
                  <p:grpSpPr>
                    <a:xfrm>
                      <a:off x="238011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116" name="Google Shape;1116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7" name="Google Shape;1117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8" name="Google Shape;1118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9" name="Google Shape;1119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0" name="Google Shape;1120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21" name="Google Shape;1121;p30"/>
                    <p:cNvGrpSpPr/>
                    <p:nvPr/>
                  </p:nvGrpSpPr>
                  <p:grpSpPr>
                    <a:xfrm>
                      <a:off x="2536176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122" name="Google Shape;1122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3" name="Google Shape;1123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4" name="Google Shape;1124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5" name="Google Shape;1125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6" name="Google Shape;1126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27" name="Google Shape;1127;p30"/>
                    <p:cNvGrpSpPr/>
                    <p:nvPr/>
                  </p:nvGrpSpPr>
                  <p:grpSpPr>
                    <a:xfrm>
                      <a:off x="269223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128" name="Google Shape;1128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9" name="Google Shape;1129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30" name="Google Shape;1130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31" name="Google Shape;1131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32" name="Google Shape;1132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133" name="Google Shape;1133;p30"/>
                    <p:cNvSpPr/>
                    <p:nvPr/>
                  </p:nvSpPr>
                  <p:spPr>
                    <a:xfrm rot="10800000">
                      <a:off x="2695247" y="835600"/>
                      <a:ext cx="2865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4" name="Google Shape;1134;p30"/>
                    <p:cNvSpPr/>
                    <p:nvPr/>
                  </p:nvSpPr>
                  <p:spPr>
                    <a:xfrm rot="10800000">
                      <a:off x="2811649" y="1367825"/>
                      <a:ext cx="170100" cy="678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135" name="Google Shape;1135;p30"/>
                    <p:cNvGrpSpPr/>
                    <p:nvPr/>
                  </p:nvGrpSpPr>
                  <p:grpSpPr>
                    <a:xfrm>
                      <a:off x="2811649" y="1287238"/>
                      <a:ext cx="170100" cy="67800"/>
                      <a:chOff x="2811649" y="1261200"/>
                      <a:chExt cx="170100" cy="67800"/>
                    </a:xfrm>
                  </p:grpSpPr>
                  <p:sp>
                    <p:nvSpPr>
                      <p:cNvPr id="1136" name="Google Shape;1136;p30"/>
                      <p:cNvSpPr/>
                      <p:nvPr/>
                    </p:nvSpPr>
                    <p:spPr>
                      <a:xfrm rot="10800000">
                        <a:off x="2811649" y="1261200"/>
                        <a:ext cx="170100" cy="678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137" name="Google Shape;1137;p30"/>
                      <p:cNvGrpSpPr/>
                      <p:nvPr/>
                    </p:nvGrpSpPr>
                    <p:grpSpPr>
                      <a:xfrm>
                        <a:off x="282677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138" name="Google Shape;1138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39" name="Google Shape;1139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140" name="Google Shape;1140;p30"/>
                      <p:cNvGrpSpPr/>
                      <p:nvPr/>
                    </p:nvGrpSpPr>
                    <p:grpSpPr>
                      <a:xfrm>
                        <a:off x="2881550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141" name="Google Shape;1141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42" name="Google Shape;1142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143" name="Google Shape;1143;p30"/>
                      <p:cNvGrpSpPr/>
                      <p:nvPr/>
                    </p:nvGrpSpPr>
                    <p:grpSpPr>
                      <a:xfrm>
                        <a:off x="293632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144" name="Google Shape;1144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45" name="Google Shape;1145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1146" name="Google Shape;1146;p30"/>
                    <p:cNvGrpSpPr/>
                    <p:nvPr/>
                  </p:nvGrpSpPr>
                  <p:grpSpPr>
                    <a:xfrm>
                      <a:off x="282677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147" name="Google Shape;1147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48" name="Google Shape;1148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49" name="Google Shape;1149;p30"/>
                    <p:cNvGrpSpPr/>
                    <p:nvPr/>
                  </p:nvGrpSpPr>
                  <p:grpSpPr>
                    <a:xfrm>
                      <a:off x="2881550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150" name="Google Shape;1150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51" name="Google Shape;1151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52" name="Google Shape;1152;p30"/>
                    <p:cNvGrpSpPr/>
                    <p:nvPr/>
                  </p:nvGrpSpPr>
                  <p:grpSpPr>
                    <a:xfrm>
                      <a:off x="293632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153" name="Google Shape;1153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54" name="Google Shape;1154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55" name="Google Shape;1155;p30"/>
                    <p:cNvGrpSpPr/>
                    <p:nvPr/>
                  </p:nvGrpSpPr>
                  <p:grpSpPr>
                    <a:xfrm>
                      <a:off x="2821775" y="1080988"/>
                      <a:ext cx="174400" cy="174400"/>
                      <a:chOff x="2821775" y="1080988"/>
                      <a:chExt cx="174400" cy="174400"/>
                    </a:xfrm>
                  </p:grpSpPr>
                  <p:sp>
                    <p:nvSpPr>
                      <p:cNvPr id="1156" name="Google Shape;1156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57" name="Google Shape;1157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58" name="Google Shape;1158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159" name="Google Shape;1159;p30"/>
                      <p:cNvCxnSpPr>
                        <a:stCxn id="1158" idx="0"/>
                        <a:endCxn id="1156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0" name="Google Shape;1160;p30"/>
                      <p:cNvCxnSpPr>
                        <a:stCxn id="1158" idx="6"/>
                        <a:endCxn id="1156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1" name="Google Shape;1161;p30"/>
                      <p:cNvCxnSpPr>
                        <a:stCxn id="1158" idx="7"/>
                        <a:endCxn id="1156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2" name="Google Shape;1162;p30"/>
                      <p:cNvCxnSpPr>
                        <a:stCxn id="1158" idx="1"/>
                        <a:endCxn id="1156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3" name="Google Shape;1163;p30"/>
                      <p:cNvCxnSpPr>
                        <a:stCxn id="1158" idx="2"/>
                        <a:endCxn id="1156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4" name="Google Shape;1164;p30"/>
                      <p:cNvCxnSpPr>
                        <a:stCxn id="1158" idx="3"/>
                        <a:endCxn id="1156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5" name="Google Shape;1165;p30"/>
                      <p:cNvCxnSpPr>
                        <a:stCxn id="1158" idx="4"/>
                        <a:endCxn id="1156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6" name="Google Shape;1166;p30"/>
                      <p:cNvCxnSpPr>
                        <a:stCxn id="1158" idx="5"/>
                        <a:endCxn id="1156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</p:grpSp>
              <p:grpSp>
                <p:nvGrpSpPr>
                  <p:cNvPr id="1167" name="Google Shape;1167;p30"/>
                  <p:cNvGrpSpPr/>
                  <p:nvPr/>
                </p:nvGrpSpPr>
                <p:grpSpPr>
                  <a:xfrm>
                    <a:off x="1634355" y="1418301"/>
                    <a:ext cx="1420983" cy="907026"/>
                    <a:chOff x="1851288" y="1569750"/>
                    <a:chExt cx="1191900" cy="760800"/>
                  </a:xfrm>
                </p:grpSpPr>
                <p:sp>
                  <p:nvSpPr>
                    <p:cNvPr id="1168" name="Google Shape;1168;p30"/>
                    <p:cNvSpPr/>
                    <p:nvPr/>
                  </p:nvSpPr>
                  <p:spPr>
                    <a:xfrm>
                      <a:off x="1851288" y="1569750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69" name="Google Shape;1169;p30"/>
                    <p:cNvSpPr/>
                    <p:nvPr/>
                  </p:nvSpPr>
                  <p:spPr>
                    <a:xfrm>
                      <a:off x="1912099" y="2260250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170" name="Google Shape;1170;p30"/>
                    <p:cNvGrpSpPr/>
                    <p:nvPr/>
                  </p:nvGrpSpPr>
                  <p:grpSpPr>
                    <a:xfrm>
                      <a:off x="2491554" y="1627594"/>
                      <a:ext cx="477033" cy="87176"/>
                      <a:chOff x="2594360" y="1659550"/>
                      <a:chExt cx="374290" cy="68400"/>
                    </a:xfrm>
                  </p:grpSpPr>
                  <p:sp>
                    <p:nvSpPr>
                      <p:cNvPr id="1171" name="Google Shape;1171;p30"/>
                      <p:cNvSpPr/>
                      <p:nvPr/>
                    </p:nvSpPr>
                    <p:spPr>
                      <a:xfrm rot="10800000">
                        <a:off x="2911350" y="1659550"/>
                        <a:ext cx="57300" cy="684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172" name="Google Shape;1172;p30"/>
                      <p:cNvGrpSpPr/>
                      <p:nvPr/>
                    </p:nvGrpSpPr>
                    <p:grpSpPr>
                      <a:xfrm>
                        <a:off x="2594360" y="1660525"/>
                        <a:ext cx="296325" cy="67425"/>
                        <a:chOff x="2835388" y="919900"/>
                        <a:chExt cx="105525" cy="67425"/>
                      </a:xfrm>
                    </p:grpSpPr>
                    <p:sp>
                      <p:nvSpPr>
                        <p:cNvPr id="1173" name="Google Shape;1173;p30"/>
                        <p:cNvSpPr/>
                        <p:nvPr/>
                      </p:nvSpPr>
                      <p:spPr>
                        <a:xfrm rot="10800000">
                          <a:off x="2910613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74" name="Google Shape;1174;p30"/>
                        <p:cNvSpPr/>
                        <p:nvPr/>
                      </p:nvSpPr>
                      <p:spPr>
                        <a:xfrm rot="10800000">
                          <a:off x="2873000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75" name="Google Shape;1175;p30"/>
                        <p:cNvSpPr/>
                        <p:nvPr/>
                      </p:nvSpPr>
                      <p:spPr>
                        <a:xfrm rot="10800000">
                          <a:off x="2835388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76" name="Google Shape;1176;p30"/>
                        <p:cNvSpPr/>
                        <p:nvPr/>
                      </p:nvSpPr>
                      <p:spPr>
                        <a:xfrm rot="10800000">
                          <a:off x="2910613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77" name="Google Shape;1177;p30"/>
                        <p:cNvSpPr/>
                        <p:nvPr/>
                      </p:nvSpPr>
                      <p:spPr>
                        <a:xfrm rot="10800000">
                          <a:off x="2873000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78" name="Google Shape;1178;p30"/>
                        <p:cNvSpPr/>
                        <p:nvPr/>
                      </p:nvSpPr>
                      <p:spPr>
                        <a:xfrm rot="10800000">
                          <a:off x="2835388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1179" name="Google Shape;1179;p30"/>
                    <p:cNvGrpSpPr/>
                    <p:nvPr/>
                  </p:nvGrpSpPr>
                  <p:grpSpPr>
                    <a:xfrm>
                      <a:off x="2779071" y="177154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180" name="Google Shape;1180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81" name="Google Shape;1181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82" name="Google Shape;1182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183" name="Google Shape;1183;p30"/>
                      <p:cNvCxnSpPr>
                        <a:stCxn id="1182" idx="0"/>
                        <a:endCxn id="1180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4" name="Google Shape;1184;p30"/>
                      <p:cNvCxnSpPr>
                        <a:stCxn id="1182" idx="6"/>
                        <a:endCxn id="1180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5" name="Google Shape;1185;p30"/>
                      <p:cNvCxnSpPr>
                        <a:stCxn id="1182" idx="7"/>
                        <a:endCxn id="1180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6" name="Google Shape;1186;p30"/>
                      <p:cNvCxnSpPr>
                        <a:stCxn id="1182" idx="1"/>
                        <a:endCxn id="1180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7" name="Google Shape;1187;p30"/>
                      <p:cNvCxnSpPr>
                        <a:stCxn id="1182" idx="2"/>
                        <a:endCxn id="1180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8" name="Google Shape;1188;p30"/>
                      <p:cNvCxnSpPr>
                        <a:stCxn id="1182" idx="3"/>
                        <a:endCxn id="1180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9" name="Google Shape;1189;p30"/>
                      <p:cNvCxnSpPr>
                        <a:stCxn id="1182" idx="4"/>
                        <a:endCxn id="1180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0" name="Google Shape;1190;p30"/>
                      <p:cNvCxnSpPr>
                        <a:stCxn id="1182" idx="5"/>
                        <a:endCxn id="1180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191" name="Google Shape;1191;p30"/>
                    <p:cNvGrpSpPr/>
                    <p:nvPr/>
                  </p:nvGrpSpPr>
                  <p:grpSpPr>
                    <a:xfrm>
                      <a:off x="2779071" y="201589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192" name="Google Shape;1192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93" name="Google Shape;1193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94" name="Google Shape;1194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195" name="Google Shape;1195;p30"/>
                      <p:cNvCxnSpPr>
                        <a:stCxn id="1194" idx="0"/>
                        <a:endCxn id="1192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6" name="Google Shape;1196;p30"/>
                      <p:cNvCxnSpPr>
                        <a:stCxn id="1194" idx="6"/>
                        <a:endCxn id="1192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7" name="Google Shape;1197;p30"/>
                      <p:cNvCxnSpPr>
                        <a:stCxn id="1194" idx="7"/>
                        <a:endCxn id="1192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8" name="Google Shape;1198;p30"/>
                      <p:cNvCxnSpPr>
                        <a:stCxn id="1194" idx="1"/>
                        <a:endCxn id="1192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9" name="Google Shape;1199;p30"/>
                      <p:cNvCxnSpPr>
                        <a:stCxn id="1194" idx="2"/>
                        <a:endCxn id="1192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200" name="Google Shape;1200;p30"/>
                      <p:cNvCxnSpPr>
                        <a:stCxn id="1194" idx="3"/>
                        <a:endCxn id="1192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201" name="Google Shape;1201;p30"/>
                      <p:cNvCxnSpPr>
                        <a:stCxn id="1194" idx="4"/>
                        <a:endCxn id="1192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202" name="Google Shape;1202;p30"/>
                      <p:cNvCxnSpPr>
                        <a:stCxn id="1194" idx="5"/>
                        <a:endCxn id="1192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203" name="Google Shape;1203;p30"/>
                    <p:cNvGrpSpPr/>
                    <p:nvPr/>
                  </p:nvGrpSpPr>
                  <p:grpSpPr>
                    <a:xfrm>
                      <a:off x="1912103" y="1771547"/>
                      <a:ext cx="813250" cy="433400"/>
                      <a:chOff x="1912103" y="1771547"/>
                      <a:chExt cx="813250" cy="433400"/>
                    </a:xfrm>
                  </p:grpSpPr>
                  <p:grpSp>
                    <p:nvGrpSpPr>
                      <p:cNvPr id="1204" name="Google Shape;1204;p30"/>
                      <p:cNvGrpSpPr/>
                      <p:nvPr/>
                    </p:nvGrpSpPr>
                    <p:grpSpPr>
                      <a:xfrm>
                        <a:off x="1912103" y="17715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05" name="Google Shape;1205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06" name="Google Shape;1206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07" name="Google Shape;1207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08" name="Google Shape;1208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09" name="Google Shape;1209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0" name="Google Shape;1210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1" name="Google Shape;1211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2" name="Google Shape;1212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3" name="Google Shape;1213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4" name="Google Shape;1214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5" name="Google Shape;1215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6" name="Google Shape;1216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7" name="Google Shape;1217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8" name="Google Shape;1218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9" name="Google Shape;1219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0" name="Google Shape;1220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221" name="Google Shape;1221;p30"/>
                      <p:cNvGrpSpPr/>
                      <p:nvPr/>
                    </p:nvGrpSpPr>
                    <p:grpSpPr>
                      <a:xfrm>
                        <a:off x="1938678" y="1816836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22" name="Google Shape;1222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3" name="Google Shape;1223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4" name="Google Shape;1224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5" name="Google Shape;1225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6" name="Google Shape;1226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7" name="Google Shape;1227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8" name="Google Shape;1228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9" name="Google Shape;1229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0" name="Google Shape;1230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1" name="Google Shape;1231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2" name="Google Shape;1232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3" name="Google Shape;1233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4" name="Google Shape;1234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5" name="Google Shape;1235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6" name="Google Shape;1236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7" name="Google Shape;1237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238" name="Google Shape;1238;p30"/>
                      <p:cNvGrpSpPr/>
                      <p:nvPr/>
                    </p:nvGrpSpPr>
                    <p:grpSpPr>
                      <a:xfrm>
                        <a:off x="1912103" y="1862125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39" name="Google Shape;1239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0" name="Google Shape;1240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1" name="Google Shape;1241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2" name="Google Shape;1242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3" name="Google Shape;1243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4" name="Google Shape;1244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5" name="Google Shape;1245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6" name="Google Shape;1246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7" name="Google Shape;1247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8" name="Google Shape;1248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9" name="Google Shape;1249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0" name="Google Shape;1250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1" name="Google Shape;1251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2" name="Google Shape;1252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3" name="Google Shape;1253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4" name="Google Shape;1254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255" name="Google Shape;1255;p30"/>
                      <p:cNvGrpSpPr/>
                      <p:nvPr/>
                    </p:nvGrpSpPr>
                    <p:grpSpPr>
                      <a:xfrm>
                        <a:off x="1938678" y="1907414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56" name="Google Shape;1256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7" name="Google Shape;1257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8" name="Google Shape;1258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9" name="Google Shape;1259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0" name="Google Shape;1260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1" name="Google Shape;1261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2" name="Google Shape;1262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3" name="Google Shape;1263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4" name="Google Shape;1264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5" name="Google Shape;1265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6" name="Google Shape;1266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7" name="Google Shape;1267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8" name="Google Shape;1268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9" name="Google Shape;1269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0" name="Google Shape;1270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1" name="Google Shape;1271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272" name="Google Shape;1272;p30"/>
                      <p:cNvGrpSpPr/>
                      <p:nvPr/>
                    </p:nvGrpSpPr>
                    <p:grpSpPr>
                      <a:xfrm>
                        <a:off x="1912103" y="1952703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73" name="Google Shape;1273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4" name="Google Shape;1274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5" name="Google Shape;1275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6" name="Google Shape;1276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7" name="Google Shape;1277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8" name="Google Shape;1278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9" name="Google Shape;1279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0" name="Google Shape;1280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1" name="Google Shape;1281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2" name="Google Shape;1282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3" name="Google Shape;1283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4" name="Google Shape;1284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5" name="Google Shape;1285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6" name="Google Shape;1286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7" name="Google Shape;1287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8" name="Google Shape;1288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289" name="Google Shape;1289;p30"/>
                      <p:cNvGrpSpPr/>
                      <p:nvPr/>
                    </p:nvGrpSpPr>
                    <p:grpSpPr>
                      <a:xfrm>
                        <a:off x="1938678" y="1997992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90" name="Google Shape;1290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1" name="Google Shape;1291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2" name="Google Shape;1292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3" name="Google Shape;1293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4" name="Google Shape;1294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5" name="Google Shape;1295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6" name="Google Shape;1296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7" name="Google Shape;1297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8" name="Google Shape;1298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9" name="Google Shape;1299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0" name="Google Shape;1300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1" name="Google Shape;1301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2" name="Google Shape;1302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3" name="Google Shape;1303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4" name="Google Shape;1304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5" name="Google Shape;1305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306" name="Google Shape;1306;p30"/>
                      <p:cNvGrpSpPr/>
                      <p:nvPr/>
                    </p:nvGrpSpPr>
                    <p:grpSpPr>
                      <a:xfrm>
                        <a:off x="1912103" y="2043281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307" name="Google Shape;1307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8" name="Google Shape;1308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9" name="Google Shape;1309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0" name="Google Shape;1310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1" name="Google Shape;1311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2" name="Google Shape;1312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3" name="Google Shape;1313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4" name="Google Shape;1314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5" name="Google Shape;1315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6" name="Google Shape;1316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7" name="Google Shape;1317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8" name="Google Shape;1318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9" name="Google Shape;1319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0" name="Google Shape;1320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1" name="Google Shape;1321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2" name="Google Shape;1322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323" name="Google Shape;1323;p30"/>
                      <p:cNvGrpSpPr/>
                      <p:nvPr/>
                    </p:nvGrpSpPr>
                    <p:grpSpPr>
                      <a:xfrm>
                        <a:off x="1938678" y="2088570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324" name="Google Shape;1324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5" name="Google Shape;1325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6" name="Google Shape;1326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7" name="Google Shape;1327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8" name="Google Shape;1328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9" name="Google Shape;1329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0" name="Google Shape;1330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1" name="Google Shape;1331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2" name="Google Shape;1332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3" name="Google Shape;1333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4" name="Google Shape;1334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5" name="Google Shape;1335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6" name="Google Shape;1336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7" name="Google Shape;1337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8" name="Google Shape;1338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9" name="Google Shape;1339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340" name="Google Shape;1340;p30"/>
                      <p:cNvGrpSpPr/>
                      <p:nvPr/>
                    </p:nvGrpSpPr>
                    <p:grpSpPr>
                      <a:xfrm>
                        <a:off x="1912103" y="2133859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341" name="Google Shape;1341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2" name="Google Shape;1342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3" name="Google Shape;1343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4" name="Google Shape;1344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5" name="Google Shape;1345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6" name="Google Shape;1346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7" name="Google Shape;1347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8" name="Google Shape;1348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9" name="Google Shape;1349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0" name="Google Shape;1350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1" name="Google Shape;1351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2" name="Google Shape;1352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3" name="Google Shape;1353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4" name="Google Shape;1354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5" name="Google Shape;1355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6" name="Google Shape;1356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357" name="Google Shape;1357;p30"/>
                      <p:cNvGrpSpPr/>
                      <p:nvPr/>
                    </p:nvGrpSpPr>
                    <p:grpSpPr>
                      <a:xfrm>
                        <a:off x="1938678" y="21791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358" name="Google Shape;1358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9" name="Google Shape;1359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0" name="Google Shape;1360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1" name="Google Shape;1361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2" name="Google Shape;1362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3" name="Google Shape;1363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4" name="Google Shape;1364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5" name="Google Shape;1365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6" name="Google Shape;1366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7" name="Google Shape;1367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8" name="Google Shape;1368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9" name="Google Shape;1369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70" name="Google Shape;1370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71" name="Google Shape;1371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72" name="Google Shape;1372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73" name="Google Shape;1373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sp>
                  <p:nvSpPr>
                    <p:cNvPr id="1374" name="Google Shape;1374;p30"/>
                    <p:cNvSpPr/>
                    <p:nvPr/>
                  </p:nvSpPr>
                  <p:spPr>
                    <a:xfrm>
                      <a:off x="1912101" y="16734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5" name="Google Shape;1375;p30"/>
                    <p:cNvSpPr/>
                    <p:nvPr/>
                  </p:nvSpPr>
                  <p:spPr>
                    <a:xfrm>
                      <a:off x="1912101" y="165052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6" name="Google Shape;1376;p30"/>
                    <p:cNvSpPr/>
                    <p:nvPr/>
                  </p:nvSpPr>
                  <p:spPr>
                    <a:xfrm>
                      <a:off x="1912101" y="16275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77" name="Google Shape;1377;p30"/>
                  <p:cNvGrpSpPr/>
                  <p:nvPr/>
                </p:nvGrpSpPr>
                <p:grpSpPr>
                  <a:xfrm>
                    <a:off x="1634355" y="2390799"/>
                    <a:ext cx="1420983" cy="907026"/>
                    <a:chOff x="1851288" y="768725"/>
                    <a:chExt cx="1191900" cy="760800"/>
                  </a:xfrm>
                </p:grpSpPr>
                <p:sp>
                  <p:nvSpPr>
                    <p:cNvPr id="1378" name="Google Shape;1378;p30"/>
                    <p:cNvSpPr/>
                    <p:nvPr/>
                  </p:nvSpPr>
                  <p:spPr>
                    <a:xfrm>
                      <a:off x="1851288" y="768725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9" name="Google Shape;1379;p30"/>
                    <p:cNvSpPr/>
                    <p:nvPr/>
                  </p:nvSpPr>
                  <p:spPr>
                    <a:xfrm>
                      <a:off x="1912100" y="901650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0" name="Google Shape;1380;p30"/>
                    <p:cNvSpPr/>
                    <p:nvPr/>
                  </p:nvSpPr>
                  <p:spPr>
                    <a:xfrm>
                      <a:off x="1912099" y="14592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381" name="Google Shape;1381;p30"/>
                    <p:cNvGrpSpPr/>
                    <p:nvPr/>
                  </p:nvGrpSpPr>
                  <p:grpSpPr>
                    <a:xfrm>
                      <a:off x="191192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382" name="Google Shape;1382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3" name="Google Shape;1383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4" name="Google Shape;1384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5" name="Google Shape;1385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6" name="Google Shape;1386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387" name="Google Shape;1387;p30"/>
                    <p:cNvGrpSpPr/>
                    <p:nvPr/>
                  </p:nvGrpSpPr>
                  <p:grpSpPr>
                    <a:xfrm>
                      <a:off x="1983246" y="942647"/>
                      <a:ext cx="736405" cy="53301"/>
                      <a:chOff x="1944675" y="933750"/>
                      <a:chExt cx="418650" cy="30300"/>
                    </a:xfrm>
                  </p:grpSpPr>
                  <p:sp>
                    <p:nvSpPr>
                      <p:cNvPr id="1388" name="Google Shape;1388;p30"/>
                      <p:cNvSpPr/>
                      <p:nvPr/>
                    </p:nvSpPr>
                    <p:spPr>
                      <a:xfrm>
                        <a:off x="19446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9" name="Google Shape;1389;p30"/>
                      <p:cNvSpPr/>
                      <p:nvPr/>
                    </p:nvSpPr>
                    <p:spPr>
                      <a:xfrm>
                        <a:off x="20060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90" name="Google Shape;1390;p30"/>
                      <p:cNvSpPr/>
                      <p:nvPr/>
                    </p:nvSpPr>
                    <p:spPr>
                      <a:xfrm>
                        <a:off x="20674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91" name="Google Shape;1391;p30"/>
                      <p:cNvSpPr/>
                      <p:nvPr/>
                    </p:nvSpPr>
                    <p:spPr>
                      <a:xfrm>
                        <a:off x="21288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92" name="Google Shape;1392;p30"/>
                      <p:cNvSpPr/>
                      <p:nvPr/>
                    </p:nvSpPr>
                    <p:spPr>
                      <a:xfrm>
                        <a:off x="233302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393" name="Google Shape;1393;p30"/>
                    <p:cNvSpPr/>
                    <p:nvPr/>
                  </p:nvSpPr>
                  <p:spPr>
                    <a:xfrm>
                      <a:off x="1912099" y="8746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4" name="Google Shape;1394;p30"/>
                    <p:cNvSpPr/>
                    <p:nvPr/>
                  </p:nvSpPr>
                  <p:spPr>
                    <a:xfrm>
                      <a:off x="2820875" y="901650"/>
                      <a:ext cx="1623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5" name="Google Shape;1395;p30"/>
                    <p:cNvSpPr/>
                    <p:nvPr/>
                  </p:nvSpPr>
                  <p:spPr>
                    <a:xfrm rot="10800000">
                      <a:off x="2948246" y="919900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6" name="Google Shape;1396;p30"/>
                    <p:cNvSpPr/>
                    <p:nvPr/>
                  </p:nvSpPr>
                  <p:spPr>
                    <a:xfrm rot="10800000">
                      <a:off x="2948246" y="957925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7" name="Google Shape;1397;p30"/>
                    <p:cNvSpPr/>
                    <p:nvPr/>
                  </p:nvSpPr>
                  <p:spPr>
                    <a:xfrm rot="10800000">
                      <a:off x="2948246" y="995950"/>
                      <a:ext cx="204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398" name="Google Shape;1398;p30"/>
                    <p:cNvGrpSpPr/>
                    <p:nvPr/>
                  </p:nvGrpSpPr>
                  <p:grpSpPr>
                    <a:xfrm>
                      <a:off x="2835388" y="919900"/>
                      <a:ext cx="105525" cy="105450"/>
                      <a:chOff x="2835388" y="919900"/>
                      <a:chExt cx="105525" cy="105450"/>
                    </a:xfrm>
                  </p:grpSpPr>
                  <p:sp>
                    <p:nvSpPr>
                      <p:cNvPr id="1399" name="Google Shape;1399;p30"/>
                      <p:cNvSpPr/>
                      <p:nvPr/>
                    </p:nvSpPr>
                    <p:spPr>
                      <a:xfrm rot="10800000">
                        <a:off x="2910613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0" name="Google Shape;1400;p30"/>
                      <p:cNvSpPr/>
                      <p:nvPr/>
                    </p:nvSpPr>
                    <p:spPr>
                      <a:xfrm rot="10800000">
                        <a:off x="2873000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1" name="Google Shape;1401;p30"/>
                      <p:cNvSpPr/>
                      <p:nvPr/>
                    </p:nvSpPr>
                    <p:spPr>
                      <a:xfrm rot="10800000">
                        <a:off x="2835388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2" name="Google Shape;1402;p30"/>
                      <p:cNvSpPr/>
                      <p:nvPr/>
                    </p:nvSpPr>
                    <p:spPr>
                      <a:xfrm rot="10800000">
                        <a:off x="2910613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3" name="Google Shape;1403;p30"/>
                      <p:cNvSpPr/>
                      <p:nvPr/>
                    </p:nvSpPr>
                    <p:spPr>
                      <a:xfrm rot="10800000">
                        <a:off x="2873000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4" name="Google Shape;1404;p30"/>
                      <p:cNvSpPr/>
                      <p:nvPr/>
                    </p:nvSpPr>
                    <p:spPr>
                      <a:xfrm rot="10800000">
                        <a:off x="2835388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5" name="Google Shape;1405;p30"/>
                      <p:cNvSpPr/>
                      <p:nvPr/>
                    </p:nvSpPr>
                    <p:spPr>
                      <a:xfrm rot="10800000">
                        <a:off x="2910613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6" name="Google Shape;1406;p30"/>
                      <p:cNvSpPr/>
                      <p:nvPr/>
                    </p:nvSpPr>
                    <p:spPr>
                      <a:xfrm rot="10800000">
                        <a:off x="2873000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7" name="Google Shape;1407;p30"/>
                      <p:cNvSpPr/>
                      <p:nvPr/>
                    </p:nvSpPr>
                    <p:spPr>
                      <a:xfrm rot="10800000">
                        <a:off x="2835388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408" name="Google Shape;1408;p30"/>
                    <p:cNvSpPr/>
                    <p:nvPr/>
                  </p:nvSpPr>
                  <p:spPr>
                    <a:xfrm>
                      <a:off x="1912100" y="1081475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409" name="Google Shape;1409;p30"/>
                    <p:cNvGrpSpPr/>
                    <p:nvPr/>
                  </p:nvGrpSpPr>
                  <p:grpSpPr>
                    <a:xfrm>
                      <a:off x="2067985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410" name="Google Shape;1410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11" name="Google Shape;1411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12" name="Google Shape;1412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13" name="Google Shape;1413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14" name="Google Shape;1414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415" name="Google Shape;1415;p30"/>
                    <p:cNvGrpSpPr/>
                    <p:nvPr/>
                  </p:nvGrpSpPr>
                  <p:grpSpPr>
                    <a:xfrm>
                      <a:off x="222404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416" name="Google Shape;1416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17" name="Google Shape;1417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18" name="Google Shape;1418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19" name="Google Shape;1419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20" name="Google Shape;1420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421" name="Google Shape;1421;p30"/>
                    <p:cNvGrpSpPr/>
                    <p:nvPr/>
                  </p:nvGrpSpPr>
                  <p:grpSpPr>
                    <a:xfrm>
                      <a:off x="238011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422" name="Google Shape;1422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23" name="Google Shape;1423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24" name="Google Shape;1424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25" name="Google Shape;1425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26" name="Google Shape;1426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427" name="Google Shape;1427;p30"/>
                    <p:cNvGrpSpPr/>
                    <p:nvPr/>
                  </p:nvGrpSpPr>
                  <p:grpSpPr>
                    <a:xfrm>
                      <a:off x="2536176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428" name="Google Shape;1428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29" name="Google Shape;1429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0" name="Google Shape;1430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1" name="Google Shape;1431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2" name="Google Shape;1432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433" name="Google Shape;1433;p30"/>
                    <p:cNvGrpSpPr/>
                    <p:nvPr/>
                  </p:nvGrpSpPr>
                  <p:grpSpPr>
                    <a:xfrm>
                      <a:off x="269223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434" name="Google Shape;1434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5" name="Google Shape;1435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6" name="Google Shape;1436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7" name="Google Shape;1437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8" name="Google Shape;1438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439" name="Google Shape;1439;p30"/>
                    <p:cNvSpPr/>
                    <p:nvPr/>
                  </p:nvSpPr>
                  <p:spPr>
                    <a:xfrm rot="10800000">
                      <a:off x="2695247" y="835600"/>
                      <a:ext cx="2865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0" name="Google Shape;1440;p30"/>
                    <p:cNvSpPr/>
                    <p:nvPr/>
                  </p:nvSpPr>
                  <p:spPr>
                    <a:xfrm rot="10800000">
                      <a:off x="2811649" y="1367825"/>
                      <a:ext cx="170100" cy="678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441" name="Google Shape;1441;p30"/>
                    <p:cNvGrpSpPr/>
                    <p:nvPr/>
                  </p:nvGrpSpPr>
                  <p:grpSpPr>
                    <a:xfrm>
                      <a:off x="2811649" y="1287238"/>
                      <a:ext cx="170100" cy="67800"/>
                      <a:chOff x="2811649" y="1261200"/>
                      <a:chExt cx="170100" cy="67800"/>
                    </a:xfrm>
                  </p:grpSpPr>
                  <p:sp>
                    <p:nvSpPr>
                      <p:cNvPr id="1442" name="Google Shape;1442;p30"/>
                      <p:cNvSpPr/>
                      <p:nvPr/>
                    </p:nvSpPr>
                    <p:spPr>
                      <a:xfrm rot="10800000">
                        <a:off x="2811649" y="1261200"/>
                        <a:ext cx="170100" cy="678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443" name="Google Shape;1443;p30"/>
                      <p:cNvGrpSpPr/>
                      <p:nvPr/>
                    </p:nvGrpSpPr>
                    <p:grpSpPr>
                      <a:xfrm>
                        <a:off x="282677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444" name="Google Shape;1444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45" name="Google Shape;1445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446" name="Google Shape;1446;p30"/>
                      <p:cNvGrpSpPr/>
                      <p:nvPr/>
                    </p:nvGrpSpPr>
                    <p:grpSpPr>
                      <a:xfrm>
                        <a:off x="2881550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447" name="Google Shape;1447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48" name="Google Shape;1448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449" name="Google Shape;1449;p30"/>
                      <p:cNvGrpSpPr/>
                      <p:nvPr/>
                    </p:nvGrpSpPr>
                    <p:grpSpPr>
                      <a:xfrm>
                        <a:off x="293632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450" name="Google Shape;1450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51" name="Google Shape;1451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1452" name="Google Shape;1452;p30"/>
                    <p:cNvGrpSpPr/>
                    <p:nvPr/>
                  </p:nvGrpSpPr>
                  <p:grpSpPr>
                    <a:xfrm>
                      <a:off x="282677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453" name="Google Shape;1453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54" name="Google Shape;1454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455" name="Google Shape;1455;p30"/>
                    <p:cNvGrpSpPr/>
                    <p:nvPr/>
                  </p:nvGrpSpPr>
                  <p:grpSpPr>
                    <a:xfrm>
                      <a:off x="2881550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456" name="Google Shape;1456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57" name="Google Shape;1457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458" name="Google Shape;1458;p30"/>
                    <p:cNvGrpSpPr/>
                    <p:nvPr/>
                  </p:nvGrpSpPr>
                  <p:grpSpPr>
                    <a:xfrm>
                      <a:off x="293632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459" name="Google Shape;1459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60" name="Google Shape;1460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461" name="Google Shape;1461;p30"/>
                    <p:cNvGrpSpPr/>
                    <p:nvPr/>
                  </p:nvGrpSpPr>
                  <p:grpSpPr>
                    <a:xfrm>
                      <a:off x="2821775" y="1080988"/>
                      <a:ext cx="174400" cy="174400"/>
                      <a:chOff x="2821775" y="1080988"/>
                      <a:chExt cx="174400" cy="174400"/>
                    </a:xfrm>
                  </p:grpSpPr>
                  <p:sp>
                    <p:nvSpPr>
                      <p:cNvPr id="1462" name="Google Shape;1462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63" name="Google Shape;1463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64" name="Google Shape;1464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465" name="Google Shape;1465;p30"/>
                      <p:cNvCxnSpPr>
                        <a:stCxn id="1464" idx="0"/>
                        <a:endCxn id="1462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66" name="Google Shape;1466;p30"/>
                      <p:cNvCxnSpPr>
                        <a:stCxn id="1464" idx="6"/>
                        <a:endCxn id="1462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67" name="Google Shape;1467;p30"/>
                      <p:cNvCxnSpPr>
                        <a:stCxn id="1464" idx="7"/>
                        <a:endCxn id="1462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68" name="Google Shape;1468;p30"/>
                      <p:cNvCxnSpPr>
                        <a:stCxn id="1464" idx="1"/>
                        <a:endCxn id="1462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69" name="Google Shape;1469;p30"/>
                      <p:cNvCxnSpPr>
                        <a:stCxn id="1464" idx="2"/>
                        <a:endCxn id="1462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70" name="Google Shape;1470;p30"/>
                      <p:cNvCxnSpPr>
                        <a:stCxn id="1464" idx="3"/>
                        <a:endCxn id="1462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71" name="Google Shape;1471;p30"/>
                      <p:cNvCxnSpPr>
                        <a:stCxn id="1464" idx="4"/>
                        <a:endCxn id="1462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72" name="Google Shape;1472;p30"/>
                      <p:cNvCxnSpPr>
                        <a:stCxn id="1464" idx="5"/>
                        <a:endCxn id="1462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</p:grpSp>
              <p:grpSp>
                <p:nvGrpSpPr>
                  <p:cNvPr id="1473" name="Google Shape;1473;p30"/>
                  <p:cNvGrpSpPr/>
                  <p:nvPr/>
                </p:nvGrpSpPr>
                <p:grpSpPr>
                  <a:xfrm>
                    <a:off x="1634355" y="3345781"/>
                    <a:ext cx="1420983" cy="907026"/>
                    <a:chOff x="1851288" y="1569750"/>
                    <a:chExt cx="1191900" cy="760800"/>
                  </a:xfrm>
                </p:grpSpPr>
                <p:sp>
                  <p:nvSpPr>
                    <p:cNvPr id="1474" name="Google Shape;1474;p30"/>
                    <p:cNvSpPr/>
                    <p:nvPr/>
                  </p:nvSpPr>
                  <p:spPr>
                    <a:xfrm>
                      <a:off x="1851288" y="1569750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5" name="Google Shape;1475;p30"/>
                    <p:cNvSpPr/>
                    <p:nvPr/>
                  </p:nvSpPr>
                  <p:spPr>
                    <a:xfrm>
                      <a:off x="1912099" y="2260250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476" name="Google Shape;1476;p30"/>
                    <p:cNvGrpSpPr/>
                    <p:nvPr/>
                  </p:nvGrpSpPr>
                  <p:grpSpPr>
                    <a:xfrm>
                      <a:off x="2491554" y="1627594"/>
                      <a:ext cx="477033" cy="87176"/>
                      <a:chOff x="2594360" y="1659550"/>
                      <a:chExt cx="374290" cy="68400"/>
                    </a:xfrm>
                  </p:grpSpPr>
                  <p:sp>
                    <p:nvSpPr>
                      <p:cNvPr id="1477" name="Google Shape;1477;p30"/>
                      <p:cNvSpPr/>
                      <p:nvPr/>
                    </p:nvSpPr>
                    <p:spPr>
                      <a:xfrm rot="10800000">
                        <a:off x="2911350" y="1659550"/>
                        <a:ext cx="57300" cy="684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478" name="Google Shape;1478;p30"/>
                      <p:cNvGrpSpPr/>
                      <p:nvPr/>
                    </p:nvGrpSpPr>
                    <p:grpSpPr>
                      <a:xfrm>
                        <a:off x="2594360" y="1660525"/>
                        <a:ext cx="296325" cy="67425"/>
                        <a:chOff x="2835388" y="919900"/>
                        <a:chExt cx="105525" cy="67425"/>
                      </a:xfrm>
                    </p:grpSpPr>
                    <p:sp>
                      <p:nvSpPr>
                        <p:cNvPr id="1479" name="Google Shape;1479;p30"/>
                        <p:cNvSpPr/>
                        <p:nvPr/>
                      </p:nvSpPr>
                      <p:spPr>
                        <a:xfrm rot="10800000">
                          <a:off x="2910613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80" name="Google Shape;1480;p30"/>
                        <p:cNvSpPr/>
                        <p:nvPr/>
                      </p:nvSpPr>
                      <p:spPr>
                        <a:xfrm rot="10800000">
                          <a:off x="2873000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81" name="Google Shape;1481;p30"/>
                        <p:cNvSpPr/>
                        <p:nvPr/>
                      </p:nvSpPr>
                      <p:spPr>
                        <a:xfrm rot="10800000">
                          <a:off x="2835388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82" name="Google Shape;1482;p30"/>
                        <p:cNvSpPr/>
                        <p:nvPr/>
                      </p:nvSpPr>
                      <p:spPr>
                        <a:xfrm rot="10800000">
                          <a:off x="2910613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83" name="Google Shape;1483;p30"/>
                        <p:cNvSpPr/>
                        <p:nvPr/>
                      </p:nvSpPr>
                      <p:spPr>
                        <a:xfrm rot="10800000">
                          <a:off x="2873000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84" name="Google Shape;1484;p30"/>
                        <p:cNvSpPr/>
                        <p:nvPr/>
                      </p:nvSpPr>
                      <p:spPr>
                        <a:xfrm rot="10800000">
                          <a:off x="2835388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1485" name="Google Shape;1485;p30"/>
                    <p:cNvGrpSpPr/>
                    <p:nvPr/>
                  </p:nvGrpSpPr>
                  <p:grpSpPr>
                    <a:xfrm>
                      <a:off x="2779071" y="177154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486" name="Google Shape;1486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87" name="Google Shape;1487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88" name="Google Shape;1488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489" name="Google Shape;1489;p30"/>
                      <p:cNvCxnSpPr>
                        <a:stCxn id="1488" idx="0"/>
                        <a:endCxn id="1486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0" name="Google Shape;1490;p30"/>
                      <p:cNvCxnSpPr>
                        <a:stCxn id="1488" idx="6"/>
                        <a:endCxn id="1486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1" name="Google Shape;1491;p30"/>
                      <p:cNvCxnSpPr>
                        <a:stCxn id="1488" idx="7"/>
                        <a:endCxn id="1486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2" name="Google Shape;1492;p30"/>
                      <p:cNvCxnSpPr>
                        <a:stCxn id="1488" idx="1"/>
                        <a:endCxn id="1486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3" name="Google Shape;1493;p30"/>
                      <p:cNvCxnSpPr>
                        <a:stCxn id="1488" idx="2"/>
                        <a:endCxn id="1486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4" name="Google Shape;1494;p30"/>
                      <p:cNvCxnSpPr>
                        <a:stCxn id="1488" idx="3"/>
                        <a:endCxn id="1486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5" name="Google Shape;1495;p30"/>
                      <p:cNvCxnSpPr>
                        <a:stCxn id="1488" idx="4"/>
                        <a:endCxn id="1486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6" name="Google Shape;1496;p30"/>
                      <p:cNvCxnSpPr>
                        <a:stCxn id="1488" idx="5"/>
                        <a:endCxn id="1486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497" name="Google Shape;1497;p30"/>
                    <p:cNvGrpSpPr/>
                    <p:nvPr/>
                  </p:nvGrpSpPr>
                  <p:grpSpPr>
                    <a:xfrm>
                      <a:off x="2779071" y="201589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498" name="Google Shape;1498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99" name="Google Shape;1499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00" name="Google Shape;1500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501" name="Google Shape;1501;p30"/>
                      <p:cNvCxnSpPr>
                        <a:stCxn id="1500" idx="0"/>
                        <a:endCxn id="1498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2" name="Google Shape;1502;p30"/>
                      <p:cNvCxnSpPr>
                        <a:stCxn id="1500" idx="6"/>
                        <a:endCxn id="1498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3" name="Google Shape;1503;p30"/>
                      <p:cNvCxnSpPr>
                        <a:stCxn id="1500" idx="7"/>
                        <a:endCxn id="1498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4" name="Google Shape;1504;p30"/>
                      <p:cNvCxnSpPr>
                        <a:stCxn id="1500" idx="1"/>
                        <a:endCxn id="1498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5" name="Google Shape;1505;p30"/>
                      <p:cNvCxnSpPr>
                        <a:stCxn id="1500" idx="2"/>
                        <a:endCxn id="1498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6" name="Google Shape;1506;p30"/>
                      <p:cNvCxnSpPr>
                        <a:stCxn id="1500" idx="3"/>
                        <a:endCxn id="1498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7" name="Google Shape;1507;p30"/>
                      <p:cNvCxnSpPr>
                        <a:stCxn id="1500" idx="4"/>
                        <a:endCxn id="1498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8" name="Google Shape;1508;p30"/>
                      <p:cNvCxnSpPr>
                        <a:stCxn id="1500" idx="5"/>
                        <a:endCxn id="1498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509" name="Google Shape;1509;p30"/>
                    <p:cNvGrpSpPr/>
                    <p:nvPr/>
                  </p:nvGrpSpPr>
                  <p:grpSpPr>
                    <a:xfrm>
                      <a:off x="1912103" y="1771547"/>
                      <a:ext cx="813250" cy="433400"/>
                      <a:chOff x="1912103" y="1771547"/>
                      <a:chExt cx="813250" cy="433400"/>
                    </a:xfrm>
                  </p:grpSpPr>
                  <p:grpSp>
                    <p:nvGrpSpPr>
                      <p:cNvPr id="1510" name="Google Shape;1510;p30"/>
                      <p:cNvGrpSpPr/>
                      <p:nvPr/>
                    </p:nvGrpSpPr>
                    <p:grpSpPr>
                      <a:xfrm>
                        <a:off x="1912103" y="17715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11" name="Google Shape;1511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2" name="Google Shape;1512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3" name="Google Shape;1513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4" name="Google Shape;1514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5" name="Google Shape;1515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6" name="Google Shape;1516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7" name="Google Shape;1517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8" name="Google Shape;1518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9" name="Google Shape;1519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0" name="Google Shape;1520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1" name="Google Shape;1521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2" name="Google Shape;1522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3" name="Google Shape;1523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4" name="Google Shape;1524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5" name="Google Shape;1525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6" name="Google Shape;1526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527" name="Google Shape;1527;p30"/>
                      <p:cNvGrpSpPr/>
                      <p:nvPr/>
                    </p:nvGrpSpPr>
                    <p:grpSpPr>
                      <a:xfrm>
                        <a:off x="1938678" y="1816836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28" name="Google Shape;1528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9" name="Google Shape;1529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0" name="Google Shape;1530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1" name="Google Shape;1531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2" name="Google Shape;1532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3" name="Google Shape;1533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4" name="Google Shape;1534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5" name="Google Shape;1535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6" name="Google Shape;1536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7" name="Google Shape;1537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8" name="Google Shape;1538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9" name="Google Shape;1539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0" name="Google Shape;1540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1" name="Google Shape;1541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2" name="Google Shape;1542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3" name="Google Shape;1543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544" name="Google Shape;1544;p30"/>
                      <p:cNvGrpSpPr/>
                      <p:nvPr/>
                    </p:nvGrpSpPr>
                    <p:grpSpPr>
                      <a:xfrm>
                        <a:off x="1912103" y="1862125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45" name="Google Shape;1545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6" name="Google Shape;1546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7" name="Google Shape;1547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8" name="Google Shape;1548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9" name="Google Shape;1549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0" name="Google Shape;1550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1" name="Google Shape;1551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2" name="Google Shape;1552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3" name="Google Shape;1553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4" name="Google Shape;1554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5" name="Google Shape;1555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6" name="Google Shape;1556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7" name="Google Shape;1557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8" name="Google Shape;1558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9" name="Google Shape;1559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0" name="Google Shape;1560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561" name="Google Shape;1561;p30"/>
                      <p:cNvGrpSpPr/>
                      <p:nvPr/>
                    </p:nvGrpSpPr>
                    <p:grpSpPr>
                      <a:xfrm>
                        <a:off x="1938678" y="1907414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62" name="Google Shape;1562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3" name="Google Shape;1563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4" name="Google Shape;1564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5" name="Google Shape;1565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6" name="Google Shape;1566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7" name="Google Shape;1567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8" name="Google Shape;1568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9" name="Google Shape;1569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0" name="Google Shape;1570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1" name="Google Shape;1571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2" name="Google Shape;1572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3" name="Google Shape;1573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4" name="Google Shape;1574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5" name="Google Shape;1575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6" name="Google Shape;1576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7" name="Google Shape;1577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578" name="Google Shape;1578;p30"/>
                      <p:cNvGrpSpPr/>
                      <p:nvPr/>
                    </p:nvGrpSpPr>
                    <p:grpSpPr>
                      <a:xfrm>
                        <a:off x="1912103" y="1952703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79" name="Google Shape;1579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0" name="Google Shape;1580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1" name="Google Shape;1581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2" name="Google Shape;1582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3" name="Google Shape;1583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4" name="Google Shape;1584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5" name="Google Shape;1585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6" name="Google Shape;1586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7" name="Google Shape;1587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8" name="Google Shape;1588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9" name="Google Shape;1589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0" name="Google Shape;1590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1" name="Google Shape;1591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2" name="Google Shape;1592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3" name="Google Shape;1593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4" name="Google Shape;1594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595" name="Google Shape;1595;p30"/>
                      <p:cNvGrpSpPr/>
                      <p:nvPr/>
                    </p:nvGrpSpPr>
                    <p:grpSpPr>
                      <a:xfrm>
                        <a:off x="1938678" y="1997992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96" name="Google Shape;1596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7" name="Google Shape;1597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8" name="Google Shape;1598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9" name="Google Shape;1599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0" name="Google Shape;1600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1" name="Google Shape;1601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2" name="Google Shape;1602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3" name="Google Shape;1603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4" name="Google Shape;1604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5" name="Google Shape;1605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6" name="Google Shape;1606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7" name="Google Shape;1607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8" name="Google Shape;1608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9" name="Google Shape;1609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0" name="Google Shape;1610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1" name="Google Shape;1611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612" name="Google Shape;1612;p30"/>
                      <p:cNvGrpSpPr/>
                      <p:nvPr/>
                    </p:nvGrpSpPr>
                    <p:grpSpPr>
                      <a:xfrm>
                        <a:off x="1912103" y="2043281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613" name="Google Shape;1613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4" name="Google Shape;1614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5" name="Google Shape;1615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6" name="Google Shape;1616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7" name="Google Shape;1617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8" name="Google Shape;1618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9" name="Google Shape;1619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0" name="Google Shape;1620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1" name="Google Shape;1621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2" name="Google Shape;1622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3" name="Google Shape;1623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4" name="Google Shape;1624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5" name="Google Shape;1625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6" name="Google Shape;1626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7" name="Google Shape;1627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8" name="Google Shape;1628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629" name="Google Shape;1629;p30"/>
                      <p:cNvGrpSpPr/>
                      <p:nvPr/>
                    </p:nvGrpSpPr>
                    <p:grpSpPr>
                      <a:xfrm>
                        <a:off x="1938678" y="2088570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630" name="Google Shape;1630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1" name="Google Shape;1631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2" name="Google Shape;1632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3" name="Google Shape;1633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4" name="Google Shape;1634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5" name="Google Shape;1635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6" name="Google Shape;1636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7" name="Google Shape;1637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8" name="Google Shape;1638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9" name="Google Shape;1639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0" name="Google Shape;1640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1" name="Google Shape;1641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2" name="Google Shape;1642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3" name="Google Shape;1643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4" name="Google Shape;1644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5" name="Google Shape;1645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646" name="Google Shape;1646;p30"/>
                      <p:cNvGrpSpPr/>
                      <p:nvPr/>
                    </p:nvGrpSpPr>
                    <p:grpSpPr>
                      <a:xfrm>
                        <a:off x="1912103" y="2133859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647" name="Google Shape;1647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8" name="Google Shape;1648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9" name="Google Shape;1649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0" name="Google Shape;1650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1" name="Google Shape;1651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2" name="Google Shape;1652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3" name="Google Shape;1653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4" name="Google Shape;1654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5" name="Google Shape;1655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6" name="Google Shape;1656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7" name="Google Shape;1657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8" name="Google Shape;1658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9" name="Google Shape;1659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0" name="Google Shape;1660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1" name="Google Shape;1661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2" name="Google Shape;1662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663" name="Google Shape;1663;p30"/>
                      <p:cNvGrpSpPr/>
                      <p:nvPr/>
                    </p:nvGrpSpPr>
                    <p:grpSpPr>
                      <a:xfrm>
                        <a:off x="1938678" y="21791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664" name="Google Shape;1664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5" name="Google Shape;1665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6" name="Google Shape;1666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7" name="Google Shape;1667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8" name="Google Shape;1668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9" name="Google Shape;1669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0" name="Google Shape;1670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1" name="Google Shape;1671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2" name="Google Shape;1672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3" name="Google Shape;1673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4" name="Google Shape;1674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5" name="Google Shape;1675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6" name="Google Shape;1676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7" name="Google Shape;1677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8" name="Google Shape;1678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9" name="Google Shape;1679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sp>
                  <p:nvSpPr>
                    <p:cNvPr id="1680" name="Google Shape;1680;p30"/>
                    <p:cNvSpPr/>
                    <p:nvPr/>
                  </p:nvSpPr>
                  <p:spPr>
                    <a:xfrm>
                      <a:off x="1912101" y="16734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1" name="Google Shape;1681;p30"/>
                    <p:cNvSpPr/>
                    <p:nvPr/>
                  </p:nvSpPr>
                  <p:spPr>
                    <a:xfrm>
                      <a:off x="1912101" y="165052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2" name="Google Shape;1682;p30"/>
                    <p:cNvSpPr/>
                    <p:nvPr/>
                  </p:nvSpPr>
                  <p:spPr>
                    <a:xfrm>
                      <a:off x="1912101" y="16275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683" name="Google Shape;1683;p30"/>
                <p:cNvGrpSpPr/>
                <p:nvPr/>
              </p:nvGrpSpPr>
              <p:grpSpPr>
                <a:xfrm>
                  <a:off x="1634350" y="4002324"/>
                  <a:ext cx="1269600" cy="162600"/>
                  <a:chOff x="1634350" y="4002324"/>
                  <a:chExt cx="1269600" cy="162600"/>
                </a:xfrm>
              </p:grpSpPr>
              <p:sp>
                <p:nvSpPr>
                  <p:cNvPr id="1684" name="Google Shape;1684;p30"/>
                  <p:cNvSpPr/>
                  <p:nvPr/>
                </p:nvSpPr>
                <p:spPr>
                  <a:xfrm>
                    <a:off x="1634350" y="4002324"/>
                    <a:ext cx="1269600" cy="162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685" name="Google Shape;1685;p30"/>
                  <p:cNvGrpSpPr/>
                  <p:nvPr/>
                </p:nvGrpSpPr>
                <p:grpSpPr>
                  <a:xfrm>
                    <a:off x="1657932" y="4031216"/>
                    <a:ext cx="1222424" cy="104804"/>
                    <a:chOff x="1657932" y="4031216"/>
                    <a:chExt cx="1222424" cy="104804"/>
                  </a:xfrm>
                </p:grpSpPr>
                <p:grpSp>
                  <p:nvGrpSpPr>
                    <p:cNvPr id="1686" name="Google Shape;1686;p30"/>
                    <p:cNvGrpSpPr/>
                    <p:nvPr/>
                  </p:nvGrpSpPr>
                  <p:grpSpPr>
                    <a:xfrm rot="-5400000">
                      <a:off x="169843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687" name="Google Shape;1687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88" name="Google Shape;1688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89" name="Google Shape;1689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0" name="Google Shape;1690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1" name="Google Shape;1691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92" name="Google Shape;1692;p30"/>
                    <p:cNvGrpSpPr/>
                    <p:nvPr/>
                  </p:nvGrpSpPr>
                  <p:grpSpPr>
                    <a:xfrm rot="-5400000">
                      <a:off x="1905756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693" name="Google Shape;1693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4" name="Google Shape;1694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5" name="Google Shape;1695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6" name="Google Shape;1696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7" name="Google Shape;1697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98" name="Google Shape;1698;p30"/>
                    <p:cNvGrpSpPr/>
                    <p:nvPr/>
                  </p:nvGrpSpPr>
                  <p:grpSpPr>
                    <a:xfrm rot="-5400000">
                      <a:off x="211308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699" name="Google Shape;1699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0" name="Google Shape;1700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1" name="Google Shape;1701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2" name="Google Shape;1702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3" name="Google Shape;1703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04" name="Google Shape;1704;p30"/>
                    <p:cNvGrpSpPr/>
                    <p:nvPr/>
                  </p:nvGrpSpPr>
                  <p:grpSpPr>
                    <a:xfrm rot="-5400000">
                      <a:off x="2320405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705" name="Google Shape;1705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6" name="Google Shape;1706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7" name="Google Shape;1707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8" name="Google Shape;1708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9" name="Google Shape;1709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10" name="Google Shape;1710;p30"/>
                    <p:cNvGrpSpPr/>
                    <p:nvPr/>
                  </p:nvGrpSpPr>
                  <p:grpSpPr>
                    <a:xfrm rot="-5400000">
                      <a:off x="252773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711" name="Google Shape;1711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2" name="Google Shape;1712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3" name="Google Shape;1713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4" name="Google Shape;1714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5" name="Google Shape;1715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16" name="Google Shape;1716;p30"/>
                    <p:cNvGrpSpPr/>
                    <p:nvPr/>
                  </p:nvGrpSpPr>
                  <p:grpSpPr>
                    <a:xfrm rot="-5400000">
                      <a:off x="2735055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717" name="Google Shape;1717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8" name="Google Shape;1718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9" name="Google Shape;1719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20" name="Google Shape;1720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21" name="Google Shape;1721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  <p:grpSp>
            <p:nvGrpSpPr>
              <p:cNvPr id="1722" name="Google Shape;1722;p30"/>
              <p:cNvGrpSpPr/>
              <p:nvPr/>
            </p:nvGrpSpPr>
            <p:grpSpPr>
              <a:xfrm>
                <a:off x="2946216" y="616404"/>
                <a:ext cx="1269648" cy="3548520"/>
                <a:chOff x="1634342" y="616404"/>
                <a:chExt cx="1269648" cy="3548520"/>
              </a:xfrm>
            </p:grpSpPr>
            <p:grpSp>
              <p:nvGrpSpPr>
                <p:cNvPr id="1723" name="Google Shape;1723;p30"/>
                <p:cNvGrpSpPr/>
                <p:nvPr/>
              </p:nvGrpSpPr>
              <p:grpSpPr>
                <a:xfrm>
                  <a:off x="1634342" y="616404"/>
                  <a:ext cx="1269648" cy="3385907"/>
                  <a:chOff x="1634355" y="463319"/>
                  <a:chExt cx="1420983" cy="3789488"/>
                </a:xfrm>
              </p:grpSpPr>
              <p:grpSp>
                <p:nvGrpSpPr>
                  <p:cNvPr id="1724" name="Google Shape;1724;p30"/>
                  <p:cNvGrpSpPr/>
                  <p:nvPr/>
                </p:nvGrpSpPr>
                <p:grpSpPr>
                  <a:xfrm>
                    <a:off x="1634355" y="463319"/>
                    <a:ext cx="1420983" cy="907026"/>
                    <a:chOff x="1851288" y="768725"/>
                    <a:chExt cx="1191900" cy="760800"/>
                  </a:xfrm>
                </p:grpSpPr>
                <p:sp>
                  <p:nvSpPr>
                    <p:cNvPr id="1725" name="Google Shape;1725;p30"/>
                    <p:cNvSpPr/>
                    <p:nvPr/>
                  </p:nvSpPr>
                  <p:spPr>
                    <a:xfrm>
                      <a:off x="1851288" y="768725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26" name="Google Shape;1726;p30"/>
                    <p:cNvSpPr/>
                    <p:nvPr/>
                  </p:nvSpPr>
                  <p:spPr>
                    <a:xfrm>
                      <a:off x="1912100" y="901650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27" name="Google Shape;1727;p30"/>
                    <p:cNvSpPr/>
                    <p:nvPr/>
                  </p:nvSpPr>
                  <p:spPr>
                    <a:xfrm>
                      <a:off x="1912099" y="14592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728" name="Google Shape;1728;p30"/>
                    <p:cNvGrpSpPr/>
                    <p:nvPr/>
                  </p:nvGrpSpPr>
                  <p:grpSpPr>
                    <a:xfrm>
                      <a:off x="191192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29" name="Google Shape;1729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0" name="Google Shape;1730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1" name="Google Shape;1731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2" name="Google Shape;1732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3" name="Google Shape;1733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34" name="Google Shape;1734;p30"/>
                    <p:cNvGrpSpPr/>
                    <p:nvPr/>
                  </p:nvGrpSpPr>
                  <p:grpSpPr>
                    <a:xfrm>
                      <a:off x="1983246" y="942647"/>
                      <a:ext cx="736405" cy="53301"/>
                      <a:chOff x="1944675" y="933750"/>
                      <a:chExt cx="418650" cy="30300"/>
                    </a:xfrm>
                  </p:grpSpPr>
                  <p:sp>
                    <p:nvSpPr>
                      <p:cNvPr id="1735" name="Google Shape;1735;p30"/>
                      <p:cNvSpPr/>
                      <p:nvPr/>
                    </p:nvSpPr>
                    <p:spPr>
                      <a:xfrm>
                        <a:off x="19446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6" name="Google Shape;1736;p30"/>
                      <p:cNvSpPr/>
                      <p:nvPr/>
                    </p:nvSpPr>
                    <p:spPr>
                      <a:xfrm>
                        <a:off x="20060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7" name="Google Shape;1737;p30"/>
                      <p:cNvSpPr/>
                      <p:nvPr/>
                    </p:nvSpPr>
                    <p:spPr>
                      <a:xfrm>
                        <a:off x="20674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8" name="Google Shape;1738;p30"/>
                      <p:cNvSpPr/>
                      <p:nvPr/>
                    </p:nvSpPr>
                    <p:spPr>
                      <a:xfrm>
                        <a:off x="21288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9" name="Google Shape;1739;p30"/>
                      <p:cNvSpPr/>
                      <p:nvPr/>
                    </p:nvSpPr>
                    <p:spPr>
                      <a:xfrm>
                        <a:off x="233302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740" name="Google Shape;1740;p30"/>
                    <p:cNvSpPr/>
                    <p:nvPr/>
                  </p:nvSpPr>
                  <p:spPr>
                    <a:xfrm>
                      <a:off x="1912099" y="8746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1" name="Google Shape;1741;p30"/>
                    <p:cNvSpPr/>
                    <p:nvPr/>
                  </p:nvSpPr>
                  <p:spPr>
                    <a:xfrm>
                      <a:off x="2820875" y="901650"/>
                      <a:ext cx="1623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2" name="Google Shape;1742;p30"/>
                    <p:cNvSpPr/>
                    <p:nvPr/>
                  </p:nvSpPr>
                  <p:spPr>
                    <a:xfrm rot="10800000">
                      <a:off x="2948246" y="919900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3" name="Google Shape;1743;p30"/>
                    <p:cNvSpPr/>
                    <p:nvPr/>
                  </p:nvSpPr>
                  <p:spPr>
                    <a:xfrm rot="10800000">
                      <a:off x="2948246" y="957925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4" name="Google Shape;1744;p30"/>
                    <p:cNvSpPr/>
                    <p:nvPr/>
                  </p:nvSpPr>
                  <p:spPr>
                    <a:xfrm rot="10800000">
                      <a:off x="2948246" y="995950"/>
                      <a:ext cx="204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745" name="Google Shape;1745;p30"/>
                    <p:cNvGrpSpPr/>
                    <p:nvPr/>
                  </p:nvGrpSpPr>
                  <p:grpSpPr>
                    <a:xfrm>
                      <a:off x="2835388" y="919900"/>
                      <a:ext cx="105525" cy="105450"/>
                      <a:chOff x="2835388" y="919900"/>
                      <a:chExt cx="105525" cy="105450"/>
                    </a:xfrm>
                  </p:grpSpPr>
                  <p:sp>
                    <p:nvSpPr>
                      <p:cNvPr id="1746" name="Google Shape;1746;p30"/>
                      <p:cNvSpPr/>
                      <p:nvPr/>
                    </p:nvSpPr>
                    <p:spPr>
                      <a:xfrm rot="10800000">
                        <a:off x="2910613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47" name="Google Shape;1747;p30"/>
                      <p:cNvSpPr/>
                      <p:nvPr/>
                    </p:nvSpPr>
                    <p:spPr>
                      <a:xfrm rot="10800000">
                        <a:off x="2873000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48" name="Google Shape;1748;p30"/>
                      <p:cNvSpPr/>
                      <p:nvPr/>
                    </p:nvSpPr>
                    <p:spPr>
                      <a:xfrm rot="10800000">
                        <a:off x="2835388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49" name="Google Shape;1749;p30"/>
                      <p:cNvSpPr/>
                      <p:nvPr/>
                    </p:nvSpPr>
                    <p:spPr>
                      <a:xfrm rot="10800000">
                        <a:off x="2910613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0" name="Google Shape;1750;p30"/>
                      <p:cNvSpPr/>
                      <p:nvPr/>
                    </p:nvSpPr>
                    <p:spPr>
                      <a:xfrm rot="10800000">
                        <a:off x="2873000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1" name="Google Shape;1751;p30"/>
                      <p:cNvSpPr/>
                      <p:nvPr/>
                    </p:nvSpPr>
                    <p:spPr>
                      <a:xfrm rot="10800000">
                        <a:off x="2835388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2" name="Google Shape;1752;p30"/>
                      <p:cNvSpPr/>
                      <p:nvPr/>
                    </p:nvSpPr>
                    <p:spPr>
                      <a:xfrm rot="10800000">
                        <a:off x="2910613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3" name="Google Shape;1753;p30"/>
                      <p:cNvSpPr/>
                      <p:nvPr/>
                    </p:nvSpPr>
                    <p:spPr>
                      <a:xfrm rot="10800000">
                        <a:off x="2873000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4" name="Google Shape;1754;p30"/>
                      <p:cNvSpPr/>
                      <p:nvPr/>
                    </p:nvSpPr>
                    <p:spPr>
                      <a:xfrm rot="10800000">
                        <a:off x="2835388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755" name="Google Shape;1755;p30"/>
                    <p:cNvSpPr/>
                    <p:nvPr/>
                  </p:nvSpPr>
                  <p:spPr>
                    <a:xfrm>
                      <a:off x="1912100" y="1081475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756" name="Google Shape;1756;p30"/>
                    <p:cNvGrpSpPr/>
                    <p:nvPr/>
                  </p:nvGrpSpPr>
                  <p:grpSpPr>
                    <a:xfrm>
                      <a:off x="2067985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57" name="Google Shape;1757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8" name="Google Shape;1758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9" name="Google Shape;1759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0" name="Google Shape;1760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1" name="Google Shape;1761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62" name="Google Shape;1762;p30"/>
                    <p:cNvGrpSpPr/>
                    <p:nvPr/>
                  </p:nvGrpSpPr>
                  <p:grpSpPr>
                    <a:xfrm>
                      <a:off x="222404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63" name="Google Shape;1763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4" name="Google Shape;1764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5" name="Google Shape;1765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6" name="Google Shape;1766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7" name="Google Shape;1767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68" name="Google Shape;1768;p30"/>
                    <p:cNvGrpSpPr/>
                    <p:nvPr/>
                  </p:nvGrpSpPr>
                  <p:grpSpPr>
                    <a:xfrm>
                      <a:off x="238011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69" name="Google Shape;1769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0" name="Google Shape;1770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1" name="Google Shape;1771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2" name="Google Shape;1772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3" name="Google Shape;1773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74" name="Google Shape;1774;p30"/>
                    <p:cNvGrpSpPr/>
                    <p:nvPr/>
                  </p:nvGrpSpPr>
                  <p:grpSpPr>
                    <a:xfrm>
                      <a:off x="2536176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75" name="Google Shape;1775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6" name="Google Shape;1776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7" name="Google Shape;1777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8" name="Google Shape;1778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9" name="Google Shape;1779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80" name="Google Shape;1780;p30"/>
                    <p:cNvGrpSpPr/>
                    <p:nvPr/>
                  </p:nvGrpSpPr>
                  <p:grpSpPr>
                    <a:xfrm>
                      <a:off x="269223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81" name="Google Shape;1781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2" name="Google Shape;1782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3" name="Google Shape;1783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4" name="Google Shape;1784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5" name="Google Shape;1785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786" name="Google Shape;1786;p30"/>
                    <p:cNvSpPr/>
                    <p:nvPr/>
                  </p:nvSpPr>
                  <p:spPr>
                    <a:xfrm rot="10800000">
                      <a:off x="2695247" y="835600"/>
                      <a:ext cx="2865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87" name="Google Shape;1787;p30"/>
                    <p:cNvSpPr/>
                    <p:nvPr/>
                  </p:nvSpPr>
                  <p:spPr>
                    <a:xfrm rot="10800000">
                      <a:off x="2811649" y="1367825"/>
                      <a:ext cx="170100" cy="678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788" name="Google Shape;1788;p30"/>
                    <p:cNvGrpSpPr/>
                    <p:nvPr/>
                  </p:nvGrpSpPr>
                  <p:grpSpPr>
                    <a:xfrm>
                      <a:off x="2811649" y="1287238"/>
                      <a:ext cx="170100" cy="67800"/>
                      <a:chOff x="2811649" y="1261200"/>
                      <a:chExt cx="170100" cy="67800"/>
                    </a:xfrm>
                  </p:grpSpPr>
                  <p:sp>
                    <p:nvSpPr>
                      <p:cNvPr id="1789" name="Google Shape;1789;p30"/>
                      <p:cNvSpPr/>
                      <p:nvPr/>
                    </p:nvSpPr>
                    <p:spPr>
                      <a:xfrm rot="10800000">
                        <a:off x="2811649" y="1261200"/>
                        <a:ext cx="170100" cy="678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790" name="Google Shape;1790;p30"/>
                      <p:cNvGrpSpPr/>
                      <p:nvPr/>
                    </p:nvGrpSpPr>
                    <p:grpSpPr>
                      <a:xfrm>
                        <a:off x="282677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791" name="Google Shape;1791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792" name="Google Shape;1792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793" name="Google Shape;1793;p30"/>
                      <p:cNvGrpSpPr/>
                      <p:nvPr/>
                    </p:nvGrpSpPr>
                    <p:grpSpPr>
                      <a:xfrm>
                        <a:off x="2881550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794" name="Google Shape;1794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795" name="Google Shape;1795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796" name="Google Shape;1796;p30"/>
                      <p:cNvGrpSpPr/>
                      <p:nvPr/>
                    </p:nvGrpSpPr>
                    <p:grpSpPr>
                      <a:xfrm>
                        <a:off x="293632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797" name="Google Shape;1797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798" name="Google Shape;1798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1799" name="Google Shape;1799;p30"/>
                    <p:cNvGrpSpPr/>
                    <p:nvPr/>
                  </p:nvGrpSpPr>
                  <p:grpSpPr>
                    <a:xfrm>
                      <a:off x="282677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800" name="Google Shape;1800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1" name="Google Shape;1801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802" name="Google Shape;1802;p30"/>
                    <p:cNvGrpSpPr/>
                    <p:nvPr/>
                  </p:nvGrpSpPr>
                  <p:grpSpPr>
                    <a:xfrm>
                      <a:off x="2881550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803" name="Google Shape;1803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4" name="Google Shape;1804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805" name="Google Shape;1805;p30"/>
                    <p:cNvGrpSpPr/>
                    <p:nvPr/>
                  </p:nvGrpSpPr>
                  <p:grpSpPr>
                    <a:xfrm>
                      <a:off x="293632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806" name="Google Shape;1806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7" name="Google Shape;1807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808" name="Google Shape;1808;p30"/>
                    <p:cNvGrpSpPr/>
                    <p:nvPr/>
                  </p:nvGrpSpPr>
                  <p:grpSpPr>
                    <a:xfrm>
                      <a:off x="2821775" y="1080988"/>
                      <a:ext cx="174400" cy="174400"/>
                      <a:chOff x="2821775" y="1080988"/>
                      <a:chExt cx="174400" cy="174400"/>
                    </a:xfrm>
                  </p:grpSpPr>
                  <p:sp>
                    <p:nvSpPr>
                      <p:cNvPr id="1809" name="Google Shape;1809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0" name="Google Shape;1810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1" name="Google Shape;1811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812" name="Google Shape;1812;p30"/>
                      <p:cNvCxnSpPr>
                        <a:stCxn id="1811" idx="0"/>
                        <a:endCxn id="1809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3" name="Google Shape;1813;p30"/>
                      <p:cNvCxnSpPr>
                        <a:stCxn id="1811" idx="6"/>
                        <a:endCxn id="1809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4" name="Google Shape;1814;p30"/>
                      <p:cNvCxnSpPr>
                        <a:stCxn id="1811" idx="7"/>
                        <a:endCxn id="1809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5" name="Google Shape;1815;p30"/>
                      <p:cNvCxnSpPr>
                        <a:stCxn id="1811" idx="1"/>
                        <a:endCxn id="1809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6" name="Google Shape;1816;p30"/>
                      <p:cNvCxnSpPr>
                        <a:stCxn id="1811" idx="2"/>
                        <a:endCxn id="1809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7" name="Google Shape;1817;p30"/>
                      <p:cNvCxnSpPr>
                        <a:stCxn id="1811" idx="3"/>
                        <a:endCxn id="1809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8" name="Google Shape;1818;p30"/>
                      <p:cNvCxnSpPr>
                        <a:stCxn id="1811" idx="4"/>
                        <a:endCxn id="1809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9" name="Google Shape;1819;p30"/>
                      <p:cNvCxnSpPr>
                        <a:stCxn id="1811" idx="5"/>
                        <a:endCxn id="1809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</p:grpSp>
              <p:grpSp>
                <p:nvGrpSpPr>
                  <p:cNvPr id="1820" name="Google Shape;1820;p30"/>
                  <p:cNvGrpSpPr/>
                  <p:nvPr/>
                </p:nvGrpSpPr>
                <p:grpSpPr>
                  <a:xfrm>
                    <a:off x="1634355" y="1418301"/>
                    <a:ext cx="1420983" cy="907026"/>
                    <a:chOff x="1851288" y="1569750"/>
                    <a:chExt cx="1191900" cy="760800"/>
                  </a:xfrm>
                </p:grpSpPr>
                <p:sp>
                  <p:nvSpPr>
                    <p:cNvPr id="1821" name="Google Shape;1821;p30"/>
                    <p:cNvSpPr/>
                    <p:nvPr/>
                  </p:nvSpPr>
                  <p:spPr>
                    <a:xfrm>
                      <a:off x="1851288" y="1569750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2" name="Google Shape;1822;p30"/>
                    <p:cNvSpPr/>
                    <p:nvPr/>
                  </p:nvSpPr>
                  <p:spPr>
                    <a:xfrm>
                      <a:off x="1912099" y="2260250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823" name="Google Shape;1823;p30"/>
                    <p:cNvGrpSpPr/>
                    <p:nvPr/>
                  </p:nvGrpSpPr>
                  <p:grpSpPr>
                    <a:xfrm>
                      <a:off x="2491554" y="1627594"/>
                      <a:ext cx="477033" cy="87176"/>
                      <a:chOff x="2594360" y="1659550"/>
                      <a:chExt cx="374290" cy="68400"/>
                    </a:xfrm>
                  </p:grpSpPr>
                  <p:sp>
                    <p:nvSpPr>
                      <p:cNvPr id="1824" name="Google Shape;1824;p30"/>
                      <p:cNvSpPr/>
                      <p:nvPr/>
                    </p:nvSpPr>
                    <p:spPr>
                      <a:xfrm rot="10800000">
                        <a:off x="2911350" y="1659550"/>
                        <a:ext cx="57300" cy="684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825" name="Google Shape;1825;p30"/>
                      <p:cNvGrpSpPr/>
                      <p:nvPr/>
                    </p:nvGrpSpPr>
                    <p:grpSpPr>
                      <a:xfrm>
                        <a:off x="2594360" y="1660525"/>
                        <a:ext cx="296325" cy="67425"/>
                        <a:chOff x="2835388" y="919900"/>
                        <a:chExt cx="105525" cy="67425"/>
                      </a:xfrm>
                    </p:grpSpPr>
                    <p:sp>
                      <p:nvSpPr>
                        <p:cNvPr id="1826" name="Google Shape;1826;p30"/>
                        <p:cNvSpPr/>
                        <p:nvPr/>
                      </p:nvSpPr>
                      <p:spPr>
                        <a:xfrm rot="10800000">
                          <a:off x="2910613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27" name="Google Shape;1827;p30"/>
                        <p:cNvSpPr/>
                        <p:nvPr/>
                      </p:nvSpPr>
                      <p:spPr>
                        <a:xfrm rot="10800000">
                          <a:off x="2873000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28" name="Google Shape;1828;p30"/>
                        <p:cNvSpPr/>
                        <p:nvPr/>
                      </p:nvSpPr>
                      <p:spPr>
                        <a:xfrm rot="10800000">
                          <a:off x="2835388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29" name="Google Shape;1829;p30"/>
                        <p:cNvSpPr/>
                        <p:nvPr/>
                      </p:nvSpPr>
                      <p:spPr>
                        <a:xfrm rot="10800000">
                          <a:off x="2910613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30" name="Google Shape;1830;p30"/>
                        <p:cNvSpPr/>
                        <p:nvPr/>
                      </p:nvSpPr>
                      <p:spPr>
                        <a:xfrm rot="10800000">
                          <a:off x="2873000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31" name="Google Shape;1831;p30"/>
                        <p:cNvSpPr/>
                        <p:nvPr/>
                      </p:nvSpPr>
                      <p:spPr>
                        <a:xfrm rot="10800000">
                          <a:off x="2835388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1832" name="Google Shape;1832;p30"/>
                    <p:cNvGrpSpPr/>
                    <p:nvPr/>
                  </p:nvGrpSpPr>
                  <p:grpSpPr>
                    <a:xfrm>
                      <a:off x="2779071" y="177154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833" name="Google Shape;1833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34" name="Google Shape;1834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35" name="Google Shape;1835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836" name="Google Shape;1836;p30"/>
                      <p:cNvCxnSpPr>
                        <a:stCxn id="1835" idx="0"/>
                        <a:endCxn id="1833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37" name="Google Shape;1837;p30"/>
                      <p:cNvCxnSpPr>
                        <a:stCxn id="1835" idx="6"/>
                        <a:endCxn id="1833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38" name="Google Shape;1838;p30"/>
                      <p:cNvCxnSpPr>
                        <a:stCxn id="1835" idx="7"/>
                        <a:endCxn id="1833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39" name="Google Shape;1839;p30"/>
                      <p:cNvCxnSpPr>
                        <a:stCxn id="1835" idx="1"/>
                        <a:endCxn id="1833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0" name="Google Shape;1840;p30"/>
                      <p:cNvCxnSpPr>
                        <a:stCxn id="1835" idx="2"/>
                        <a:endCxn id="1833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1" name="Google Shape;1841;p30"/>
                      <p:cNvCxnSpPr>
                        <a:stCxn id="1835" idx="3"/>
                        <a:endCxn id="1833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2" name="Google Shape;1842;p30"/>
                      <p:cNvCxnSpPr>
                        <a:stCxn id="1835" idx="4"/>
                        <a:endCxn id="1833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3" name="Google Shape;1843;p30"/>
                      <p:cNvCxnSpPr>
                        <a:stCxn id="1835" idx="5"/>
                        <a:endCxn id="1833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844" name="Google Shape;1844;p30"/>
                    <p:cNvGrpSpPr/>
                    <p:nvPr/>
                  </p:nvGrpSpPr>
                  <p:grpSpPr>
                    <a:xfrm>
                      <a:off x="2779071" y="201589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845" name="Google Shape;1845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46" name="Google Shape;1846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47" name="Google Shape;1847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848" name="Google Shape;1848;p30"/>
                      <p:cNvCxnSpPr>
                        <a:stCxn id="1847" idx="0"/>
                        <a:endCxn id="1845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9" name="Google Shape;1849;p30"/>
                      <p:cNvCxnSpPr>
                        <a:stCxn id="1847" idx="6"/>
                        <a:endCxn id="1845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50" name="Google Shape;1850;p30"/>
                      <p:cNvCxnSpPr>
                        <a:stCxn id="1847" idx="7"/>
                        <a:endCxn id="1845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51" name="Google Shape;1851;p30"/>
                      <p:cNvCxnSpPr>
                        <a:stCxn id="1847" idx="1"/>
                        <a:endCxn id="1845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52" name="Google Shape;1852;p30"/>
                      <p:cNvCxnSpPr>
                        <a:stCxn id="1847" idx="2"/>
                        <a:endCxn id="1845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53" name="Google Shape;1853;p30"/>
                      <p:cNvCxnSpPr>
                        <a:stCxn id="1847" idx="3"/>
                        <a:endCxn id="1845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54" name="Google Shape;1854;p30"/>
                      <p:cNvCxnSpPr>
                        <a:stCxn id="1847" idx="4"/>
                        <a:endCxn id="1845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55" name="Google Shape;1855;p30"/>
                      <p:cNvCxnSpPr>
                        <a:stCxn id="1847" idx="5"/>
                        <a:endCxn id="1845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856" name="Google Shape;1856;p30"/>
                    <p:cNvGrpSpPr/>
                    <p:nvPr/>
                  </p:nvGrpSpPr>
                  <p:grpSpPr>
                    <a:xfrm>
                      <a:off x="1912103" y="1771547"/>
                      <a:ext cx="813250" cy="433400"/>
                      <a:chOff x="1912103" y="1771547"/>
                      <a:chExt cx="813250" cy="433400"/>
                    </a:xfrm>
                  </p:grpSpPr>
                  <p:grpSp>
                    <p:nvGrpSpPr>
                      <p:cNvPr id="1857" name="Google Shape;1857;p30"/>
                      <p:cNvGrpSpPr/>
                      <p:nvPr/>
                    </p:nvGrpSpPr>
                    <p:grpSpPr>
                      <a:xfrm>
                        <a:off x="1912103" y="17715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858" name="Google Shape;1858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59" name="Google Shape;1859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0" name="Google Shape;1860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1" name="Google Shape;1861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2" name="Google Shape;1862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3" name="Google Shape;1863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4" name="Google Shape;1864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5" name="Google Shape;1865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6" name="Google Shape;1866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7" name="Google Shape;1867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8" name="Google Shape;1868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9" name="Google Shape;1869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0" name="Google Shape;1870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1" name="Google Shape;1871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2" name="Google Shape;1872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3" name="Google Shape;1873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874" name="Google Shape;1874;p30"/>
                      <p:cNvGrpSpPr/>
                      <p:nvPr/>
                    </p:nvGrpSpPr>
                    <p:grpSpPr>
                      <a:xfrm>
                        <a:off x="1938678" y="1816836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875" name="Google Shape;1875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6" name="Google Shape;1876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7" name="Google Shape;1877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8" name="Google Shape;1878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9" name="Google Shape;1879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0" name="Google Shape;1880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1" name="Google Shape;1881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2" name="Google Shape;1882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3" name="Google Shape;1883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4" name="Google Shape;1884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5" name="Google Shape;1885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6" name="Google Shape;1886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7" name="Google Shape;1887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8" name="Google Shape;1888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9" name="Google Shape;1889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0" name="Google Shape;1890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891" name="Google Shape;1891;p30"/>
                      <p:cNvGrpSpPr/>
                      <p:nvPr/>
                    </p:nvGrpSpPr>
                    <p:grpSpPr>
                      <a:xfrm>
                        <a:off x="1912103" y="1862125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892" name="Google Shape;1892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3" name="Google Shape;1893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4" name="Google Shape;1894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5" name="Google Shape;1895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6" name="Google Shape;1896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7" name="Google Shape;1897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8" name="Google Shape;1898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9" name="Google Shape;1899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0" name="Google Shape;1900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1" name="Google Shape;1901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2" name="Google Shape;1902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3" name="Google Shape;1903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4" name="Google Shape;1904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5" name="Google Shape;1905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6" name="Google Shape;1906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7" name="Google Shape;1907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908" name="Google Shape;1908;p30"/>
                      <p:cNvGrpSpPr/>
                      <p:nvPr/>
                    </p:nvGrpSpPr>
                    <p:grpSpPr>
                      <a:xfrm>
                        <a:off x="1938678" y="1907414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09" name="Google Shape;1909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0" name="Google Shape;1910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1" name="Google Shape;1911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2" name="Google Shape;1912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3" name="Google Shape;1913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4" name="Google Shape;1914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5" name="Google Shape;1915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6" name="Google Shape;1916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7" name="Google Shape;1917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8" name="Google Shape;1918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9" name="Google Shape;1919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0" name="Google Shape;1920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1" name="Google Shape;1921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2" name="Google Shape;1922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3" name="Google Shape;1923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4" name="Google Shape;1924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925" name="Google Shape;1925;p30"/>
                      <p:cNvGrpSpPr/>
                      <p:nvPr/>
                    </p:nvGrpSpPr>
                    <p:grpSpPr>
                      <a:xfrm>
                        <a:off x="1912103" y="1952703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26" name="Google Shape;1926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7" name="Google Shape;1927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8" name="Google Shape;1928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9" name="Google Shape;1929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0" name="Google Shape;1930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1" name="Google Shape;1931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2" name="Google Shape;1932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3" name="Google Shape;1933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4" name="Google Shape;1934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5" name="Google Shape;1935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6" name="Google Shape;1936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7" name="Google Shape;1937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8" name="Google Shape;1938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9" name="Google Shape;1939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0" name="Google Shape;1940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1" name="Google Shape;1941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942" name="Google Shape;1942;p30"/>
                      <p:cNvGrpSpPr/>
                      <p:nvPr/>
                    </p:nvGrpSpPr>
                    <p:grpSpPr>
                      <a:xfrm>
                        <a:off x="1938678" y="1997992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43" name="Google Shape;1943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4" name="Google Shape;1944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5" name="Google Shape;1945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6" name="Google Shape;1946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7" name="Google Shape;1947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8" name="Google Shape;1948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9" name="Google Shape;1949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0" name="Google Shape;1950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1" name="Google Shape;1951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2" name="Google Shape;1952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3" name="Google Shape;1953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4" name="Google Shape;1954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5" name="Google Shape;1955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6" name="Google Shape;1956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7" name="Google Shape;1957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8" name="Google Shape;1958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959" name="Google Shape;1959;p30"/>
                      <p:cNvGrpSpPr/>
                      <p:nvPr/>
                    </p:nvGrpSpPr>
                    <p:grpSpPr>
                      <a:xfrm>
                        <a:off x="1912103" y="2043281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60" name="Google Shape;1960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1" name="Google Shape;1961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2" name="Google Shape;1962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3" name="Google Shape;1963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4" name="Google Shape;1964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5" name="Google Shape;1965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6" name="Google Shape;1966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7" name="Google Shape;1967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8" name="Google Shape;1968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9" name="Google Shape;1969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0" name="Google Shape;1970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1" name="Google Shape;1971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2" name="Google Shape;1972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3" name="Google Shape;1973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4" name="Google Shape;1974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5" name="Google Shape;1975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976" name="Google Shape;1976;p30"/>
                      <p:cNvGrpSpPr/>
                      <p:nvPr/>
                    </p:nvGrpSpPr>
                    <p:grpSpPr>
                      <a:xfrm>
                        <a:off x="1938678" y="2088570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77" name="Google Shape;1977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8" name="Google Shape;1978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9" name="Google Shape;1979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0" name="Google Shape;1980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1" name="Google Shape;1981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2" name="Google Shape;1982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3" name="Google Shape;1983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4" name="Google Shape;1984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5" name="Google Shape;1985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6" name="Google Shape;1986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7" name="Google Shape;1987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8" name="Google Shape;1988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9" name="Google Shape;1989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0" name="Google Shape;1990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1" name="Google Shape;1991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2" name="Google Shape;1992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993" name="Google Shape;1993;p30"/>
                      <p:cNvGrpSpPr/>
                      <p:nvPr/>
                    </p:nvGrpSpPr>
                    <p:grpSpPr>
                      <a:xfrm>
                        <a:off x="1912103" y="2133859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94" name="Google Shape;1994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5" name="Google Shape;1995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6" name="Google Shape;1996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7" name="Google Shape;1997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8" name="Google Shape;1998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9" name="Google Shape;1999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0" name="Google Shape;2000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1" name="Google Shape;2001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2" name="Google Shape;2002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3" name="Google Shape;2003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4" name="Google Shape;2004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5" name="Google Shape;2005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6" name="Google Shape;2006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7" name="Google Shape;2007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8" name="Google Shape;2008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9" name="Google Shape;2009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010" name="Google Shape;2010;p30"/>
                      <p:cNvGrpSpPr/>
                      <p:nvPr/>
                    </p:nvGrpSpPr>
                    <p:grpSpPr>
                      <a:xfrm>
                        <a:off x="1938678" y="21791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011" name="Google Shape;2011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2" name="Google Shape;2012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3" name="Google Shape;2013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4" name="Google Shape;2014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5" name="Google Shape;2015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6" name="Google Shape;2016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7" name="Google Shape;2017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8" name="Google Shape;2018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9" name="Google Shape;2019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20" name="Google Shape;2020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21" name="Google Shape;2021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22" name="Google Shape;2022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23" name="Google Shape;2023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24" name="Google Shape;2024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25" name="Google Shape;2025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26" name="Google Shape;2026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sp>
                  <p:nvSpPr>
                    <p:cNvPr id="2027" name="Google Shape;2027;p30"/>
                    <p:cNvSpPr/>
                    <p:nvPr/>
                  </p:nvSpPr>
                  <p:spPr>
                    <a:xfrm>
                      <a:off x="1912101" y="16734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28" name="Google Shape;2028;p30"/>
                    <p:cNvSpPr/>
                    <p:nvPr/>
                  </p:nvSpPr>
                  <p:spPr>
                    <a:xfrm>
                      <a:off x="1912101" y="165052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29" name="Google Shape;2029;p30"/>
                    <p:cNvSpPr/>
                    <p:nvPr/>
                  </p:nvSpPr>
                  <p:spPr>
                    <a:xfrm>
                      <a:off x="1912101" y="16275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030" name="Google Shape;2030;p30"/>
                  <p:cNvGrpSpPr/>
                  <p:nvPr/>
                </p:nvGrpSpPr>
                <p:grpSpPr>
                  <a:xfrm>
                    <a:off x="1634355" y="2390799"/>
                    <a:ext cx="1420983" cy="907026"/>
                    <a:chOff x="1851288" y="768725"/>
                    <a:chExt cx="1191900" cy="760800"/>
                  </a:xfrm>
                </p:grpSpPr>
                <p:sp>
                  <p:nvSpPr>
                    <p:cNvPr id="2031" name="Google Shape;2031;p30"/>
                    <p:cNvSpPr/>
                    <p:nvPr/>
                  </p:nvSpPr>
                  <p:spPr>
                    <a:xfrm>
                      <a:off x="1851288" y="768725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2" name="Google Shape;2032;p30"/>
                    <p:cNvSpPr/>
                    <p:nvPr/>
                  </p:nvSpPr>
                  <p:spPr>
                    <a:xfrm>
                      <a:off x="1912100" y="901650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3" name="Google Shape;2033;p30"/>
                    <p:cNvSpPr/>
                    <p:nvPr/>
                  </p:nvSpPr>
                  <p:spPr>
                    <a:xfrm>
                      <a:off x="1912099" y="14592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034" name="Google Shape;2034;p30"/>
                    <p:cNvGrpSpPr/>
                    <p:nvPr/>
                  </p:nvGrpSpPr>
                  <p:grpSpPr>
                    <a:xfrm>
                      <a:off x="191192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35" name="Google Shape;2035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6" name="Google Shape;2036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7" name="Google Shape;2037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8" name="Google Shape;2038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9" name="Google Shape;2039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040" name="Google Shape;2040;p30"/>
                    <p:cNvGrpSpPr/>
                    <p:nvPr/>
                  </p:nvGrpSpPr>
                  <p:grpSpPr>
                    <a:xfrm>
                      <a:off x="1983246" y="942647"/>
                      <a:ext cx="736405" cy="53301"/>
                      <a:chOff x="1944675" y="933750"/>
                      <a:chExt cx="418650" cy="30300"/>
                    </a:xfrm>
                  </p:grpSpPr>
                  <p:sp>
                    <p:nvSpPr>
                      <p:cNvPr id="2041" name="Google Shape;2041;p30"/>
                      <p:cNvSpPr/>
                      <p:nvPr/>
                    </p:nvSpPr>
                    <p:spPr>
                      <a:xfrm>
                        <a:off x="19446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2" name="Google Shape;2042;p30"/>
                      <p:cNvSpPr/>
                      <p:nvPr/>
                    </p:nvSpPr>
                    <p:spPr>
                      <a:xfrm>
                        <a:off x="20060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3" name="Google Shape;2043;p30"/>
                      <p:cNvSpPr/>
                      <p:nvPr/>
                    </p:nvSpPr>
                    <p:spPr>
                      <a:xfrm>
                        <a:off x="20674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4" name="Google Shape;2044;p30"/>
                      <p:cNvSpPr/>
                      <p:nvPr/>
                    </p:nvSpPr>
                    <p:spPr>
                      <a:xfrm>
                        <a:off x="21288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5" name="Google Shape;2045;p30"/>
                      <p:cNvSpPr/>
                      <p:nvPr/>
                    </p:nvSpPr>
                    <p:spPr>
                      <a:xfrm>
                        <a:off x="233302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046" name="Google Shape;2046;p30"/>
                    <p:cNvSpPr/>
                    <p:nvPr/>
                  </p:nvSpPr>
                  <p:spPr>
                    <a:xfrm>
                      <a:off x="1912099" y="8746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7" name="Google Shape;2047;p30"/>
                    <p:cNvSpPr/>
                    <p:nvPr/>
                  </p:nvSpPr>
                  <p:spPr>
                    <a:xfrm>
                      <a:off x="2820875" y="901650"/>
                      <a:ext cx="1623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8" name="Google Shape;2048;p30"/>
                    <p:cNvSpPr/>
                    <p:nvPr/>
                  </p:nvSpPr>
                  <p:spPr>
                    <a:xfrm rot="10800000">
                      <a:off x="2948246" y="919900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9" name="Google Shape;2049;p30"/>
                    <p:cNvSpPr/>
                    <p:nvPr/>
                  </p:nvSpPr>
                  <p:spPr>
                    <a:xfrm rot="10800000">
                      <a:off x="2948246" y="957925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50" name="Google Shape;2050;p30"/>
                    <p:cNvSpPr/>
                    <p:nvPr/>
                  </p:nvSpPr>
                  <p:spPr>
                    <a:xfrm rot="10800000">
                      <a:off x="2948246" y="995950"/>
                      <a:ext cx="204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051" name="Google Shape;2051;p30"/>
                    <p:cNvGrpSpPr/>
                    <p:nvPr/>
                  </p:nvGrpSpPr>
                  <p:grpSpPr>
                    <a:xfrm>
                      <a:off x="2835388" y="919900"/>
                      <a:ext cx="105525" cy="105450"/>
                      <a:chOff x="2835388" y="919900"/>
                      <a:chExt cx="105525" cy="105450"/>
                    </a:xfrm>
                  </p:grpSpPr>
                  <p:sp>
                    <p:nvSpPr>
                      <p:cNvPr id="2052" name="Google Shape;2052;p30"/>
                      <p:cNvSpPr/>
                      <p:nvPr/>
                    </p:nvSpPr>
                    <p:spPr>
                      <a:xfrm rot="10800000">
                        <a:off x="2910613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53" name="Google Shape;2053;p30"/>
                      <p:cNvSpPr/>
                      <p:nvPr/>
                    </p:nvSpPr>
                    <p:spPr>
                      <a:xfrm rot="10800000">
                        <a:off x="2873000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54" name="Google Shape;2054;p30"/>
                      <p:cNvSpPr/>
                      <p:nvPr/>
                    </p:nvSpPr>
                    <p:spPr>
                      <a:xfrm rot="10800000">
                        <a:off x="2835388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55" name="Google Shape;2055;p30"/>
                      <p:cNvSpPr/>
                      <p:nvPr/>
                    </p:nvSpPr>
                    <p:spPr>
                      <a:xfrm rot="10800000">
                        <a:off x="2910613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56" name="Google Shape;2056;p30"/>
                      <p:cNvSpPr/>
                      <p:nvPr/>
                    </p:nvSpPr>
                    <p:spPr>
                      <a:xfrm rot="10800000">
                        <a:off x="2873000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57" name="Google Shape;2057;p30"/>
                      <p:cNvSpPr/>
                      <p:nvPr/>
                    </p:nvSpPr>
                    <p:spPr>
                      <a:xfrm rot="10800000">
                        <a:off x="2835388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58" name="Google Shape;2058;p30"/>
                      <p:cNvSpPr/>
                      <p:nvPr/>
                    </p:nvSpPr>
                    <p:spPr>
                      <a:xfrm rot="10800000">
                        <a:off x="2910613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59" name="Google Shape;2059;p30"/>
                      <p:cNvSpPr/>
                      <p:nvPr/>
                    </p:nvSpPr>
                    <p:spPr>
                      <a:xfrm rot="10800000">
                        <a:off x="2873000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60" name="Google Shape;2060;p30"/>
                      <p:cNvSpPr/>
                      <p:nvPr/>
                    </p:nvSpPr>
                    <p:spPr>
                      <a:xfrm rot="10800000">
                        <a:off x="2835388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061" name="Google Shape;2061;p30"/>
                    <p:cNvSpPr/>
                    <p:nvPr/>
                  </p:nvSpPr>
                  <p:spPr>
                    <a:xfrm>
                      <a:off x="1912100" y="1081475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062" name="Google Shape;2062;p30"/>
                    <p:cNvGrpSpPr/>
                    <p:nvPr/>
                  </p:nvGrpSpPr>
                  <p:grpSpPr>
                    <a:xfrm>
                      <a:off x="2067985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63" name="Google Shape;2063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64" name="Google Shape;2064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65" name="Google Shape;2065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66" name="Google Shape;2066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67" name="Google Shape;2067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068" name="Google Shape;2068;p30"/>
                    <p:cNvGrpSpPr/>
                    <p:nvPr/>
                  </p:nvGrpSpPr>
                  <p:grpSpPr>
                    <a:xfrm>
                      <a:off x="222404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69" name="Google Shape;2069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0" name="Google Shape;2070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1" name="Google Shape;2071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2" name="Google Shape;2072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3" name="Google Shape;2073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074" name="Google Shape;2074;p30"/>
                    <p:cNvGrpSpPr/>
                    <p:nvPr/>
                  </p:nvGrpSpPr>
                  <p:grpSpPr>
                    <a:xfrm>
                      <a:off x="238011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75" name="Google Shape;2075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6" name="Google Shape;2076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7" name="Google Shape;2077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8" name="Google Shape;2078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9" name="Google Shape;2079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080" name="Google Shape;2080;p30"/>
                    <p:cNvGrpSpPr/>
                    <p:nvPr/>
                  </p:nvGrpSpPr>
                  <p:grpSpPr>
                    <a:xfrm>
                      <a:off x="2536176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81" name="Google Shape;2081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2" name="Google Shape;2082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3" name="Google Shape;2083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4" name="Google Shape;2084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5" name="Google Shape;2085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086" name="Google Shape;2086;p30"/>
                    <p:cNvGrpSpPr/>
                    <p:nvPr/>
                  </p:nvGrpSpPr>
                  <p:grpSpPr>
                    <a:xfrm>
                      <a:off x="269223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87" name="Google Shape;2087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8" name="Google Shape;2088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9" name="Google Shape;2089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90" name="Google Shape;2090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91" name="Google Shape;2091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092" name="Google Shape;2092;p30"/>
                    <p:cNvSpPr/>
                    <p:nvPr/>
                  </p:nvSpPr>
                  <p:spPr>
                    <a:xfrm rot="10800000">
                      <a:off x="2695247" y="835600"/>
                      <a:ext cx="2865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93" name="Google Shape;2093;p30"/>
                    <p:cNvSpPr/>
                    <p:nvPr/>
                  </p:nvSpPr>
                  <p:spPr>
                    <a:xfrm rot="10800000">
                      <a:off x="2811649" y="1367825"/>
                      <a:ext cx="170100" cy="678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094" name="Google Shape;2094;p30"/>
                    <p:cNvGrpSpPr/>
                    <p:nvPr/>
                  </p:nvGrpSpPr>
                  <p:grpSpPr>
                    <a:xfrm>
                      <a:off x="2811649" y="1287238"/>
                      <a:ext cx="170100" cy="67800"/>
                      <a:chOff x="2811649" y="1261200"/>
                      <a:chExt cx="170100" cy="67800"/>
                    </a:xfrm>
                  </p:grpSpPr>
                  <p:sp>
                    <p:nvSpPr>
                      <p:cNvPr id="2095" name="Google Shape;2095;p30"/>
                      <p:cNvSpPr/>
                      <p:nvPr/>
                    </p:nvSpPr>
                    <p:spPr>
                      <a:xfrm rot="10800000">
                        <a:off x="2811649" y="1261200"/>
                        <a:ext cx="170100" cy="678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2096" name="Google Shape;2096;p30"/>
                      <p:cNvGrpSpPr/>
                      <p:nvPr/>
                    </p:nvGrpSpPr>
                    <p:grpSpPr>
                      <a:xfrm>
                        <a:off x="282677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2097" name="Google Shape;2097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98" name="Google Shape;2098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099" name="Google Shape;2099;p30"/>
                      <p:cNvGrpSpPr/>
                      <p:nvPr/>
                    </p:nvGrpSpPr>
                    <p:grpSpPr>
                      <a:xfrm>
                        <a:off x="2881550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2100" name="Google Shape;2100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01" name="Google Shape;2101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102" name="Google Shape;2102;p30"/>
                      <p:cNvGrpSpPr/>
                      <p:nvPr/>
                    </p:nvGrpSpPr>
                    <p:grpSpPr>
                      <a:xfrm>
                        <a:off x="293632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2103" name="Google Shape;2103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04" name="Google Shape;2104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2105" name="Google Shape;2105;p30"/>
                    <p:cNvGrpSpPr/>
                    <p:nvPr/>
                  </p:nvGrpSpPr>
                  <p:grpSpPr>
                    <a:xfrm>
                      <a:off x="282677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2106" name="Google Shape;2106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07" name="Google Shape;2107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108" name="Google Shape;2108;p30"/>
                    <p:cNvGrpSpPr/>
                    <p:nvPr/>
                  </p:nvGrpSpPr>
                  <p:grpSpPr>
                    <a:xfrm>
                      <a:off x="2881550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2109" name="Google Shape;2109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10" name="Google Shape;2110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111" name="Google Shape;2111;p30"/>
                    <p:cNvGrpSpPr/>
                    <p:nvPr/>
                  </p:nvGrpSpPr>
                  <p:grpSpPr>
                    <a:xfrm>
                      <a:off x="293632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2112" name="Google Shape;2112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13" name="Google Shape;2113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114" name="Google Shape;2114;p30"/>
                    <p:cNvGrpSpPr/>
                    <p:nvPr/>
                  </p:nvGrpSpPr>
                  <p:grpSpPr>
                    <a:xfrm>
                      <a:off x="2821775" y="1080988"/>
                      <a:ext cx="174400" cy="174400"/>
                      <a:chOff x="2821775" y="1080988"/>
                      <a:chExt cx="174400" cy="174400"/>
                    </a:xfrm>
                  </p:grpSpPr>
                  <p:sp>
                    <p:nvSpPr>
                      <p:cNvPr id="2115" name="Google Shape;2115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16" name="Google Shape;2116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17" name="Google Shape;2117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2118" name="Google Shape;2118;p30"/>
                      <p:cNvCxnSpPr>
                        <a:stCxn id="2117" idx="0"/>
                        <a:endCxn id="2115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19" name="Google Shape;2119;p30"/>
                      <p:cNvCxnSpPr>
                        <a:stCxn id="2117" idx="6"/>
                        <a:endCxn id="2115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20" name="Google Shape;2120;p30"/>
                      <p:cNvCxnSpPr>
                        <a:stCxn id="2117" idx="7"/>
                        <a:endCxn id="2115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21" name="Google Shape;2121;p30"/>
                      <p:cNvCxnSpPr>
                        <a:stCxn id="2117" idx="1"/>
                        <a:endCxn id="2115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22" name="Google Shape;2122;p30"/>
                      <p:cNvCxnSpPr>
                        <a:stCxn id="2117" idx="2"/>
                        <a:endCxn id="2115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23" name="Google Shape;2123;p30"/>
                      <p:cNvCxnSpPr>
                        <a:stCxn id="2117" idx="3"/>
                        <a:endCxn id="2115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24" name="Google Shape;2124;p30"/>
                      <p:cNvCxnSpPr>
                        <a:stCxn id="2117" idx="4"/>
                        <a:endCxn id="2115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25" name="Google Shape;2125;p30"/>
                      <p:cNvCxnSpPr>
                        <a:stCxn id="2117" idx="5"/>
                        <a:endCxn id="2115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</p:grpSp>
              <p:grpSp>
                <p:nvGrpSpPr>
                  <p:cNvPr id="2126" name="Google Shape;2126;p30"/>
                  <p:cNvGrpSpPr/>
                  <p:nvPr/>
                </p:nvGrpSpPr>
                <p:grpSpPr>
                  <a:xfrm>
                    <a:off x="1634355" y="3345781"/>
                    <a:ext cx="1420983" cy="907026"/>
                    <a:chOff x="1851288" y="1569750"/>
                    <a:chExt cx="1191900" cy="760800"/>
                  </a:xfrm>
                </p:grpSpPr>
                <p:sp>
                  <p:nvSpPr>
                    <p:cNvPr id="2127" name="Google Shape;2127;p30"/>
                    <p:cNvSpPr/>
                    <p:nvPr/>
                  </p:nvSpPr>
                  <p:spPr>
                    <a:xfrm>
                      <a:off x="1851288" y="1569750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28" name="Google Shape;2128;p30"/>
                    <p:cNvSpPr/>
                    <p:nvPr/>
                  </p:nvSpPr>
                  <p:spPr>
                    <a:xfrm>
                      <a:off x="1912099" y="2260250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29" name="Google Shape;2129;p30"/>
                    <p:cNvGrpSpPr/>
                    <p:nvPr/>
                  </p:nvGrpSpPr>
                  <p:grpSpPr>
                    <a:xfrm>
                      <a:off x="2491554" y="1627594"/>
                      <a:ext cx="477033" cy="87176"/>
                      <a:chOff x="2594360" y="1659550"/>
                      <a:chExt cx="374290" cy="68400"/>
                    </a:xfrm>
                  </p:grpSpPr>
                  <p:sp>
                    <p:nvSpPr>
                      <p:cNvPr id="2130" name="Google Shape;2130;p30"/>
                      <p:cNvSpPr/>
                      <p:nvPr/>
                    </p:nvSpPr>
                    <p:spPr>
                      <a:xfrm rot="10800000">
                        <a:off x="2911350" y="1659550"/>
                        <a:ext cx="57300" cy="684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2131" name="Google Shape;2131;p30"/>
                      <p:cNvGrpSpPr/>
                      <p:nvPr/>
                    </p:nvGrpSpPr>
                    <p:grpSpPr>
                      <a:xfrm>
                        <a:off x="2594360" y="1660525"/>
                        <a:ext cx="296325" cy="67425"/>
                        <a:chOff x="2835388" y="919900"/>
                        <a:chExt cx="105525" cy="67425"/>
                      </a:xfrm>
                    </p:grpSpPr>
                    <p:sp>
                      <p:nvSpPr>
                        <p:cNvPr id="2132" name="Google Shape;2132;p30"/>
                        <p:cNvSpPr/>
                        <p:nvPr/>
                      </p:nvSpPr>
                      <p:spPr>
                        <a:xfrm rot="10800000">
                          <a:off x="2910613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33" name="Google Shape;2133;p30"/>
                        <p:cNvSpPr/>
                        <p:nvPr/>
                      </p:nvSpPr>
                      <p:spPr>
                        <a:xfrm rot="10800000">
                          <a:off x="2873000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34" name="Google Shape;2134;p30"/>
                        <p:cNvSpPr/>
                        <p:nvPr/>
                      </p:nvSpPr>
                      <p:spPr>
                        <a:xfrm rot="10800000">
                          <a:off x="2835388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35" name="Google Shape;2135;p30"/>
                        <p:cNvSpPr/>
                        <p:nvPr/>
                      </p:nvSpPr>
                      <p:spPr>
                        <a:xfrm rot="10800000">
                          <a:off x="2910613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36" name="Google Shape;2136;p30"/>
                        <p:cNvSpPr/>
                        <p:nvPr/>
                      </p:nvSpPr>
                      <p:spPr>
                        <a:xfrm rot="10800000">
                          <a:off x="2873000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37" name="Google Shape;2137;p30"/>
                        <p:cNvSpPr/>
                        <p:nvPr/>
                      </p:nvSpPr>
                      <p:spPr>
                        <a:xfrm rot="10800000">
                          <a:off x="2835388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2138" name="Google Shape;2138;p30"/>
                    <p:cNvGrpSpPr/>
                    <p:nvPr/>
                  </p:nvGrpSpPr>
                  <p:grpSpPr>
                    <a:xfrm>
                      <a:off x="2779071" y="177154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2139" name="Google Shape;2139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40" name="Google Shape;2140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41" name="Google Shape;2141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2142" name="Google Shape;2142;p30"/>
                      <p:cNvCxnSpPr>
                        <a:stCxn id="2141" idx="0"/>
                        <a:endCxn id="2139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3" name="Google Shape;2143;p30"/>
                      <p:cNvCxnSpPr>
                        <a:stCxn id="2141" idx="6"/>
                        <a:endCxn id="2139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4" name="Google Shape;2144;p30"/>
                      <p:cNvCxnSpPr>
                        <a:stCxn id="2141" idx="7"/>
                        <a:endCxn id="2139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5" name="Google Shape;2145;p30"/>
                      <p:cNvCxnSpPr>
                        <a:stCxn id="2141" idx="1"/>
                        <a:endCxn id="2139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6" name="Google Shape;2146;p30"/>
                      <p:cNvCxnSpPr>
                        <a:stCxn id="2141" idx="2"/>
                        <a:endCxn id="2139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7" name="Google Shape;2147;p30"/>
                      <p:cNvCxnSpPr>
                        <a:stCxn id="2141" idx="3"/>
                        <a:endCxn id="2139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8" name="Google Shape;2148;p30"/>
                      <p:cNvCxnSpPr>
                        <a:stCxn id="2141" idx="4"/>
                        <a:endCxn id="2139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9" name="Google Shape;2149;p30"/>
                      <p:cNvCxnSpPr>
                        <a:stCxn id="2141" idx="5"/>
                        <a:endCxn id="2139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2150" name="Google Shape;2150;p30"/>
                    <p:cNvGrpSpPr/>
                    <p:nvPr/>
                  </p:nvGrpSpPr>
                  <p:grpSpPr>
                    <a:xfrm>
                      <a:off x="2779071" y="201589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2151" name="Google Shape;2151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52" name="Google Shape;2152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53" name="Google Shape;2153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2154" name="Google Shape;2154;p30"/>
                      <p:cNvCxnSpPr>
                        <a:stCxn id="2153" idx="0"/>
                        <a:endCxn id="2151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55" name="Google Shape;2155;p30"/>
                      <p:cNvCxnSpPr>
                        <a:stCxn id="2153" idx="6"/>
                        <a:endCxn id="2151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56" name="Google Shape;2156;p30"/>
                      <p:cNvCxnSpPr>
                        <a:stCxn id="2153" idx="7"/>
                        <a:endCxn id="2151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57" name="Google Shape;2157;p30"/>
                      <p:cNvCxnSpPr>
                        <a:stCxn id="2153" idx="1"/>
                        <a:endCxn id="2151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58" name="Google Shape;2158;p30"/>
                      <p:cNvCxnSpPr>
                        <a:stCxn id="2153" idx="2"/>
                        <a:endCxn id="2151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59" name="Google Shape;2159;p30"/>
                      <p:cNvCxnSpPr>
                        <a:stCxn id="2153" idx="3"/>
                        <a:endCxn id="2151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60" name="Google Shape;2160;p30"/>
                      <p:cNvCxnSpPr>
                        <a:stCxn id="2153" idx="4"/>
                        <a:endCxn id="2151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61" name="Google Shape;2161;p30"/>
                      <p:cNvCxnSpPr>
                        <a:stCxn id="2153" idx="5"/>
                        <a:endCxn id="2151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2162" name="Google Shape;2162;p30"/>
                    <p:cNvGrpSpPr/>
                    <p:nvPr/>
                  </p:nvGrpSpPr>
                  <p:grpSpPr>
                    <a:xfrm>
                      <a:off x="1912103" y="1771547"/>
                      <a:ext cx="813250" cy="433400"/>
                      <a:chOff x="1912103" y="1771547"/>
                      <a:chExt cx="813250" cy="433400"/>
                    </a:xfrm>
                  </p:grpSpPr>
                  <p:grpSp>
                    <p:nvGrpSpPr>
                      <p:cNvPr id="2163" name="Google Shape;2163;p30"/>
                      <p:cNvGrpSpPr/>
                      <p:nvPr/>
                    </p:nvGrpSpPr>
                    <p:grpSpPr>
                      <a:xfrm>
                        <a:off x="1912103" y="17715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164" name="Google Shape;2164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65" name="Google Shape;2165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66" name="Google Shape;2166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67" name="Google Shape;2167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68" name="Google Shape;2168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69" name="Google Shape;2169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0" name="Google Shape;2170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1" name="Google Shape;2171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2" name="Google Shape;2172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3" name="Google Shape;2173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4" name="Google Shape;2174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5" name="Google Shape;2175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6" name="Google Shape;2176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7" name="Google Shape;2177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8" name="Google Shape;2178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9" name="Google Shape;2179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180" name="Google Shape;2180;p30"/>
                      <p:cNvGrpSpPr/>
                      <p:nvPr/>
                    </p:nvGrpSpPr>
                    <p:grpSpPr>
                      <a:xfrm>
                        <a:off x="1938678" y="1816836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181" name="Google Shape;2181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2" name="Google Shape;2182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3" name="Google Shape;2183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4" name="Google Shape;2184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5" name="Google Shape;2185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6" name="Google Shape;2186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7" name="Google Shape;2187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8" name="Google Shape;2188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9" name="Google Shape;2189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0" name="Google Shape;2190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1" name="Google Shape;2191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2" name="Google Shape;2192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3" name="Google Shape;2193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4" name="Google Shape;2194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5" name="Google Shape;2195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6" name="Google Shape;2196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197" name="Google Shape;2197;p30"/>
                      <p:cNvGrpSpPr/>
                      <p:nvPr/>
                    </p:nvGrpSpPr>
                    <p:grpSpPr>
                      <a:xfrm>
                        <a:off x="1912103" y="1862125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198" name="Google Shape;2198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9" name="Google Shape;2199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0" name="Google Shape;2200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1" name="Google Shape;2201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2" name="Google Shape;2202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3" name="Google Shape;2203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4" name="Google Shape;2204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5" name="Google Shape;2205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6" name="Google Shape;2206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7" name="Google Shape;2207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8" name="Google Shape;2208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9" name="Google Shape;2209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0" name="Google Shape;2210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1" name="Google Shape;2211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2" name="Google Shape;2212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3" name="Google Shape;2213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214" name="Google Shape;2214;p30"/>
                      <p:cNvGrpSpPr/>
                      <p:nvPr/>
                    </p:nvGrpSpPr>
                    <p:grpSpPr>
                      <a:xfrm>
                        <a:off x="1938678" y="1907414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215" name="Google Shape;2215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6" name="Google Shape;2216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7" name="Google Shape;2217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8" name="Google Shape;2218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9" name="Google Shape;2219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0" name="Google Shape;2220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1" name="Google Shape;2221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2" name="Google Shape;2222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3" name="Google Shape;2223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4" name="Google Shape;2224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5" name="Google Shape;2225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6" name="Google Shape;2226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7" name="Google Shape;2227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8" name="Google Shape;2228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9" name="Google Shape;2229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0" name="Google Shape;2230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231" name="Google Shape;2231;p30"/>
                      <p:cNvGrpSpPr/>
                      <p:nvPr/>
                    </p:nvGrpSpPr>
                    <p:grpSpPr>
                      <a:xfrm>
                        <a:off x="1912103" y="1952703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232" name="Google Shape;2232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3" name="Google Shape;2233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4" name="Google Shape;2234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5" name="Google Shape;2235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6" name="Google Shape;2236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7" name="Google Shape;2237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8" name="Google Shape;2238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9" name="Google Shape;2239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0" name="Google Shape;2240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1" name="Google Shape;2241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2" name="Google Shape;2242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3" name="Google Shape;2243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4" name="Google Shape;2244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5" name="Google Shape;2245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6" name="Google Shape;2246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7" name="Google Shape;2247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248" name="Google Shape;2248;p30"/>
                      <p:cNvGrpSpPr/>
                      <p:nvPr/>
                    </p:nvGrpSpPr>
                    <p:grpSpPr>
                      <a:xfrm>
                        <a:off x="1938678" y="1997992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249" name="Google Shape;2249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0" name="Google Shape;2250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1" name="Google Shape;2251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2" name="Google Shape;2252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3" name="Google Shape;2253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4" name="Google Shape;2254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5" name="Google Shape;2255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6" name="Google Shape;2256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7" name="Google Shape;2257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8" name="Google Shape;2258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9" name="Google Shape;2259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0" name="Google Shape;2260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1" name="Google Shape;2261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2" name="Google Shape;2262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3" name="Google Shape;2263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4" name="Google Shape;2264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265" name="Google Shape;2265;p30"/>
                      <p:cNvGrpSpPr/>
                      <p:nvPr/>
                    </p:nvGrpSpPr>
                    <p:grpSpPr>
                      <a:xfrm>
                        <a:off x="1912103" y="2043281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266" name="Google Shape;2266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7" name="Google Shape;2267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8" name="Google Shape;2268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9" name="Google Shape;2269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0" name="Google Shape;2270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1" name="Google Shape;2271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2" name="Google Shape;2272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3" name="Google Shape;2273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4" name="Google Shape;2274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5" name="Google Shape;2275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6" name="Google Shape;2276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7" name="Google Shape;2277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8" name="Google Shape;2278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9" name="Google Shape;2279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0" name="Google Shape;2280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1" name="Google Shape;2281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282" name="Google Shape;2282;p30"/>
                      <p:cNvGrpSpPr/>
                      <p:nvPr/>
                    </p:nvGrpSpPr>
                    <p:grpSpPr>
                      <a:xfrm>
                        <a:off x="1938678" y="2088570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283" name="Google Shape;2283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4" name="Google Shape;2284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5" name="Google Shape;2285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6" name="Google Shape;2286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7" name="Google Shape;2287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8" name="Google Shape;2288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9" name="Google Shape;2289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0" name="Google Shape;2290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1" name="Google Shape;2291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2" name="Google Shape;2292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3" name="Google Shape;2293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4" name="Google Shape;2294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5" name="Google Shape;2295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6" name="Google Shape;2296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7" name="Google Shape;2297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8" name="Google Shape;2298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299" name="Google Shape;2299;p30"/>
                      <p:cNvGrpSpPr/>
                      <p:nvPr/>
                    </p:nvGrpSpPr>
                    <p:grpSpPr>
                      <a:xfrm>
                        <a:off x="1912103" y="2133859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300" name="Google Shape;2300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1" name="Google Shape;2301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2" name="Google Shape;2302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3" name="Google Shape;2303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4" name="Google Shape;2304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5" name="Google Shape;2305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6" name="Google Shape;2306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7" name="Google Shape;2307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8" name="Google Shape;2308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9" name="Google Shape;2309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0" name="Google Shape;2310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1" name="Google Shape;2311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2" name="Google Shape;2312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3" name="Google Shape;2313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4" name="Google Shape;2314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5" name="Google Shape;2315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316" name="Google Shape;2316;p30"/>
                      <p:cNvGrpSpPr/>
                      <p:nvPr/>
                    </p:nvGrpSpPr>
                    <p:grpSpPr>
                      <a:xfrm>
                        <a:off x="1938678" y="21791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317" name="Google Shape;2317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8" name="Google Shape;2318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9" name="Google Shape;2319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0" name="Google Shape;2320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1" name="Google Shape;2321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2" name="Google Shape;2322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3" name="Google Shape;2323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4" name="Google Shape;2324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5" name="Google Shape;2325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6" name="Google Shape;2326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7" name="Google Shape;2327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8" name="Google Shape;2328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9" name="Google Shape;2329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30" name="Google Shape;2330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31" name="Google Shape;2331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32" name="Google Shape;2332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sp>
                  <p:nvSpPr>
                    <p:cNvPr id="2333" name="Google Shape;2333;p30"/>
                    <p:cNvSpPr/>
                    <p:nvPr/>
                  </p:nvSpPr>
                  <p:spPr>
                    <a:xfrm>
                      <a:off x="1912101" y="16734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4" name="Google Shape;2334;p30"/>
                    <p:cNvSpPr/>
                    <p:nvPr/>
                  </p:nvSpPr>
                  <p:spPr>
                    <a:xfrm>
                      <a:off x="1912101" y="165052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5" name="Google Shape;2335;p30"/>
                    <p:cNvSpPr/>
                    <p:nvPr/>
                  </p:nvSpPr>
                  <p:spPr>
                    <a:xfrm>
                      <a:off x="1912101" y="16275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336" name="Google Shape;2336;p30"/>
                <p:cNvGrpSpPr/>
                <p:nvPr/>
              </p:nvGrpSpPr>
              <p:grpSpPr>
                <a:xfrm>
                  <a:off x="1634350" y="4002324"/>
                  <a:ext cx="1269600" cy="162600"/>
                  <a:chOff x="1634350" y="4002324"/>
                  <a:chExt cx="1269600" cy="162600"/>
                </a:xfrm>
              </p:grpSpPr>
              <p:sp>
                <p:nvSpPr>
                  <p:cNvPr id="2337" name="Google Shape;2337;p30"/>
                  <p:cNvSpPr/>
                  <p:nvPr/>
                </p:nvSpPr>
                <p:spPr>
                  <a:xfrm>
                    <a:off x="1634350" y="4002324"/>
                    <a:ext cx="1269600" cy="162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338" name="Google Shape;2338;p30"/>
                  <p:cNvGrpSpPr/>
                  <p:nvPr/>
                </p:nvGrpSpPr>
                <p:grpSpPr>
                  <a:xfrm>
                    <a:off x="1657932" y="4031216"/>
                    <a:ext cx="1222424" cy="104804"/>
                    <a:chOff x="1657932" y="4031216"/>
                    <a:chExt cx="1222424" cy="104804"/>
                  </a:xfrm>
                </p:grpSpPr>
                <p:grpSp>
                  <p:nvGrpSpPr>
                    <p:cNvPr id="2339" name="Google Shape;2339;p30"/>
                    <p:cNvGrpSpPr/>
                    <p:nvPr/>
                  </p:nvGrpSpPr>
                  <p:grpSpPr>
                    <a:xfrm rot="-5400000">
                      <a:off x="169843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40" name="Google Shape;2340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41" name="Google Shape;2341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42" name="Google Shape;2342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43" name="Google Shape;2343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44" name="Google Shape;2344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45" name="Google Shape;2345;p30"/>
                    <p:cNvGrpSpPr/>
                    <p:nvPr/>
                  </p:nvGrpSpPr>
                  <p:grpSpPr>
                    <a:xfrm rot="-5400000">
                      <a:off x="1905756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46" name="Google Shape;2346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47" name="Google Shape;2347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48" name="Google Shape;2348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49" name="Google Shape;2349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50" name="Google Shape;2350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51" name="Google Shape;2351;p30"/>
                    <p:cNvGrpSpPr/>
                    <p:nvPr/>
                  </p:nvGrpSpPr>
                  <p:grpSpPr>
                    <a:xfrm rot="-5400000">
                      <a:off x="211308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52" name="Google Shape;2352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53" name="Google Shape;2353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54" name="Google Shape;2354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55" name="Google Shape;2355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56" name="Google Shape;2356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57" name="Google Shape;2357;p30"/>
                    <p:cNvGrpSpPr/>
                    <p:nvPr/>
                  </p:nvGrpSpPr>
                  <p:grpSpPr>
                    <a:xfrm rot="-5400000">
                      <a:off x="2320405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58" name="Google Shape;2358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59" name="Google Shape;2359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0" name="Google Shape;2360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1" name="Google Shape;2361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2" name="Google Shape;2362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63" name="Google Shape;2363;p30"/>
                    <p:cNvGrpSpPr/>
                    <p:nvPr/>
                  </p:nvGrpSpPr>
                  <p:grpSpPr>
                    <a:xfrm rot="-5400000">
                      <a:off x="252773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64" name="Google Shape;2364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5" name="Google Shape;2365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6" name="Google Shape;2366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7" name="Google Shape;2367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8" name="Google Shape;2368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69" name="Google Shape;2369;p30"/>
                    <p:cNvGrpSpPr/>
                    <p:nvPr/>
                  </p:nvGrpSpPr>
                  <p:grpSpPr>
                    <a:xfrm rot="-5400000">
                      <a:off x="2735055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70" name="Google Shape;2370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1" name="Google Shape;2371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2" name="Google Shape;2372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3" name="Google Shape;2373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4" name="Google Shape;2374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3" name="Google Shape;4623;p46"/>
          <p:cNvSpPr/>
          <p:nvPr/>
        </p:nvSpPr>
        <p:spPr>
          <a:xfrm rot="10800000">
            <a:off x="2813700" y="3088831"/>
            <a:ext cx="1460100" cy="14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4" name="Google Shape;4624;p46"/>
          <p:cNvSpPr/>
          <p:nvPr/>
        </p:nvSpPr>
        <p:spPr>
          <a:xfrm rot="10800000">
            <a:off x="4745338" y="1411256"/>
            <a:ext cx="1460100" cy="14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5" name="Google Shape;4625;p46"/>
          <p:cNvSpPr/>
          <p:nvPr/>
        </p:nvSpPr>
        <p:spPr>
          <a:xfrm rot="10800000">
            <a:off x="911288" y="1400906"/>
            <a:ext cx="1480800" cy="148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6" name="Google Shape;4626;p46"/>
          <p:cNvSpPr txBox="1">
            <a:spLocks noGrp="1"/>
          </p:cNvSpPr>
          <p:nvPr>
            <p:ph type="title"/>
          </p:nvPr>
        </p:nvSpPr>
        <p:spPr>
          <a:xfrm>
            <a:off x="2544500" y="1673288"/>
            <a:ext cx="18885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100%</a:t>
            </a:r>
          </a:p>
        </p:txBody>
      </p:sp>
      <p:sp>
        <p:nvSpPr>
          <p:cNvPr id="4627" name="Google Shape;4627;p46"/>
          <p:cNvSpPr txBox="1">
            <a:spLocks noGrp="1"/>
          </p:cNvSpPr>
          <p:nvPr>
            <p:ph type="subTitle" idx="1"/>
          </p:nvPr>
        </p:nvSpPr>
        <p:spPr>
          <a:xfrm>
            <a:off x="2544500" y="2164133"/>
            <a:ext cx="18885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Serenity BDD for Tools for Web UI Testing</a:t>
            </a:r>
            <a:endParaRPr dirty="0"/>
          </a:p>
        </p:txBody>
      </p:sp>
      <p:sp>
        <p:nvSpPr>
          <p:cNvPr id="4628" name="Google Shape;4628;p46"/>
          <p:cNvSpPr txBox="1">
            <a:spLocks noGrp="1"/>
          </p:cNvSpPr>
          <p:nvPr>
            <p:ph type="title" idx="2"/>
          </p:nvPr>
        </p:nvSpPr>
        <p:spPr>
          <a:xfrm>
            <a:off x="6347650" y="1673263"/>
            <a:ext cx="18885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100%</a:t>
            </a:r>
            <a:endParaRPr dirty="0"/>
          </a:p>
        </p:txBody>
      </p:sp>
      <p:sp>
        <p:nvSpPr>
          <p:cNvPr id="4629" name="Google Shape;4629;p46"/>
          <p:cNvSpPr txBox="1">
            <a:spLocks noGrp="1"/>
          </p:cNvSpPr>
          <p:nvPr>
            <p:ph type="subTitle" idx="3"/>
          </p:nvPr>
        </p:nvSpPr>
        <p:spPr>
          <a:xfrm>
            <a:off x="6347644" y="2164128"/>
            <a:ext cx="18885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Serenity BDD for RESTful API Testing</a:t>
            </a:r>
          </a:p>
        </p:txBody>
      </p:sp>
      <p:sp>
        <p:nvSpPr>
          <p:cNvPr id="4630" name="Google Shape;4630;p46"/>
          <p:cNvSpPr txBox="1">
            <a:spLocks noGrp="1"/>
          </p:cNvSpPr>
          <p:nvPr>
            <p:ph type="title" idx="4"/>
          </p:nvPr>
        </p:nvSpPr>
        <p:spPr>
          <a:xfrm>
            <a:off x="4433025" y="3350775"/>
            <a:ext cx="18885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80%</a:t>
            </a:r>
            <a:endParaRPr dirty="0"/>
          </a:p>
        </p:txBody>
      </p:sp>
      <p:sp>
        <p:nvSpPr>
          <p:cNvPr id="4631" name="Google Shape;4631;p46"/>
          <p:cNvSpPr txBox="1">
            <a:spLocks noGrp="1"/>
          </p:cNvSpPr>
          <p:nvPr>
            <p:ph type="subTitle" idx="5"/>
          </p:nvPr>
        </p:nvSpPr>
        <p:spPr>
          <a:xfrm>
            <a:off x="4433010" y="3841671"/>
            <a:ext cx="18885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Katalon for </a:t>
            </a:r>
            <a:r>
              <a:rPr lang="en-ID" dirty="0"/>
              <a:t>Mobile Testing</a:t>
            </a:r>
            <a:endParaRPr dirty="0"/>
          </a:p>
        </p:txBody>
      </p:sp>
      <p:sp>
        <p:nvSpPr>
          <p:cNvPr id="4632" name="Google Shape;4632;p46"/>
          <p:cNvSpPr txBox="1">
            <a:spLocks noGrp="1"/>
          </p:cNvSpPr>
          <p:nvPr>
            <p:ph type="title" idx="6"/>
          </p:nvPr>
        </p:nvSpPr>
        <p:spPr>
          <a:xfrm>
            <a:off x="1592164" y="343649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PERSENTASE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633" name="Google Shape;4633;p46"/>
          <p:cNvSpPr/>
          <p:nvPr/>
        </p:nvSpPr>
        <p:spPr>
          <a:xfrm>
            <a:off x="909752" y="1400900"/>
            <a:ext cx="1480800" cy="1480800"/>
          </a:xfrm>
          <a:prstGeom prst="pie">
            <a:avLst>
              <a:gd name="adj1" fmla="val 16242274"/>
              <a:gd name="adj2" fmla="val 1624344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4" name="Google Shape;4634;p46"/>
          <p:cNvSpPr/>
          <p:nvPr/>
        </p:nvSpPr>
        <p:spPr>
          <a:xfrm>
            <a:off x="4745350" y="1411250"/>
            <a:ext cx="1460100" cy="1460100"/>
          </a:xfrm>
          <a:prstGeom prst="pie">
            <a:avLst>
              <a:gd name="adj1" fmla="val 16164223"/>
              <a:gd name="adj2" fmla="val 1617678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5" name="Google Shape;4635;p46"/>
          <p:cNvSpPr/>
          <p:nvPr/>
        </p:nvSpPr>
        <p:spPr>
          <a:xfrm>
            <a:off x="2823900" y="3088817"/>
            <a:ext cx="1439700" cy="1439700"/>
          </a:xfrm>
          <a:prstGeom prst="pie">
            <a:avLst>
              <a:gd name="adj1" fmla="val 16200151"/>
              <a:gd name="adj2" fmla="val 1816542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451;p33">
            <a:extLst>
              <a:ext uri="{FF2B5EF4-FFF2-40B4-BE49-F238E27FC236}">
                <a16:creationId xmlns:a16="http://schemas.microsoft.com/office/drawing/2014/main" id="{53918246-7BD3-BDC9-8480-6B2F398009C6}"/>
              </a:ext>
            </a:extLst>
          </p:cNvPr>
          <p:cNvSpPr txBox="1">
            <a:spLocks/>
          </p:cNvSpPr>
          <p:nvPr/>
        </p:nvSpPr>
        <p:spPr>
          <a:xfrm>
            <a:off x="0" y="154390"/>
            <a:ext cx="1191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ajdhani"/>
              <a:buNone/>
              <a:defRPr sz="3500" b="1" i="0" u="none" strike="noStrike" cap="none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dirty="0"/>
              <a:t>2.2</a:t>
            </a:r>
          </a:p>
        </p:txBody>
      </p:sp>
      <p:grpSp>
        <p:nvGrpSpPr>
          <p:cNvPr id="3" name="Google Shape;2454;p33">
            <a:extLst>
              <a:ext uri="{FF2B5EF4-FFF2-40B4-BE49-F238E27FC236}">
                <a16:creationId xmlns:a16="http://schemas.microsoft.com/office/drawing/2014/main" id="{F5A19E67-8157-289F-AFD8-5575C30D438B}"/>
              </a:ext>
            </a:extLst>
          </p:cNvPr>
          <p:cNvGrpSpPr/>
          <p:nvPr/>
        </p:nvGrpSpPr>
        <p:grpSpPr>
          <a:xfrm>
            <a:off x="155499" y="149831"/>
            <a:ext cx="266700" cy="345050"/>
            <a:chOff x="1172410" y="839125"/>
            <a:chExt cx="266700" cy="345050"/>
          </a:xfrm>
        </p:grpSpPr>
        <p:cxnSp>
          <p:nvCxnSpPr>
            <p:cNvPr id="4" name="Google Shape;2455;p33">
              <a:extLst>
                <a:ext uri="{FF2B5EF4-FFF2-40B4-BE49-F238E27FC236}">
                  <a16:creationId xmlns:a16="http://schemas.microsoft.com/office/drawing/2014/main" id="{44CDFF82-DBC3-CAE3-10F6-97945C036A73}"/>
                </a:ext>
              </a:extLst>
            </p:cNvPr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" name="Google Shape;2456;p33">
              <a:extLst>
                <a:ext uri="{FF2B5EF4-FFF2-40B4-BE49-F238E27FC236}">
                  <a16:creationId xmlns:a16="http://schemas.microsoft.com/office/drawing/2014/main" id="{D86F47CC-621C-2C5A-6ED2-082B891BBA3A}"/>
                </a:ext>
              </a:extLst>
            </p:cNvPr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" name="Google Shape;2457;p33">
            <a:extLst>
              <a:ext uri="{FF2B5EF4-FFF2-40B4-BE49-F238E27FC236}">
                <a16:creationId xmlns:a16="http://schemas.microsoft.com/office/drawing/2014/main" id="{913A6035-F9EE-571E-4419-0217C61E2B97}"/>
              </a:ext>
            </a:extLst>
          </p:cNvPr>
          <p:cNvGrpSpPr/>
          <p:nvPr/>
        </p:nvGrpSpPr>
        <p:grpSpPr>
          <a:xfrm rot="10800000">
            <a:off x="698993" y="646441"/>
            <a:ext cx="266700" cy="345050"/>
            <a:chOff x="1172410" y="839125"/>
            <a:chExt cx="266700" cy="345050"/>
          </a:xfrm>
        </p:grpSpPr>
        <p:cxnSp>
          <p:nvCxnSpPr>
            <p:cNvPr id="7" name="Google Shape;2458;p33">
              <a:extLst>
                <a:ext uri="{FF2B5EF4-FFF2-40B4-BE49-F238E27FC236}">
                  <a16:creationId xmlns:a16="http://schemas.microsoft.com/office/drawing/2014/main" id="{CB1CE1E8-16F2-69F3-A7CB-375BC360DF32}"/>
                </a:ext>
              </a:extLst>
            </p:cNvPr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2459;p33">
              <a:extLst>
                <a:ext uri="{FF2B5EF4-FFF2-40B4-BE49-F238E27FC236}">
                  <a16:creationId xmlns:a16="http://schemas.microsoft.com/office/drawing/2014/main" id="{E170FB12-7FFB-4F8A-D6A4-9AF71D91D686}"/>
                </a:ext>
              </a:extLst>
            </p:cNvPr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3283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4" name="Google Shape;4794;p54"/>
          <p:cNvSpPr txBox="1">
            <a:spLocks noGrp="1"/>
          </p:cNvSpPr>
          <p:nvPr>
            <p:ph type="ctrTitle"/>
          </p:nvPr>
        </p:nvSpPr>
        <p:spPr>
          <a:xfrm>
            <a:off x="4572000" y="710925"/>
            <a:ext cx="3502500" cy="11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4795" name="Google Shape;4795;p54"/>
          <p:cNvSpPr txBox="1">
            <a:spLocks noGrp="1"/>
          </p:cNvSpPr>
          <p:nvPr>
            <p:ph type="subTitle" idx="1"/>
          </p:nvPr>
        </p:nvSpPr>
        <p:spPr>
          <a:xfrm>
            <a:off x="4571999" y="2219850"/>
            <a:ext cx="3001297" cy="8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audyvairefilevitasarialfia9@gmail,com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Quality Engineer – Class 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Alterra</a:t>
            </a:r>
            <a:endParaRPr dirty="0"/>
          </a:p>
        </p:txBody>
      </p:sp>
      <p:sp>
        <p:nvSpPr>
          <p:cNvPr id="4796" name="Google Shape;4796;p54"/>
          <p:cNvSpPr txBox="1">
            <a:spLocks noGrp="1"/>
          </p:cNvSpPr>
          <p:nvPr>
            <p:ph type="title" idx="2"/>
          </p:nvPr>
        </p:nvSpPr>
        <p:spPr>
          <a:xfrm>
            <a:off x="4572001" y="1868925"/>
            <a:ext cx="35025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Mini Project QE-A MSIB Batch 4</a:t>
            </a:r>
            <a:endParaRPr dirty="0"/>
          </a:p>
        </p:txBody>
      </p:sp>
      <p:sp>
        <p:nvSpPr>
          <p:cNvPr id="4813" name="Google Shape;4813;p54"/>
          <p:cNvSpPr/>
          <p:nvPr/>
        </p:nvSpPr>
        <p:spPr>
          <a:xfrm>
            <a:off x="1559875" y="337725"/>
            <a:ext cx="1570800" cy="1531200"/>
          </a:xfrm>
          <a:prstGeom prst="star8">
            <a:avLst>
              <a:gd name="adj" fmla="val 2526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4" name="Google Shape;4814;p54"/>
          <p:cNvGrpSpPr/>
          <p:nvPr/>
        </p:nvGrpSpPr>
        <p:grpSpPr>
          <a:xfrm>
            <a:off x="722327" y="463300"/>
            <a:ext cx="266700" cy="345050"/>
            <a:chOff x="1172410" y="839125"/>
            <a:chExt cx="266700" cy="345050"/>
          </a:xfrm>
        </p:grpSpPr>
        <p:cxnSp>
          <p:nvCxnSpPr>
            <p:cNvPr id="4815" name="Google Shape;4815;p54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6" name="Google Shape;4816;p54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17" name="Google Shape;4817;p54"/>
          <p:cNvGrpSpPr/>
          <p:nvPr/>
        </p:nvGrpSpPr>
        <p:grpSpPr>
          <a:xfrm rot="10800000">
            <a:off x="3973839" y="4002275"/>
            <a:ext cx="266700" cy="345050"/>
            <a:chOff x="1172410" y="839125"/>
            <a:chExt cx="266700" cy="345050"/>
          </a:xfrm>
        </p:grpSpPr>
        <p:cxnSp>
          <p:nvCxnSpPr>
            <p:cNvPr id="4818" name="Google Shape;4818;p54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9" name="Google Shape;4819;p54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20" name="Google Shape;4820;p54"/>
          <p:cNvGrpSpPr/>
          <p:nvPr/>
        </p:nvGrpSpPr>
        <p:grpSpPr>
          <a:xfrm>
            <a:off x="1079013" y="768725"/>
            <a:ext cx="2684557" cy="3294475"/>
            <a:chOff x="1079013" y="768725"/>
            <a:chExt cx="2684557" cy="3294475"/>
          </a:xfrm>
        </p:grpSpPr>
        <p:cxnSp>
          <p:nvCxnSpPr>
            <p:cNvPr id="4821" name="Google Shape;4821;p54"/>
            <p:cNvCxnSpPr>
              <a:stCxn id="4822" idx="2"/>
              <a:endCxn id="4823" idx="0"/>
            </p:cNvCxnSpPr>
            <p:nvPr/>
          </p:nvCxnSpPr>
          <p:spPr>
            <a:xfrm rot="5400000">
              <a:off x="2099138" y="1105475"/>
              <a:ext cx="644400" cy="1492500"/>
            </a:xfrm>
            <a:prstGeom prst="bentConnector3">
              <a:avLst>
                <a:gd name="adj1" fmla="val 4999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  <p:cxnSp>
          <p:nvCxnSpPr>
            <p:cNvPr id="4824" name="Google Shape;4824;p54"/>
            <p:cNvCxnSpPr>
              <a:stCxn id="4822" idx="2"/>
              <a:endCxn id="4825" idx="0"/>
            </p:cNvCxnSpPr>
            <p:nvPr/>
          </p:nvCxnSpPr>
          <p:spPr>
            <a:xfrm rot="-5400000" flipH="1">
              <a:off x="2845688" y="1851425"/>
              <a:ext cx="644400" cy="600"/>
            </a:xfrm>
            <a:prstGeom prst="bentConnector3">
              <a:avLst>
                <a:gd name="adj1" fmla="val 4999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  <p:cxnSp>
          <p:nvCxnSpPr>
            <p:cNvPr id="4826" name="Google Shape;4826;p54"/>
            <p:cNvCxnSpPr>
              <a:stCxn id="4823" idx="2"/>
              <a:endCxn id="4827" idx="0"/>
            </p:cNvCxnSpPr>
            <p:nvPr/>
          </p:nvCxnSpPr>
          <p:spPr>
            <a:xfrm rot="-5400000" flipH="1">
              <a:off x="1491363" y="3118200"/>
              <a:ext cx="367800" cy="6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8" name="Google Shape;4828;p54"/>
            <p:cNvCxnSpPr>
              <a:stCxn id="4823" idx="2"/>
              <a:endCxn id="4829" idx="0"/>
            </p:cNvCxnSpPr>
            <p:nvPr/>
          </p:nvCxnSpPr>
          <p:spPr>
            <a:xfrm rot="-5400000" flipH="1">
              <a:off x="2237313" y="2372250"/>
              <a:ext cx="367800" cy="14925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  <p:grpSp>
          <p:nvGrpSpPr>
            <p:cNvPr id="4830" name="Google Shape;4830;p54"/>
            <p:cNvGrpSpPr/>
            <p:nvPr/>
          </p:nvGrpSpPr>
          <p:grpSpPr>
            <a:xfrm>
              <a:off x="2571638" y="768725"/>
              <a:ext cx="1191932" cy="760800"/>
              <a:chOff x="1278300" y="1764700"/>
              <a:chExt cx="1191932" cy="760800"/>
            </a:xfrm>
          </p:grpSpPr>
          <p:sp>
            <p:nvSpPr>
              <p:cNvPr id="4822" name="Google Shape;4822;p54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31" name="Google Shape;4831;p54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4832" name="Google Shape;4832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3" name="Google Shape;4833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4" name="Google Shape;4834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5" name="Google Shape;4835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6" name="Google Shape;4836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7" name="Google Shape;4837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38" name="Google Shape;4838;p54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4839" name="Google Shape;4839;p54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4840" name="Google Shape;4840;p54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1" name="Google Shape;4841;p54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2" name="Google Shape;4842;p54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4843" name="Google Shape;4843;p54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4844" name="Google Shape;4844;p54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5" name="Google Shape;4845;p54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6" name="Google Shape;4846;p54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4847" name="Google Shape;4847;p54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4848" name="Google Shape;4848;p54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9" name="Google Shape;4849;p54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0" name="Google Shape;4850;p54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4851" name="Google Shape;4851;p54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4852" name="Google Shape;4852;p54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3" name="Google Shape;4853;p54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4" name="Google Shape;4854;p54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4855" name="Google Shape;4855;p54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6" name="Google Shape;4856;p54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7" name="Google Shape;4857;p54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54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54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54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54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54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3" name="Google Shape;4863;p54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4" name="Google Shape;4864;p54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5" name="Google Shape;4865;p54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54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54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68" name="Google Shape;4868;p54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4869" name="Google Shape;4869;p54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0" name="Google Shape;4870;p54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1" name="Google Shape;4871;p54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2" name="Google Shape;4872;p54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873" name="Google Shape;4873;p54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4" name="Google Shape;4874;p54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5" name="Google Shape;4875;p54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876" name="Google Shape;4876;p54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7" name="Google Shape;4877;p54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8" name="Google Shape;4878;p54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879" name="Google Shape;4879;p54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0" name="Google Shape;4880;p54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1" name="Google Shape;4881;p54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4882" name="Google Shape;4882;p54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4883" name="Google Shape;4883;p54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4" name="Google Shape;4884;p54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5" name="Google Shape;4885;p54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886" name="Google Shape;4886;p54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7" name="Google Shape;4887;p54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8" name="Google Shape;4888;p54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889" name="Google Shape;4889;p54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0" name="Google Shape;4890;p54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1" name="Google Shape;4891;p54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892" name="Google Shape;4892;p54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3" name="Google Shape;4893;p54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4" name="Google Shape;4894;p54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4895" name="Google Shape;4895;p54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4896" name="Google Shape;4896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7" name="Google Shape;4897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8" name="Google Shape;4898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9" name="Google Shape;4899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0" name="Google Shape;4900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1" name="Google Shape;4901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02" name="Google Shape;4902;p54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4903" name="Google Shape;4903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4" name="Google Shape;4904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5" name="Google Shape;4905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6" name="Google Shape;4906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7" name="Google Shape;4907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8" name="Google Shape;4908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09" name="Google Shape;4909;p54"/>
            <p:cNvGrpSpPr/>
            <p:nvPr/>
          </p:nvGrpSpPr>
          <p:grpSpPr>
            <a:xfrm>
              <a:off x="1079013" y="2173800"/>
              <a:ext cx="1191932" cy="760800"/>
              <a:chOff x="1278300" y="1764700"/>
              <a:chExt cx="1191932" cy="760800"/>
            </a:xfrm>
          </p:grpSpPr>
          <p:sp>
            <p:nvSpPr>
              <p:cNvPr id="4823" name="Google Shape;4823;p54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10" name="Google Shape;4910;p54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4911" name="Google Shape;4911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2" name="Google Shape;4912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3" name="Google Shape;4913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4" name="Google Shape;4914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5" name="Google Shape;4915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6" name="Google Shape;4916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17" name="Google Shape;4917;p54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4918" name="Google Shape;4918;p54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4919" name="Google Shape;4919;p54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0" name="Google Shape;4920;p54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1" name="Google Shape;4921;p54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4922" name="Google Shape;4922;p54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4923" name="Google Shape;4923;p54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4" name="Google Shape;4924;p54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5" name="Google Shape;4925;p54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4926" name="Google Shape;4926;p54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4927" name="Google Shape;4927;p54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8" name="Google Shape;4928;p54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9" name="Google Shape;4929;p54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4930" name="Google Shape;4930;p54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4931" name="Google Shape;4931;p54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2" name="Google Shape;4932;p54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3" name="Google Shape;4933;p54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4934" name="Google Shape;4934;p54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5" name="Google Shape;4935;p54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6" name="Google Shape;4936;p54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7" name="Google Shape;4937;p54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8" name="Google Shape;4938;p54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9" name="Google Shape;4939;p54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0" name="Google Shape;4940;p54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1" name="Google Shape;4941;p54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2" name="Google Shape;4942;p54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3" name="Google Shape;4943;p54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4" name="Google Shape;4944;p54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5" name="Google Shape;4945;p54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6" name="Google Shape;4946;p54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47" name="Google Shape;4947;p54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4948" name="Google Shape;4948;p54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9" name="Google Shape;4949;p54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0" name="Google Shape;4950;p54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1" name="Google Shape;4951;p54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952" name="Google Shape;4952;p54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3" name="Google Shape;4953;p54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4" name="Google Shape;4954;p54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955" name="Google Shape;4955;p54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6" name="Google Shape;4956;p54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7" name="Google Shape;4957;p54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958" name="Google Shape;4958;p54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9" name="Google Shape;4959;p54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0" name="Google Shape;4960;p54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4961" name="Google Shape;4961;p54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4962" name="Google Shape;4962;p54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3" name="Google Shape;4963;p54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4" name="Google Shape;4964;p54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965" name="Google Shape;4965;p54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6" name="Google Shape;4966;p54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7" name="Google Shape;4967;p54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968" name="Google Shape;4968;p54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9" name="Google Shape;4969;p54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0" name="Google Shape;4970;p54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971" name="Google Shape;4971;p54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2" name="Google Shape;4972;p54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3" name="Google Shape;4973;p54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4974" name="Google Shape;4974;p54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4975" name="Google Shape;4975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6" name="Google Shape;4976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7" name="Google Shape;4977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8" name="Google Shape;4978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9" name="Google Shape;4979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0" name="Google Shape;4980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81" name="Google Shape;4981;p54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4982" name="Google Shape;4982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3" name="Google Shape;4983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4" name="Google Shape;4984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5" name="Google Shape;4985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6" name="Google Shape;4986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7" name="Google Shape;4987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88" name="Google Shape;4988;p54"/>
            <p:cNvGrpSpPr/>
            <p:nvPr/>
          </p:nvGrpSpPr>
          <p:grpSpPr>
            <a:xfrm>
              <a:off x="2571638" y="2173800"/>
              <a:ext cx="1191932" cy="760800"/>
              <a:chOff x="1278300" y="1764700"/>
              <a:chExt cx="1191932" cy="760800"/>
            </a:xfrm>
          </p:grpSpPr>
          <p:sp>
            <p:nvSpPr>
              <p:cNvPr id="4825" name="Google Shape;4825;p54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89" name="Google Shape;4989;p54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4990" name="Google Shape;4990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1" name="Google Shape;4991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2" name="Google Shape;4992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3" name="Google Shape;4993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4" name="Google Shape;4994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5" name="Google Shape;4995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96" name="Google Shape;4996;p54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4997" name="Google Shape;4997;p54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4998" name="Google Shape;4998;p54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9" name="Google Shape;4999;p54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0" name="Google Shape;5000;p54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5001" name="Google Shape;5001;p54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5002" name="Google Shape;5002;p54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3" name="Google Shape;5003;p54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4" name="Google Shape;5004;p54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5005" name="Google Shape;5005;p54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5006" name="Google Shape;5006;p54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7" name="Google Shape;5007;p54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8" name="Google Shape;5008;p54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5009" name="Google Shape;5009;p54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5010" name="Google Shape;5010;p54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1" name="Google Shape;5011;p54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2" name="Google Shape;5012;p54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5013" name="Google Shape;5013;p54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4" name="Google Shape;5014;p54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5" name="Google Shape;5015;p54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6" name="Google Shape;5016;p54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7" name="Google Shape;5017;p54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8" name="Google Shape;5018;p54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9" name="Google Shape;5019;p54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0" name="Google Shape;5020;p54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1" name="Google Shape;5021;p54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2" name="Google Shape;5022;p54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3" name="Google Shape;5023;p54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4" name="Google Shape;5024;p54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5" name="Google Shape;5025;p54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26" name="Google Shape;5026;p54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5027" name="Google Shape;5027;p54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8" name="Google Shape;5028;p54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9" name="Google Shape;5029;p54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0" name="Google Shape;5030;p54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031" name="Google Shape;5031;p54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2" name="Google Shape;5032;p54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3" name="Google Shape;5033;p54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034" name="Google Shape;5034;p54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5" name="Google Shape;5035;p54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6" name="Google Shape;5036;p54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037" name="Google Shape;5037;p54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8" name="Google Shape;5038;p54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9" name="Google Shape;5039;p54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5040" name="Google Shape;5040;p54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5041" name="Google Shape;5041;p54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2" name="Google Shape;5042;p54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3" name="Google Shape;5043;p54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044" name="Google Shape;5044;p54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5" name="Google Shape;5045;p54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6" name="Google Shape;5046;p54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047" name="Google Shape;5047;p54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8" name="Google Shape;5048;p54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9" name="Google Shape;5049;p54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050" name="Google Shape;5050;p54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1" name="Google Shape;5051;p54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2" name="Google Shape;5052;p54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5053" name="Google Shape;5053;p54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5054" name="Google Shape;5054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5" name="Google Shape;5055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6" name="Google Shape;5056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7" name="Google Shape;5057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8" name="Google Shape;5058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9" name="Google Shape;5059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60" name="Google Shape;5060;p54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5061" name="Google Shape;5061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2" name="Google Shape;5062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3" name="Google Shape;5063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4" name="Google Shape;5064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5" name="Google Shape;5065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6" name="Google Shape;5066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067" name="Google Shape;5067;p54"/>
            <p:cNvGrpSpPr/>
            <p:nvPr/>
          </p:nvGrpSpPr>
          <p:grpSpPr>
            <a:xfrm>
              <a:off x="1079013" y="3302400"/>
              <a:ext cx="1191932" cy="760800"/>
              <a:chOff x="1278300" y="1764700"/>
              <a:chExt cx="1191932" cy="760800"/>
            </a:xfrm>
          </p:grpSpPr>
          <p:sp>
            <p:nvSpPr>
              <p:cNvPr id="4827" name="Google Shape;4827;p54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68" name="Google Shape;5068;p54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5069" name="Google Shape;5069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0" name="Google Shape;5070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1" name="Google Shape;5071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2" name="Google Shape;5072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3" name="Google Shape;5073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4" name="Google Shape;5074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75" name="Google Shape;5075;p54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5076" name="Google Shape;5076;p54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5077" name="Google Shape;5077;p54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8" name="Google Shape;5078;p54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9" name="Google Shape;5079;p54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5080" name="Google Shape;5080;p54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5081" name="Google Shape;5081;p54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2" name="Google Shape;5082;p54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3" name="Google Shape;5083;p54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5084" name="Google Shape;5084;p54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5085" name="Google Shape;5085;p54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6" name="Google Shape;5086;p54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7" name="Google Shape;5087;p54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5088" name="Google Shape;5088;p54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5089" name="Google Shape;5089;p54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0" name="Google Shape;5090;p54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1" name="Google Shape;5091;p54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5092" name="Google Shape;5092;p54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3" name="Google Shape;5093;p54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4" name="Google Shape;5094;p54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5" name="Google Shape;5095;p54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6" name="Google Shape;5096;p54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7" name="Google Shape;5097;p54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8" name="Google Shape;5098;p54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9" name="Google Shape;5099;p54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0" name="Google Shape;5100;p54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1" name="Google Shape;5101;p54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2" name="Google Shape;5102;p54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3" name="Google Shape;5103;p54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4" name="Google Shape;5104;p54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05" name="Google Shape;5105;p54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5106" name="Google Shape;5106;p54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7" name="Google Shape;5107;p54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8" name="Google Shape;5108;p54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9" name="Google Shape;5109;p54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110" name="Google Shape;5110;p54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1" name="Google Shape;5111;p54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2" name="Google Shape;5112;p54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113" name="Google Shape;5113;p54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4" name="Google Shape;5114;p54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5" name="Google Shape;5115;p54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116" name="Google Shape;5116;p54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7" name="Google Shape;5117;p54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8" name="Google Shape;5118;p54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5119" name="Google Shape;5119;p54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5120" name="Google Shape;5120;p54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1" name="Google Shape;5121;p54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2" name="Google Shape;5122;p54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123" name="Google Shape;5123;p54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4" name="Google Shape;5124;p54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5" name="Google Shape;5125;p54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126" name="Google Shape;5126;p54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7" name="Google Shape;5127;p54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8" name="Google Shape;5128;p54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129" name="Google Shape;5129;p54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0" name="Google Shape;5130;p54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1" name="Google Shape;5131;p54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5132" name="Google Shape;5132;p54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5133" name="Google Shape;5133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4" name="Google Shape;5134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5" name="Google Shape;5135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6" name="Google Shape;5136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7" name="Google Shape;5137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8" name="Google Shape;5138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39" name="Google Shape;5139;p54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5140" name="Google Shape;5140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1" name="Google Shape;5141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2" name="Google Shape;5142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3" name="Google Shape;5143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4" name="Google Shape;5144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5" name="Google Shape;5145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146" name="Google Shape;5146;p54"/>
            <p:cNvGrpSpPr/>
            <p:nvPr/>
          </p:nvGrpSpPr>
          <p:grpSpPr>
            <a:xfrm>
              <a:off x="2571638" y="3302400"/>
              <a:ext cx="1191932" cy="760800"/>
              <a:chOff x="1278300" y="1764700"/>
              <a:chExt cx="1191932" cy="760800"/>
            </a:xfrm>
          </p:grpSpPr>
          <p:sp>
            <p:nvSpPr>
              <p:cNvPr id="4829" name="Google Shape;4829;p54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47" name="Google Shape;5147;p54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5148" name="Google Shape;5148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9" name="Google Shape;5149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0" name="Google Shape;5150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1" name="Google Shape;5151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2" name="Google Shape;5152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3" name="Google Shape;5153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54" name="Google Shape;5154;p54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5155" name="Google Shape;5155;p54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5156" name="Google Shape;5156;p54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7" name="Google Shape;5157;p54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8" name="Google Shape;5158;p54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5159" name="Google Shape;5159;p54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5160" name="Google Shape;5160;p54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1" name="Google Shape;5161;p54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2" name="Google Shape;5162;p54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5163" name="Google Shape;5163;p54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5164" name="Google Shape;5164;p54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5" name="Google Shape;5165;p54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6" name="Google Shape;5166;p54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5167" name="Google Shape;5167;p54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5168" name="Google Shape;5168;p54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9" name="Google Shape;5169;p54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0" name="Google Shape;5170;p54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5171" name="Google Shape;5171;p54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2" name="Google Shape;5172;p54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3" name="Google Shape;5173;p54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4" name="Google Shape;5174;p54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5" name="Google Shape;5175;p54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6" name="Google Shape;5176;p54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7" name="Google Shape;5177;p54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8" name="Google Shape;5178;p54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9" name="Google Shape;5179;p54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0" name="Google Shape;5180;p54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1" name="Google Shape;5181;p54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2" name="Google Shape;5182;p54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3" name="Google Shape;5183;p54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84" name="Google Shape;5184;p54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5185" name="Google Shape;5185;p54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6" name="Google Shape;5186;p54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7" name="Google Shape;5187;p54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8" name="Google Shape;5188;p54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189" name="Google Shape;5189;p54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0" name="Google Shape;5190;p54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1" name="Google Shape;5191;p54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192" name="Google Shape;5192;p54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3" name="Google Shape;5193;p54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4" name="Google Shape;5194;p54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195" name="Google Shape;5195;p54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6" name="Google Shape;5196;p54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7" name="Google Shape;5197;p54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5198" name="Google Shape;5198;p54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5199" name="Google Shape;5199;p54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0" name="Google Shape;5200;p54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1" name="Google Shape;5201;p54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202" name="Google Shape;5202;p54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3" name="Google Shape;5203;p54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4" name="Google Shape;5204;p54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205" name="Google Shape;5205;p54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6" name="Google Shape;5206;p54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7" name="Google Shape;5207;p54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5208" name="Google Shape;5208;p54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9" name="Google Shape;5209;p54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0" name="Google Shape;5210;p54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5211" name="Google Shape;5211;p54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5212" name="Google Shape;5212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3" name="Google Shape;5213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4" name="Google Shape;5214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5" name="Google Shape;5215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6" name="Google Shape;5216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7" name="Google Shape;5217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18" name="Google Shape;5218;p54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5219" name="Google Shape;5219;p5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0" name="Google Shape;5220;p5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1" name="Google Shape;5221;p5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2" name="Google Shape;5222;p5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3" name="Google Shape;5223;p5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4" name="Google Shape;5224;p5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D1C2B4B-F2BD-B455-AC85-C611EA027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579" y="3585601"/>
            <a:ext cx="3722130" cy="80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0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31"/>
          <p:cNvSpPr txBox="1">
            <a:spLocks noGrp="1"/>
          </p:cNvSpPr>
          <p:nvPr>
            <p:ph type="title"/>
          </p:nvPr>
        </p:nvSpPr>
        <p:spPr>
          <a:xfrm>
            <a:off x="87975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Latar</a:t>
            </a:r>
            <a:r>
              <a:rPr lang="en-ID" dirty="0"/>
              <a:t> </a:t>
            </a:r>
            <a:r>
              <a:rPr lang="en-ID" dirty="0" err="1"/>
              <a:t>Belakang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Project</a:t>
            </a:r>
          </a:p>
        </p:txBody>
      </p:sp>
      <p:sp>
        <p:nvSpPr>
          <p:cNvPr id="2380" name="Google Shape;2380;p31"/>
          <p:cNvSpPr txBox="1">
            <a:spLocks noGrp="1"/>
          </p:cNvSpPr>
          <p:nvPr>
            <p:ph type="body" idx="1"/>
          </p:nvPr>
        </p:nvSpPr>
        <p:spPr>
          <a:xfrm>
            <a:off x="879750" y="1178825"/>
            <a:ext cx="7384500" cy="3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SzPts val="1100"/>
              <a:buNone/>
            </a:pPr>
            <a:r>
              <a:rPr lang="en-ID" sz="1600" dirty="0">
                <a:solidFill>
                  <a:schemeClr val="accent2"/>
                </a:solidFill>
              </a:rPr>
              <a:t>1. Mini project </a:t>
            </a:r>
            <a:r>
              <a:rPr lang="en-ID" sz="1600" dirty="0" err="1">
                <a:solidFill>
                  <a:schemeClr val="accent2"/>
                </a:solidFill>
              </a:rPr>
              <a:t>ini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dibuat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sebagai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bagian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dari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tugas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saya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sebagai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mahasiswa</a:t>
            </a:r>
            <a:r>
              <a:rPr lang="en-ID" sz="1600" dirty="0">
                <a:solidFill>
                  <a:schemeClr val="accent2"/>
                </a:solidFill>
              </a:rPr>
              <a:t> quality engineer Alterra.</a:t>
            </a:r>
          </a:p>
          <a:p>
            <a:pPr marL="0" indent="0" algn="just">
              <a:buSzPts val="1100"/>
              <a:buNone/>
            </a:pPr>
            <a:r>
              <a:rPr lang="en-ID" sz="1600" dirty="0">
                <a:solidFill>
                  <a:schemeClr val="accent2"/>
                </a:solidFill>
              </a:rPr>
              <a:t>2. </a:t>
            </a:r>
            <a:r>
              <a:rPr lang="en-ID" sz="1600" dirty="0" err="1">
                <a:solidFill>
                  <a:schemeClr val="accent2"/>
                </a:solidFill>
              </a:rPr>
              <a:t>Tujuan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dari</a:t>
            </a:r>
            <a:r>
              <a:rPr lang="en-ID" sz="1600" dirty="0">
                <a:solidFill>
                  <a:schemeClr val="accent2"/>
                </a:solidFill>
              </a:rPr>
              <a:t> mini project </a:t>
            </a:r>
            <a:r>
              <a:rPr lang="en-ID" sz="1600" dirty="0" err="1">
                <a:solidFill>
                  <a:schemeClr val="accent2"/>
                </a:solidFill>
              </a:rPr>
              <a:t>ini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adalah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untuk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menguji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kualitas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dari</a:t>
            </a:r>
            <a:r>
              <a:rPr lang="en-ID" sz="1600" dirty="0">
                <a:solidFill>
                  <a:schemeClr val="accent2"/>
                </a:solidFill>
              </a:rPr>
              <a:t> website https://alta-shop.vercel.app/ </a:t>
            </a:r>
            <a:r>
              <a:rPr lang="en-ID" sz="1600" dirty="0" err="1">
                <a:solidFill>
                  <a:schemeClr val="accent2"/>
                </a:solidFill>
              </a:rPr>
              <a:t>serta</a:t>
            </a:r>
            <a:r>
              <a:rPr lang="en-ID" sz="1600" dirty="0">
                <a:solidFill>
                  <a:schemeClr val="accent2"/>
                </a:solidFill>
              </a:rPr>
              <a:t> mobile dan API yang </a:t>
            </a:r>
            <a:r>
              <a:rPr lang="en-ID" sz="1600" dirty="0" err="1">
                <a:solidFill>
                  <a:schemeClr val="accent2"/>
                </a:solidFill>
              </a:rPr>
              <a:t>terkait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dengan</a:t>
            </a:r>
            <a:r>
              <a:rPr lang="en-ID" sz="1600" dirty="0">
                <a:solidFill>
                  <a:schemeClr val="accent2"/>
                </a:solidFill>
              </a:rPr>
              <a:t> website </a:t>
            </a:r>
            <a:r>
              <a:rPr lang="en-ID" sz="1600" dirty="0" err="1">
                <a:solidFill>
                  <a:schemeClr val="accent2"/>
                </a:solidFill>
              </a:rPr>
              <a:t>tersebut</a:t>
            </a:r>
            <a:r>
              <a:rPr lang="en-ID" sz="1600" dirty="0">
                <a:solidFill>
                  <a:schemeClr val="accent2"/>
                </a:solidFill>
              </a:rPr>
              <a:t>.</a:t>
            </a:r>
          </a:p>
          <a:p>
            <a:pPr marL="0" indent="0" algn="just">
              <a:buSzPts val="1100"/>
              <a:buNone/>
            </a:pPr>
            <a:r>
              <a:rPr lang="en-ID" sz="1600" dirty="0">
                <a:solidFill>
                  <a:schemeClr val="accent2"/>
                </a:solidFill>
              </a:rPr>
              <a:t>3. </a:t>
            </a:r>
            <a:r>
              <a:rPr lang="en-ID" sz="1600" dirty="0" err="1">
                <a:solidFill>
                  <a:schemeClr val="accent2"/>
                </a:solidFill>
              </a:rPr>
              <a:t>Pengujian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dilakukan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secara</a:t>
            </a:r>
            <a:r>
              <a:rPr lang="en-ID" sz="1600" dirty="0">
                <a:solidFill>
                  <a:schemeClr val="accent2"/>
                </a:solidFill>
              </a:rPr>
              <a:t> manual dan automation </a:t>
            </a:r>
            <a:r>
              <a:rPr lang="en-ID" sz="1600" dirty="0" err="1">
                <a:solidFill>
                  <a:schemeClr val="accent2"/>
                </a:solidFill>
              </a:rPr>
              <a:t>untuk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memastikan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kualitas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dari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sistem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tersebut</a:t>
            </a:r>
            <a:r>
              <a:rPr lang="en-ID" sz="1600" dirty="0">
                <a:solidFill>
                  <a:schemeClr val="accent2"/>
                </a:solidFill>
              </a:rPr>
              <a:t>.</a:t>
            </a:r>
          </a:p>
          <a:p>
            <a:pPr marL="0" indent="0" algn="just">
              <a:buSzPts val="1100"/>
              <a:buNone/>
            </a:pPr>
            <a:r>
              <a:rPr lang="en-ID" sz="1600" dirty="0">
                <a:solidFill>
                  <a:schemeClr val="accent2"/>
                </a:solidFill>
              </a:rPr>
              <a:t>4. </a:t>
            </a:r>
            <a:r>
              <a:rPr lang="en-ID" sz="1600" dirty="0" err="1">
                <a:solidFill>
                  <a:schemeClr val="accent2"/>
                </a:solidFill>
              </a:rPr>
              <a:t>Melalui</a:t>
            </a:r>
            <a:r>
              <a:rPr lang="en-ID" sz="1600" dirty="0">
                <a:solidFill>
                  <a:schemeClr val="accent2"/>
                </a:solidFill>
              </a:rPr>
              <a:t> mini project </a:t>
            </a:r>
            <a:r>
              <a:rPr lang="en-ID" sz="1600" dirty="0" err="1">
                <a:solidFill>
                  <a:schemeClr val="accent2"/>
                </a:solidFill>
              </a:rPr>
              <a:t>ini</a:t>
            </a:r>
            <a:r>
              <a:rPr lang="en-ID" sz="1600" dirty="0">
                <a:solidFill>
                  <a:schemeClr val="accent2"/>
                </a:solidFill>
              </a:rPr>
              <a:t>, </a:t>
            </a:r>
            <a:r>
              <a:rPr lang="en-ID" sz="1600" dirty="0" err="1">
                <a:solidFill>
                  <a:schemeClr val="accent2"/>
                </a:solidFill>
              </a:rPr>
              <a:t>saya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akan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memperoleh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pengalaman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dalam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melakukan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pengujian</a:t>
            </a:r>
            <a:r>
              <a:rPr lang="en-ID" sz="1600" dirty="0">
                <a:solidFill>
                  <a:schemeClr val="accent2"/>
                </a:solidFill>
              </a:rPr>
              <a:t> software </a:t>
            </a:r>
            <a:r>
              <a:rPr lang="en-ID" sz="1600" dirty="0" err="1">
                <a:solidFill>
                  <a:schemeClr val="accent2"/>
                </a:solidFill>
              </a:rPr>
              <a:t>serta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memperdalam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pengetahuan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saya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mengenai</a:t>
            </a:r>
            <a:r>
              <a:rPr lang="en-ID" sz="1600" dirty="0">
                <a:solidFill>
                  <a:schemeClr val="accent2"/>
                </a:solidFill>
              </a:rPr>
              <a:t> quality engineering.</a:t>
            </a:r>
          </a:p>
          <a:p>
            <a:pPr marL="0" indent="0" algn="just">
              <a:buSzPts val="1100"/>
              <a:buNone/>
            </a:pPr>
            <a:r>
              <a:rPr lang="en-ID" sz="1600" dirty="0">
                <a:solidFill>
                  <a:schemeClr val="accent2"/>
                </a:solidFill>
              </a:rPr>
              <a:t>5. Hasil </a:t>
            </a:r>
            <a:r>
              <a:rPr lang="en-ID" sz="1600" dirty="0" err="1">
                <a:solidFill>
                  <a:schemeClr val="accent2"/>
                </a:solidFill>
              </a:rPr>
              <a:t>dari</a:t>
            </a:r>
            <a:r>
              <a:rPr lang="en-ID" sz="1600" dirty="0">
                <a:solidFill>
                  <a:schemeClr val="accent2"/>
                </a:solidFill>
              </a:rPr>
              <a:t> mini project </a:t>
            </a:r>
            <a:r>
              <a:rPr lang="en-ID" sz="1600" dirty="0" err="1">
                <a:solidFill>
                  <a:schemeClr val="accent2"/>
                </a:solidFill>
              </a:rPr>
              <a:t>ini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diharapkan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dapat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digunakan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sebagai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bahan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evaluasi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untuk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meningkatkan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kualitas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dari</a:t>
            </a:r>
            <a:r>
              <a:rPr lang="en-ID" sz="1600" dirty="0">
                <a:solidFill>
                  <a:schemeClr val="accent2"/>
                </a:solidFill>
              </a:rPr>
              <a:t> website, mobile, dan API yang </a:t>
            </a:r>
            <a:r>
              <a:rPr lang="en-ID" sz="1600" dirty="0" err="1">
                <a:solidFill>
                  <a:schemeClr val="accent2"/>
                </a:solidFill>
              </a:rPr>
              <a:t>terkait</a:t>
            </a:r>
            <a:r>
              <a:rPr lang="en-ID" sz="1600" dirty="0">
                <a:solidFill>
                  <a:schemeClr val="accent2"/>
                </a:solidFill>
              </a:rPr>
              <a:t>.</a:t>
            </a:r>
          </a:p>
          <a:p>
            <a:pPr marL="0" indent="0" algn="just">
              <a:buSzPts val="1100"/>
              <a:buNone/>
            </a:pPr>
            <a:r>
              <a:rPr lang="en-ID" sz="1600" dirty="0">
                <a:solidFill>
                  <a:schemeClr val="accent2"/>
                </a:solidFill>
              </a:rPr>
              <a:t>6. </a:t>
            </a:r>
            <a:r>
              <a:rPr lang="en-ID" sz="1600" dirty="0" err="1">
                <a:solidFill>
                  <a:schemeClr val="accent2"/>
                </a:solidFill>
              </a:rPr>
              <a:t>Dalam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melakukan</a:t>
            </a:r>
            <a:r>
              <a:rPr lang="en-ID" sz="1600" dirty="0">
                <a:solidFill>
                  <a:schemeClr val="accent2"/>
                </a:solidFill>
              </a:rPr>
              <a:t> mini project </a:t>
            </a:r>
            <a:r>
              <a:rPr lang="en-ID" sz="1600" dirty="0" err="1">
                <a:solidFill>
                  <a:schemeClr val="accent2"/>
                </a:solidFill>
              </a:rPr>
              <a:t>ini</a:t>
            </a:r>
            <a:r>
              <a:rPr lang="en-ID" sz="1600" dirty="0">
                <a:solidFill>
                  <a:schemeClr val="accent2"/>
                </a:solidFill>
              </a:rPr>
              <a:t>, </a:t>
            </a:r>
            <a:r>
              <a:rPr lang="en-ID" sz="1600" dirty="0" err="1">
                <a:solidFill>
                  <a:schemeClr val="accent2"/>
                </a:solidFill>
              </a:rPr>
              <a:t>saya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akan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menggunakan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berbagai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alat</a:t>
            </a:r>
            <a:r>
              <a:rPr lang="en-ID" sz="1600" dirty="0">
                <a:solidFill>
                  <a:schemeClr val="accent2"/>
                </a:solidFill>
              </a:rPr>
              <a:t> dan </a:t>
            </a:r>
            <a:r>
              <a:rPr lang="en-ID" sz="1600" dirty="0" err="1">
                <a:solidFill>
                  <a:schemeClr val="accent2"/>
                </a:solidFill>
              </a:rPr>
              <a:t>teknik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pengujian</a:t>
            </a:r>
            <a:r>
              <a:rPr lang="en-ID" sz="1600" dirty="0">
                <a:solidFill>
                  <a:schemeClr val="accent2"/>
                </a:solidFill>
              </a:rPr>
              <a:t> yang </a:t>
            </a:r>
            <a:r>
              <a:rPr lang="en-ID" sz="1600" dirty="0" err="1">
                <a:solidFill>
                  <a:schemeClr val="accent2"/>
                </a:solidFill>
              </a:rPr>
              <a:t>telah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dipelajari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selama</a:t>
            </a:r>
            <a:r>
              <a:rPr lang="en-ID" sz="1600" dirty="0">
                <a:solidFill>
                  <a:schemeClr val="accent2"/>
                </a:solidFill>
              </a:rPr>
              <a:t> </a:t>
            </a:r>
            <a:r>
              <a:rPr lang="en-ID" sz="1600" dirty="0" err="1">
                <a:solidFill>
                  <a:schemeClr val="accent2"/>
                </a:solidFill>
              </a:rPr>
              <a:t>kuliah</a:t>
            </a:r>
            <a:r>
              <a:rPr lang="en-ID" sz="1600" dirty="0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32"/>
          <p:cNvSpPr txBox="1">
            <a:spLocks noGrp="1"/>
          </p:cNvSpPr>
          <p:nvPr>
            <p:ph type="title"/>
          </p:nvPr>
        </p:nvSpPr>
        <p:spPr>
          <a:xfrm>
            <a:off x="1588839" y="16004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Case dan Test Scenario</a:t>
            </a:r>
          </a:p>
        </p:txBody>
      </p:sp>
      <p:sp>
        <p:nvSpPr>
          <p:cNvPr id="2386" name="Google Shape;2386;p32"/>
          <p:cNvSpPr txBox="1">
            <a:spLocks noGrp="1"/>
          </p:cNvSpPr>
          <p:nvPr>
            <p:ph type="title" idx="2"/>
          </p:nvPr>
        </p:nvSpPr>
        <p:spPr>
          <a:xfrm>
            <a:off x="722100" y="1843146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87" name="Google Shape;2387;p32"/>
          <p:cNvSpPr txBox="1">
            <a:spLocks noGrp="1"/>
          </p:cNvSpPr>
          <p:nvPr>
            <p:ph type="subTitle" idx="1"/>
          </p:nvPr>
        </p:nvSpPr>
        <p:spPr>
          <a:xfrm>
            <a:off x="1588850" y="1994118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Google Spreadsheet</a:t>
            </a:r>
            <a:endParaRPr dirty="0"/>
          </a:p>
        </p:txBody>
      </p:sp>
      <p:sp>
        <p:nvSpPr>
          <p:cNvPr id="2388" name="Google Shape;2388;p32"/>
          <p:cNvSpPr txBox="1">
            <a:spLocks noGrp="1"/>
          </p:cNvSpPr>
          <p:nvPr>
            <p:ph type="title" idx="3"/>
          </p:nvPr>
        </p:nvSpPr>
        <p:spPr>
          <a:xfrm>
            <a:off x="4139523" y="1508615"/>
            <a:ext cx="178739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/>
              <a:t>Test Case Management Tools</a:t>
            </a:r>
            <a:endParaRPr sz="1600" dirty="0"/>
          </a:p>
        </p:txBody>
      </p:sp>
      <p:sp>
        <p:nvSpPr>
          <p:cNvPr id="2389" name="Google Shape;2389;p32"/>
          <p:cNvSpPr txBox="1">
            <a:spLocks noGrp="1"/>
          </p:cNvSpPr>
          <p:nvPr>
            <p:ph type="title" idx="4"/>
          </p:nvPr>
        </p:nvSpPr>
        <p:spPr>
          <a:xfrm>
            <a:off x="3338223" y="1843146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90" name="Google Shape;2390;p32"/>
          <p:cNvSpPr txBox="1">
            <a:spLocks noGrp="1"/>
          </p:cNvSpPr>
          <p:nvPr>
            <p:ph type="subTitle" idx="5"/>
          </p:nvPr>
        </p:nvSpPr>
        <p:spPr>
          <a:xfrm>
            <a:off x="4204975" y="1994154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Google Spreadsheet</a:t>
            </a:r>
          </a:p>
        </p:txBody>
      </p:sp>
      <p:sp>
        <p:nvSpPr>
          <p:cNvPr id="2391" name="Google Shape;2391;p32"/>
          <p:cNvSpPr txBox="1">
            <a:spLocks noGrp="1"/>
          </p:cNvSpPr>
          <p:nvPr>
            <p:ph type="title" idx="6"/>
          </p:nvPr>
        </p:nvSpPr>
        <p:spPr>
          <a:xfrm>
            <a:off x="1588852" y="31831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for Web UI Testing</a:t>
            </a:r>
            <a:endParaRPr dirty="0"/>
          </a:p>
        </p:txBody>
      </p:sp>
      <p:sp>
        <p:nvSpPr>
          <p:cNvPr id="2392" name="Google Shape;2392;p32"/>
          <p:cNvSpPr txBox="1">
            <a:spLocks noGrp="1"/>
          </p:cNvSpPr>
          <p:nvPr>
            <p:ph type="title" idx="7"/>
          </p:nvPr>
        </p:nvSpPr>
        <p:spPr>
          <a:xfrm>
            <a:off x="722100" y="3432084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93" name="Google Shape;2393;p32"/>
          <p:cNvSpPr txBox="1">
            <a:spLocks noGrp="1"/>
          </p:cNvSpPr>
          <p:nvPr>
            <p:ph type="subTitle" idx="8"/>
          </p:nvPr>
        </p:nvSpPr>
        <p:spPr>
          <a:xfrm>
            <a:off x="1588850" y="3576718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Serenity BDD</a:t>
            </a:r>
            <a:endParaRPr dirty="0"/>
          </a:p>
        </p:txBody>
      </p:sp>
      <p:sp>
        <p:nvSpPr>
          <p:cNvPr id="2394" name="Google Shape;2394;p32"/>
          <p:cNvSpPr txBox="1">
            <a:spLocks noGrp="1"/>
          </p:cNvSpPr>
          <p:nvPr>
            <p:ph type="title" idx="9"/>
          </p:nvPr>
        </p:nvSpPr>
        <p:spPr>
          <a:xfrm>
            <a:off x="4204975" y="318310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Tools for RESTful API Testing</a:t>
            </a:r>
            <a:endParaRPr sz="1600" dirty="0"/>
          </a:p>
        </p:txBody>
      </p:sp>
      <p:sp>
        <p:nvSpPr>
          <p:cNvPr id="2395" name="Google Shape;2395;p32"/>
          <p:cNvSpPr txBox="1">
            <a:spLocks noGrp="1"/>
          </p:cNvSpPr>
          <p:nvPr>
            <p:ph type="title" idx="13"/>
          </p:nvPr>
        </p:nvSpPr>
        <p:spPr>
          <a:xfrm>
            <a:off x="3338223" y="3432084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396" name="Google Shape;2396;p32"/>
          <p:cNvSpPr txBox="1">
            <a:spLocks noGrp="1"/>
          </p:cNvSpPr>
          <p:nvPr>
            <p:ph type="subTitle" idx="14"/>
          </p:nvPr>
        </p:nvSpPr>
        <p:spPr>
          <a:xfrm>
            <a:off x="4204975" y="3576714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REST Assured with </a:t>
            </a:r>
            <a:r>
              <a:rPr lang="en-ID" dirty="0"/>
              <a:t>Serenity BDD</a:t>
            </a:r>
          </a:p>
        </p:txBody>
      </p:sp>
      <p:sp>
        <p:nvSpPr>
          <p:cNvPr id="2397" name="Google Shape;2397;p32"/>
          <p:cNvSpPr txBox="1">
            <a:spLocks noGrp="1"/>
          </p:cNvSpPr>
          <p:nvPr>
            <p:ph type="title" idx="21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MVP </a:t>
            </a:r>
            <a:r>
              <a:rPr lang="en-ID" dirty="0" err="1"/>
              <a:t>Produk</a:t>
            </a:r>
            <a:r>
              <a:rPr lang="en-ID" dirty="0"/>
              <a:t> </a:t>
            </a:r>
          </a:p>
        </p:txBody>
      </p:sp>
      <p:sp>
        <p:nvSpPr>
          <p:cNvPr id="2398" name="Google Shape;2398;p32"/>
          <p:cNvSpPr txBox="1">
            <a:spLocks noGrp="1"/>
          </p:cNvSpPr>
          <p:nvPr>
            <p:ph type="title" idx="15"/>
          </p:nvPr>
        </p:nvSpPr>
        <p:spPr>
          <a:xfrm>
            <a:off x="6743064" y="1600415"/>
            <a:ext cx="1824662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/>
              <a:t>Tracking Management Tools</a:t>
            </a:r>
          </a:p>
        </p:txBody>
      </p:sp>
      <p:sp>
        <p:nvSpPr>
          <p:cNvPr id="2399" name="Google Shape;2399;p32"/>
          <p:cNvSpPr txBox="1">
            <a:spLocks noGrp="1"/>
          </p:cNvSpPr>
          <p:nvPr>
            <p:ph type="title" idx="16"/>
          </p:nvPr>
        </p:nvSpPr>
        <p:spPr>
          <a:xfrm>
            <a:off x="5952975" y="1843146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00" name="Google Shape;2400;p32"/>
          <p:cNvSpPr txBox="1">
            <a:spLocks noGrp="1"/>
          </p:cNvSpPr>
          <p:nvPr>
            <p:ph type="subTitle" idx="17"/>
          </p:nvPr>
        </p:nvSpPr>
        <p:spPr>
          <a:xfrm>
            <a:off x="6822475" y="1994078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Trello</a:t>
            </a:r>
            <a:endParaRPr dirty="0"/>
          </a:p>
        </p:txBody>
      </p:sp>
      <p:sp>
        <p:nvSpPr>
          <p:cNvPr id="2401" name="Google Shape;2401;p32"/>
          <p:cNvSpPr txBox="1">
            <a:spLocks noGrp="1"/>
          </p:cNvSpPr>
          <p:nvPr>
            <p:ph type="title" idx="18"/>
          </p:nvPr>
        </p:nvSpPr>
        <p:spPr>
          <a:xfrm>
            <a:off x="6822475" y="3177518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Mobile Testing</a:t>
            </a:r>
            <a:endParaRPr dirty="0"/>
          </a:p>
        </p:txBody>
      </p:sp>
      <p:sp>
        <p:nvSpPr>
          <p:cNvPr id="2402" name="Google Shape;2402;p32"/>
          <p:cNvSpPr txBox="1">
            <a:spLocks noGrp="1"/>
          </p:cNvSpPr>
          <p:nvPr>
            <p:ph type="title" idx="19"/>
          </p:nvPr>
        </p:nvSpPr>
        <p:spPr>
          <a:xfrm>
            <a:off x="5952975" y="3432084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403" name="Google Shape;2403;p32"/>
          <p:cNvSpPr txBox="1">
            <a:spLocks noGrp="1"/>
          </p:cNvSpPr>
          <p:nvPr>
            <p:ph type="subTitle" idx="20"/>
          </p:nvPr>
        </p:nvSpPr>
        <p:spPr>
          <a:xfrm>
            <a:off x="6822475" y="3576714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Katalon and Android Studio’s Emulator</a:t>
            </a:r>
            <a:endParaRPr dirty="0"/>
          </a:p>
        </p:txBody>
      </p:sp>
      <p:grpSp>
        <p:nvGrpSpPr>
          <p:cNvPr id="2404" name="Google Shape;2404;p32"/>
          <p:cNvGrpSpPr/>
          <p:nvPr/>
        </p:nvGrpSpPr>
        <p:grpSpPr>
          <a:xfrm>
            <a:off x="715051" y="1600434"/>
            <a:ext cx="835766" cy="870855"/>
            <a:chOff x="715051" y="1600434"/>
            <a:chExt cx="835766" cy="870855"/>
          </a:xfrm>
        </p:grpSpPr>
        <p:grpSp>
          <p:nvGrpSpPr>
            <p:cNvPr id="2405" name="Google Shape;2405;p32"/>
            <p:cNvGrpSpPr/>
            <p:nvPr/>
          </p:nvGrpSpPr>
          <p:grpSpPr>
            <a:xfrm>
              <a:off x="715051" y="1600434"/>
              <a:ext cx="266700" cy="345050"/>
              <a:chOff x="1172410" y="839125"/>
              <a:chExt cx="266700" cy="345050"/>
            </a:xfrm>
          </p:grpSpPr>
          <p:cxnSp>
            <p:nvCxnSpPr>
              <p:cNvPr id="2406" name="Google Shape;2406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7" name="Google Shape;2407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08" name="Google Shape;2408;p32"/>
            <p:cNvGrpSpPr/>
            <p:nvPr/>
          </p:nvGrpSpPr>
          <p:grpSpPr>
            <a:xfrm rot="10800000">
              <a:off x="1284116" y="2126239"/>
              <a:ext cx="266700" cy="345050"/>
              <a:chOff x="1172410" y="839125"/>
              <a:chExt cx="266700" cy="345050"/>
            </a:xfrm>
          </p:grpSpPr>
          <p:cxnSp>
            <p:nvCxnSpPr>
              <p:cNvPr id="2409" name="Google Shape;2409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0" name="Google Shape;2410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411" name="Google Shape;2411;p32"/>
          <p:cNvGrpSpPr/>
          <p:nvPr/>
        </p:nvGrpSpPr>
        <p:grpSpPr>
          <a:xfrm>
            <a:off x="3334701" y="1600434"/>
            <a:ext cx="835766" cy="870855"/>
            <a:chOff x="3334701" y="1600434"/>
            <a:chExt cx="835766" cy="870855"/>
          </a:xfrm>
        </p:grpSpPr>
        <p:grpSp>
          <p:nvGrpSpPr>
            <p:cNvPr id="2412" name="Google Shape;2412;p32"/>
            <p:cNvGrpSpPr/>
            <p:nvPr/>
          </p:nvGrpSpPr>
          <p:grpSpPr>
            <a:xfrm>
              <a:off x="3334701" y="1600434"/>
              <a:ext cx="266700" cy="345050"/>
              <a:chOff x="1172410" y="839125"/>
              <a:chExt cx="266700" cy="345050"/>
            </a:xfrm>
          </p:grpSpPr>
          <p:cxnSp>
            <p:nvCxnSpPr>
              <p:cNvPr id="2413" name="Google Shape;2413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4" name="Google Shape;2414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15" name="Google Shape;2415;p32"/>
            <p:cNvGrpSpPr/>
            <p:nvPr/>
          </p:nvGrpSpPr>
          <p:grpSpPr>
            <a:xfrm rot="10800000">
              <a:off x="3903766" y="2126239"/>
              <a:ext cx="266700" cy="345050"/>
              <a:chOff x="1172410" y="839125"/>
              <a:chExt cx="266700" cy="345050"/>
            </a:xfrm>
          </p:grpSpPr>
          <p:cxnSp>
            <p:nvCxnSpPr>
              <p:cNvPr id="2416" name="Google Shape;2416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7" name="Google Shape;2417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418" name="Google Shape;2418;p32"/>
          <p:cNvGrpSpPr/>
          <p:nvPr/>
        </p:nvGrpSpPr>
        <p:grpSpPr>
          <a:xfrm>
            <a:off x="5926913" y="1600434"/>
            <a:ext cx="835766" cy="870855"/>
            <a:chOff x="5926913" y="1600434"/>
            <a:chExt cx="835766" cy="870855"/>
          </a:xfrm>
        </p:grpSpPr>
        <p:grpSp>
          <p:nvGrpSpPr>
            <p:cNvPr id="2419" name="Google Shape;2419;p32"/>
            <p:cNvGrpSpPr/>
            <p:nvPr/>
          </p:nvGrpSpPr>
          <p:grpSpPr>
            <a:xfrm>
              <a:off x="5926913" y="1600434"/>
              <a:ext cx="266700" cy="345050"/>
              <a:chOff x="1172410" y="839125"/>
              <a:chExt cx="266700" cy="345050"/>
            </a:xfrm>
          </p:grpSpPr>
          <p:cxnSp>
            <p:nvCxnSpPr>
              <p:cNvPr id="2420" name="Google Shape;2420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1" name="Google Shape;2421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22" name="Google Shape;2422;p32"/>
            <p:cNvGrpSpPr/>
            <p:nvPr/>
          </p:nvGrpSpPr>
          <p:grpSpPr>
            <a:xfrm rot="10800000">
              <a:off x="6495979" y="2126239"/>
              <a:ext cx="266700" cy="345050"/>
              <a:chOff x="1172410" y="839125"/>
              <a:chExt cx="266700" cy="345050"/>
            </a:xfrm>
          </p:grpSpPr>
          <p:cxnSp>
            <p:nvCxnSpPr>
              <p:cNvPr id="2423" name="Google Shape;2423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4" name="Google Shape;2424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425" name="Google Shape;2425;p32"/>
          <p:cNvGrpSpPr/>
          <p:nvPr/>
        </p:nvGrpSpPr>
        <p:grpSpPr>
          <a:xfrm>
            <a:off x="715051" y="3193447"/>
            <a:ext cx="835766" cy="870855"/>
            <a:chOff x="715051" y="3193447"/>
            <a:chExt cx="835766" cy="870855"/>
          </a:xfrm>
        </p:grpSpPr>
        <p:grpSp>
          <p:nvGrpSpPr>
            <p:cNvPr id="2426" name="Google Shape;2426;p32"/>
            <p:cNvGrpSpPr/>
            <p:nvPr/>
          </p:nvGrpSpPr>
          <p:grpSpPr>
            <a:xfrm>
              <a:off x="715051" y="3193447"/>
              <a:ext cx="266700" cy="345050"/>
              <a:chOff x="1172410" y="839125"/>
              <a:chExt cx="266700" cy="345050"/>
            </a:xfrm>
          </p:grpSpPr>
          <p:cxnSp>
            <p:nvCxnSpPr>
              <p:cNvPr id="2427" name="Google Shape;2427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8" name="Google Shape;2428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29" name="Google Shape;2429;p32"/>
            <p:cNvGrpSpPr/>
            <p:nvPr/>
          </p:nvGrpSpPr>
          <p:grpSpPr>
            <a:xfrm rot="10800000">
              <a:off x="1284116" y="3719252"/>
              <a:ext cx="266700" cy="345050"/>
              <a:chOff x="1172410" y="839125"/>
              <a:chExt cx="266700" cy="345050"/>
            </a:xfrm>
          </p:grpSpPr>
          <p:cxnSp>
            <p:nvCxnSpPr>
              <p:cNvPr id="2430" name="Google Shape;2430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1" name="Google Shape;2431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432" name="Google Shape;2432;p32"/>
          <p:cNvGrpSpPr/>
          <p:nvPr/>
        </p:nvGrpSpPr>
        <p:grpSpPr>
          <a:xfrm>
            <a:off x="3334701" y="3193447"/>
            <a:ext cx="835766" cy="870855"/>
            <a:chOff x="3334701" y="3193447"/>
            <a:chExt cx="835766" cy="870855"/>
          </a:xfrm>
        </p:grpSpPr>
        <p:grpSp>
          <p:nvGrpSpPr>
            <p:cNvPr id="2433" name="Google Shape;2433;p32"/>
            <p:cNvGrpSpPr/>
            <p:nvPr/>
          </p:nvGrpSpPr>
          <p:grpSpPr>
            <a:xfrm>
              <a:off x="3334701" y="3193447"/>
              <a:ext cx="266700" cy="345050"/>
              <a:chOff x="1172410" y="839125"/>
              <a:chExt cx="266700" cy="345050"/>
            </a:xfrm>
          </p:grpSpPr>
          <p:cxnSp>
            <p:nvCxnSpPr>
              <p:cNvPr id="2434" name="Google Shape;2434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5" name="Google Shape;2435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36" name="Google Shape;2436;p32"/>
            <p:cNvGrpSpPr/>
            <p:nvPr/>
          </p:nvGrpSpPr>
          <p:grpSpPr>
            <a:xfrm rot="10800000">
              <a:off x="3903766" y="3719252"/>
              <a:ext cx="266700" cy="345050"/>
              <a:chOff x="1172410" y="839125"/>
              <a:chExt cx="266700" cy="345050"/>
            </a:xfrm>
          </p:grpSpPr>
          <p:cxnSp>
            <p:nvCxnSpPr>
              <p:cNvPr id="2437" name="Google Shape;2437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8" name="Google Shape;2438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439" name="Google Shape;2439;p32"/>
          <p:cNvGrpSpPr/>
          <p:nvPr/>
        </p:nvGrpSpPr>
        <p:grpSpPr>
          <a:xfrm>
            <a:off x="5926913" y="3193447"/>
            <a:ext cx="835766" cy="870855"/>
            <a:chOff x="5926913" y="3193447"/>
            <a:chExt cx="835766" cy="870855"/>
          </a:xfrm>
        </p:grpSpPr>
        <p:grpSp>
          <p:nvGrpSpPr>
            <p:cNvPr id="2440" name="Google Shape;2440;p32"/>
            <p:cNvGrpSpPr/>
            <p:nvPr/>
          </p:nvGrpSpPr>
          <p:grpSpPr>
            <a:xfrm>
              <a:off x="5926913" y="3193447"/>
              <a:ext cx="266700" cy="345050"/>
              <a:chOff x="1172410" y="839125"/>
              <a:chExt cx="266700" cy="345050"/>
            </a:xfrm>
          </p:grpSpPr>
          <p:cxnSp>
            <p:nvCxnSpPr>
              <p:cNvPr id="2441" name="Google Shape;2441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2" name="Google Shape;2442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43" name="Google Shape;2443;p32"/>
            <p:cNvGrpSpPr/>
            <p:nvPr/>
          </p:nvGrpSpPr>
          <p:grpSpPr>
            <a:xfrm rot="10800000">
              <a:off x="6495979" y="3719252"/>
              <a:ext cx="266700" cy="345050"/>
              <a:chOff x="1172410" y="839125"/>
              <a:chExt cx="266700" cy="345050"/>
            </a:xfrm>
          </p:grpSpPr>
          <p:cxnSp>
            <p:nvCxnSpPr>
              <p:cNvPr id="2444" name="Google Shape;2444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5" name="Google Shape;2445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2" name="Google Shape;3882;p43"/>
          <p:cNvSpPr txBox="1">
            <a:spLocks noGrp="1"/>
          </p:cNvSpPr>
          <p:nvPr>
            <p:ph type="title" idx="15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2"/>
                </a:solidFill>
              </a:rPr>
              <a:t>TOOLS YANG DIGUNAKAN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883" name="Google Shape;3883;p43"/>
          <p:cNvSpPr txBox="1">
            <a:spLocks noGrp="1"/>
          </p:cNvSpPr>
          <p:nvPr>
            <p:ph type="title"/>
          </p:nvPr>
        </p:nvSpPr>
        <p:spPr>
          <a:xfrm>
            <a:off x="900539" y="2055150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3884" name="Google Shape;3884;p43"/>
          <p:cNvSpPr txBox="1">
            <a:spLocks noGrp="1"/>
          </p:cNvSpPr>
          <p:nvPr>
            <p:ph type="subTitle" idx="1"/>
          </p:nvPr>
        </p:nvSpPr>
        <p:spPr>
          <a:xfrm>
            <a:off x="900539" y="2341574"/>
            <a:ext cx="182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Google Spreadsheet</a:t>
            </a:r>
            <a:endParaRPr dirty="0"/>
          </a:p>
        </p:txBody>
      </p:sp>
      <p:sp>
        <p:nvSpPr>
          <p:cNvPr id="3885" name="Google Shape;3885;p43"/>
          <p:cNvSpPr txBox="1">
            <a:spLocks noGrp="1"/>
          </p:cNvSpPr>
          <p:nvPr>
            <p:ph type="title" idx="2"/>
          </p:nvPr>
        </p:nvSpPr>
        <p:spPr>
          <a:xfrm>
            <a:off x="3659700" y="2055150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3886" name="Google Shape;3886;p43"/>
          <p:cNvSpPr txBox="1">
            <a:spLocks noGrp="1"/>
          </p:cNvSpPr>
          <p:nvPr>
            <p:ph type="subTitle" idx="3"/>
          </p:nvPr>
        </p:nvSpPr>
        <p:spPr>
          <a:xfrm>
            <a:off x="3659700" y="2341574"/>
            <a:ext cx="182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Intellij IDEA CE</a:t>
            </a:r>
            <a:endParaRPr dirty="0"/>
          </a:p>
        </p:txBody>
      </p:sp>
      <p:sp>
        <p:nvSpPr>
          <p:cNvPr id="3887" name="Google Shape;3887;p43"/>
          <p:cNvSpPr txBox="1">
            <a:spLocks noGrp="1"/>
          </p:cNvSpPr>
          <p:nvPr>
            <p:ph type="title" idx="4"/>
          </p:nvPr>
        </p:nvSpPr>
        <p:spPr>
          <a:xfrm>
            <a:off x="2124655" y="3735679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3888" name="Google Shape;3888;p43"/>
          <p:cNvSpPr txBox="1">
            <a:spLocks noGrp="1"/>
          </p:cNvSpPr>
          <p:nvPr>
            <p:ph type="subTitle" idx="5"/>
          </p:nvPr>
        </p:nvSpPr>
        <p:spPr>
          <a:xfrm>
            <a:off x="2124655" y="4022203"/>
            <a:ext cx="182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Katalon</a:t>
            </a:r>
            <a:endParaRPr dirty="0"/>
          </a:p>
        </p:txBody>
      </p:sp>
      <p:sp>
        <p:nvSpPr>
          <p:cNvPr id="3891" name="Google Shape;3891;p43"/>
          <p:cNvSpPr txBox="1">
            <a:spLocks noGrp="1"/>
          </p:cNvSpPr>
          <p:nvPr>
            <p:ph type="title" idx="8"/>
          </p:nvPr>
        </p:nvSpPr>
        <p:spPr>
          <a:xfrm>
            <a:off x="6418861" y="2055150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3892" name="Google Shape;3892;p43"/>
          <p:cNvSpPr txBox="1">
            <a:spLocks noGrp="1"/>
          </p:cNvSpPr>
          <p:nvPr>
            <p:ph type="subTitle" idx="9"/>
          </p:nvPr>
        </p:nvSpPr>
        <p:spPr>
          <a:xfrm>
            <a:off x="6418861" y="2341574"/>
            <a:ext cx="182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Android Studio</a:t>
            </a:r>
            <a:endParaRPr dirty="0"/>
          </a:p>
        </p:txBody>
      </p:sp>
      <p:sp>
        <p:nvSpPr>
          <p:cNvPr id="3893" name="Google Shape;3893;p43"/>
          <p:cNvSpPr txBox="1">
            <a:spLocks noGrp="1"/>
          </p:cNvSpPr>
          <p:nvPr>
            <p:ph type="title" idx="13"/>
          </p:nvPr>
        </p:nvSpPr>
        <p:spPr>
          <a:xfrm>
            <a:off x="5194745" y="3718501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</a:t>
            </a:r>
            <a:endParaRPr dirty="0"/>
          </a:p>
        </p:txBody>
      </p:sp>
      <p:sp>
        <p:nvSpPr>
          <p:cNvPr id="3894" name="Google Shape;3894;p43"/>
          <p:cNvSpPr txBox="1">
            <a:spLocks noGrp="1"/>
          </p:cNvSpPr>
          <p:nvPr>
            <p:ph type="subTitle" idx="14"/>
          </p:nvPr>
        </p:nvSpPr>
        <p:spPr>
          <a:xfrm>
            <a:off x="5194745" y="4005025"/>
            <a:ext cx="182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Google Docs</a:t>
            </a:r>
            <a:endParaRPr dirty="0"/>
          </a:p>
        </p:txBody>
      </p:sp>
      <p:grpSp>
        <p:nvGrpSpPr>
          <p:cNvPr id="3899" name="Google Shape;3899;p43"/>
          <p:cNvGrpSpPr/>
          <p:nvPr/>
        </p:nvGrpSpPr>
        <p:grpSpPr>
          <a:xfrm>
            <a:off x="5885658" y="3206555"/>
            <a:ext cx="442775" cy="337100"/>
            <a:chOff x="2493750" y="3347425"/>
            <a:chExt cx="442775" cy="337100"/>
          </a:xfrm>
        </p:grpSpPr>
        <p:sp>
          <p:nvSpPr>
            <p:cNvPr id="3900" name="Google Shape;3900;p43"/>
            <p:cNvSpPr/>
            <p:nvPr/>
          </p:nvSpPr>
          <p:spPr>
            <a:xfrm>
              <a:off x="2493750" y="3347425"/>
              <a:ext cx="53750" cy="337100"/>
            </a:xfrm>
            <a:custGeom>
              <a:avLst/>
              <a:gdLst/>
              <a:ahLst/>
              <a:cxnLst/>
              <a:rect l="l" t="t" r="r" b="b"/>
              <a:pathLst>
                <a:path w="2150" h="13484" extrusionOk="0">
                  <a:moveTo>
                    <a:pt x="1" y="1"/>
                  </a:moveTo>
                  <a:lnTo>
                    <a:pt x="1" y="13483"/>
                  </a:lnTo>
                  <a:lnTo>
                    <a:pt x="2149" y="13483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43"/>
            <p:cNvSpPr/>
            <p:nvPr/>
          </p:nvSpPr>
          <p:spPr>
            <a:xfrm>
              <a:off x="2573300" y="3347425"/>
              <a:ext cx="259600" cy="337100"/>
            </a:xfrm>
            <a:custGeom>
              <a:avLst/>
              <a:gdLst/>
              <a:ahLst/>
              <a:cxnLst/>
              <a:rect l="l" t="t" r="r" b="b"/>
              <a:pathLst>
                <a:path w="10384" h="13484" extrusionOk="0">
                  <a:moveTo>
                    <a:pt x="2755" y="5344"/>
                  </a:moveTo>
                  <a:lnTo>
                    <a:pt x="3484" y="6074"/>
                  </a:lnTo>
                  <a:lnTo>
                    <a:pt x="2810" y="6749"/>
                  </a:lnTo>
                  <a:lnTo>
                    <a:pt x="3484" y="7410"/>
                  </a:lnTo>
                  <a:lnTo>
                    <a:pt x="2755" y="8153"/>
                  </a:lnTo>
                  <a:lnTo>
                    <a:pt x="1350" y="6749"/>
                  </a:lnTo>
                  <a:lnTo>
                    <a:pt x="2755" y="5344"/>
                  </a:lnTo>
                  <a:close/>
                  <a:moveTo>
                    <a:pt x="7630" y="5344"/>
                  </a:moveTo>
                  <a:lnTo>
                    <a:pt x="9034" y="6749"/>
                  </a:lnTo>
                  <a:lnTo>
                    <a:pt x="7630" y="8153"/>
                  </a:lnTo>
                  <a:lnTo>
                    <a:pt x="6899" y="7410"/>
                  </a:lnTo>
                  <a:lnTo>
                    <a:pt x="7574" y="6749"/>
                  </a:lnTo>
                  <a:lnTo>
                    <a:pt x="6899" y="6074"/>
                  </a:lnTo>
                  <a:lnTo>
                    <a:pt x="7630" y="5344"/>
                  </a:lnTo>
                  <a:close/>
                  <a:moveTo>
                    <a:pt x="5715" y="4147"/>
                  </a:moveTo>
                  <a:lnTo>
                    <a:pt x="5715" y="9338"/>
                  </a:lnTo>
                  <a:lnTo>
                    <a:pt x="4668" y="9338"/>
                  </a:lnTo>
                  <a:lnTo>
                    <a:pt x="4668" y="4147"/>
                  </a:lnTo>
                  <a:close/>
                  <a:moveTo>
                    <a:pt x="0" y="1"/>
                  </a:moveTo>
                  <a:lnTo>
                    <a:pt x="0" y="13483"/>
                  </a:lnTo>
                  <a:lnTo>
                    <a:pt x="10384" y="13483"/>
                  </a:lnTo>
                  <a:lnTo>
                    <a:pt x="103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43"/>
            <p:cNvSpPr/>
            <p:nvPr/>
          </p:nvSpPr>
          <p:spPr>
            <a:xfrm>
              <a:off x="2858700" y="3389425"/>
              <a:ext cx="77825" cy="253100"/>
            </a:xfrm>
            <a:custGeom>
              <a:avLst/>
              <a:gdLst/>
              <a:ahLst/>
              <a:cxnLst/>
              <a:rect l="l" t="t" r="r" b="b"/>
              <a:pathLst>
                <a:path w="3113" h="10124" extrusionOk="0">
                  <a:moveTo>
                    <a:pt x="0" y="1"/>
                  </a:moveTo>
                  <a:lnTo>
                    <a:pt x="0" y="10123"/>
                  </a:lnTo>
                  <a:cubicBezTo>
                    <a:pt x="1860" y="9172"/>
                    <a:pt x="3112" y="7245"/>
                    <a:pt x="3112" y="5069"/>
                  </a:cubicBezTo>
                  <a:cubicBezTo>
                    <a:pt x="3112" y="2893"/>
                    <a:pt x="1860" y="95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3" name="Google Shape;3903;p43"/>
          <p:cNvGrpSpPr/>
          <p:nvPr/>
        </p:nvGrpSpPr>
        <p:grpSpPr>
          <a:xfrm>
            <a:off x="4350613" y="1493745"/>
            <a:ext cx="442775" cy="442750"/>
            <a:chOff x="4725350" y="2130775"/>
            <a:chExt cx="442775" cy="442750"/>
          </a:xfrm>
        </p:grpSpPr>
        <p:sp>
          <p:nvSpPr>
            <p:cNvPr id="3904" name="Google Shape;3904;p43"/>
            <p:cNvSpPr/>
            <p:nvPr/>
          </p:nvSpPr>
          <p:spPr>
            <a:xfrm>
              <a:off x="4855850" y="2130775"/>
              <a:ext cx="181800" cy="39625"/>
            </a:xfrm>
            <a:custGeom>
              <a:avLst/>
              <a:gdLst/>
              <a:ahLst/>
              <a:cxnLst/>
              <a:rect l="l" t="t" r="r" b="b"/>
              <a:pathLst>
                <a:path w="7272" h="1585" extrusionOk="0">
                  <a:moveTo>
                    <a:pt x="0" y="0"/>
                  </a:moveTo>
                  <a:lnTo>
                    <a:pt x="0" y="1584"/>
                  </a:lnTo>
                  <a:lnTo>
                    <a:pt x="7271" y="1584"/>
                  </a:lnTo>
                  <a:lnTo>
                    <a:pt x="72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43"/>
            <p:cNvSpPr/>
            <p:nvPr/>
          </p:nvSpPr>
          <p:spPr>
            <a:xfrm>
              <a:off x="4855850" y="2196550"/>
              <a:ext cx="181800" cy="38900"/>
            </a:xfrm>
            <a:custGeom>
              <a:avLst/>
              <a:gdLst/>
              <a:ahLst/>
              <a:cxnLst/>
              <a:rect l="l" t="t" r="r" b="b"/>
              <a:pathLst>
                <a:path w="7272" h="1556" extrusionOk="0">
                  <a:moveTo>
                    <a:pt x="0" y="0"/>
                  </a:moveTo>
                  <a:lnTo>
                    <a:pt x="0" y="1556"/>
                  </a:lnTo>
                  <a:lnTo>
                    <a:pt x="7271" y="1556"/>
                  </a:lnTo>
                  <a:lnTo>
                    <a:pt x="72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43"/>
            <p:cNvSpPr/>
            <p:nvPr/>
          </p:nvSpPr>
          <p:spPr>
            <a:xfrm>
              <a:off x="4855850" y="2261250"/>
              <a:ext cx="181800" cy="38925"/>
            </a:xfrm>
            <a:custGeom>
              <a:avLst/>
              <a:gdLst/>
              <a:ahLst/>
              <a:cxnLst/>
              <a:rect l="l" t="t" r="r" b="b"/>
              <a:pathLst>
                <a:path w="7272" h="1557" extrusionOk="0">
                  <a:moveTo>
                    <a:pt x="0" y="1"/>
                  </a:moveTo>
                  <a:lnTo>
                    <a:pt x="0" y="1557"/>
                  </a:lnTo>
                  <a:lnTo>
                    <a:pt x="7271" y="1557"/>
                  </a:lnTo>
                  <a:lnTo>
                    <a:pt x="72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43"/>
            <p:cNvSpPr/>
            <p:nvPr/>
          </p:nvSpPr>
          <p:spPr>
            <a:xfrm>
              <a:off x="4725350" y="2404125"/>
              <a:ext cx="130525" cy="38950"/>
            </a:xfrm>
            <a:custGeom>
              <a:avLst/>
              <a:gdLst/>
              <a:ahLst/>
              <a:cxnLst/>
              <a:rect l="l" t="t" r="r" b="b"/>
              <a:pathLst>
                <a:path w="5221" h="1558" extrusionOk="0">
                  <a:moveTo>
                    <a:pt x="1" y="0"/>
                  </a:moveTo>
                  <a:lnTo>
                    <a:pt x="1" y="1557"/>
                  </a:lnTo>
                  <a:lnTo>
                    <a:pt x="5220" y="1557"/>
                  </a:lnTo>
                  <a:lnTo>
                    <a:pt x="52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43"/>
            <p:cNvSpPr/>
            <p:nvPr/>
          </p:nvSpPr>
          <p:spPr>
            <a:xfrm>
              <a:off x="4725350" y="2468850"/>
              <a:ext cx="130525" cy="38950"/>
            </a:xfrm>
            <a:custGeom>
              <a:avLst/>
              <a:gdLst/>
              <a:ahLst/>
              <a:cxnLst/>
              <a:rect l="l" t="t" r="r" b="b"/>
              <a:pathLst>
                <a:path w="5221" h="1558" extrusionOk="0">
                  <a:moveTo>
                    <a:pt x="1" y="0"/>
                  </a:moveTo>
                  <a:lnTo>
                    <a:pt x="1" y="1557"/>
                  </a:lnTo>
                  <a:lnTo>
                    <a:pt x="5220" y="1557"/>
                  </a:lnTo>
                  <a:lnTo>
                    <a:pt x="52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43"/>
            <p:cNvSpPr/>
            <p:nvPr/>
          </p:nvSpPr>
          <p:spPr>
            <a:xfrm>
              <a:off x="4725350" y="2533575"/>
              <a:ext cx="130525" cy="39950"/>
            </a:xfrm>
            <a:custGeom>
              <a:avLst/>
              <a:gdLst/>
              <a:ahLst/>
              <a:cxnLst/>
              <a:rect l="l" t="t" r="r" b="b"/>
              <a:pathLst>
                <a:path w="5221" h="1598" extrusionOk="0">
                  <a:moveTo>
                    <a:pt x="1" y="0"/>
                  </a:moveTo>
                  <a:lnTo>
                    <a:pt x="1" y="1598"/>
                  </a:lnTo>
                  <a:lnTo>
                    <a:pt x="5220" y="1598"/>
                  </a:lnTo>
                  <a:lnTo>
                    <a:pt x="52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43"/>
            <p:cNvSpPr/>
            <p:nvPr/>
          </p:nvSpPr>
          <p:spPr>
            <a:xfrm>
              <a:off x="5037625" y="2533575"/>
              <a:ext cx="130500" cy="39950"/>
            </a:xfrm>
            <a:custGeom>
              <a:avLst/>
              <a:gdLst/>
              <a:ahLst/>
              <a:cxnLst/>
              <a:rect l="l" t="t" r="r" b="b"/>
              <a:pathLst>
                <a:path w="5220" h="1598" extrusionOk="0">
                  <a:moveTo>
                    <a:pt x="0" y="0"/>
                  </a:moveTo>
                  <a:lnTo>
                    <a:pt x="0" y="1598"/>
                  </a:lnTo>
                  <a:lnTo>
                    <a:pt x="5219" y="1598"/>
                  </a:lnTo>
                  <a:lnTo>
                    <a:pt x="52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43"/>
            <p:cNvSpPr/>
            <p:nvPr/>
          </p:nvSpPr>
          <p:spPr>
            <a:xfrm>
              <a:off x="5037625" y="2404125"/>
              <a:ext cx="130500" cy="38950"/>
            </a:xfrm>
            <a:custGeom>
              <a:avLst/>
              <a:gdLst/>
              <a:ahLst/>
              <a:cxnLst/>
              <a:rect l="l" t="t" r="r" b="b"/>
              <a:pathLst>
                <a:path w="5220" h="1558" extrusionOk="0">
                  <a:moveTo>
                    <a:pt x="0" y="0"/>
                  </a:moveTo>
                  <a:lnTo>
                    <a:pt x="0" y="1557"/>
                  </a:lnTo>
                  <a:lnTo>
                    <a:pt x="5219" y="1557"/>
                  </a:lnTo>
                  <a:lnTo>
                    <a:pt x="52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43"/>
            <p:cNvSpPr/>
            <p:nvPr/>
          </p:nvSpPr>
          <p:spPr>
            <a:xfrm>
              <a:off x="5037625" y="2468850"/>
              <a:ext cx="130500" cy="38950"/>
            </a:xfrm>
            <a:custGeom>
              <a:avLst/>
              <a:gdLst/>
              <a:ahLst/>
              <a:cxnLst/>
              <a:rect l="l" t="t" r="r" b="b"/>
              <a:pathLst>
                <a:path w="5220" h="1558" extrusionOk="0">
                  <a:moveTo>
                    <a:pt x="0" y="0"/>
                  </a:moveTo>
                  <a:lnTo>
                    <a:pt x="0" y="1557"/>
                  </a:lnTo>
                  <a:lnTo>
                    <a:pt x="5219" y="1557"/>
                  </a:lnTo>
                  <a:lnTo>
                    <a:pt x="52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43"/>
            <p:cNvSpPr/>
            <p:nvPr/>
          </p:nvSpPr>
          <p:spPr>
            <a:xfrm>
              <a:off x="4882000" y="2325975"/>
              <a:ext cx="129475" cy="142900"/>
            </a:xfrm>
            <a:custGeom>
              <a:avLst/>
              <a:gdLst/>
              <a:ahLst/>
              <a:cxnLst/>
              <a:rect l="l" t="t" r="r" b="b"/>
              <a:pathLst>
                <a:path w="5179" h="5716" extrusionOk="0">
                  <a:moveTo>
                    <a:pt x="2067" y="1"/>
                  </a:moveTo>
                  <a:lnTo>
                    <a:pt x="2067" y="1653"/>
                  </a:lnTo>
                  <a:cubicBezTo>
                    <a:pt x="1474" y="1874"/>
                    <a:pt x="1033" y="2438"/>
                    <a:pt x="1033" y="3126"/>
                  </a:cubicBezTo>
                  <a:cubicBezTo>
                    <a:pt x="1033" y="3278"/>
                    <a:pt x="1061" y="3429"/>
                    <a:pt x="1116" y="3581"/>
                  </a:cubicBezTo>
                  <a:lnTo>
                    <a:pt x="1" y="4421"/>
                  </a:lnTo>
                  <a:lnTo>
                    <a:pt x="1" y="5715"/>
                  </a:lnTo>
                  <a:lnTo>
                    <a:pt x="1736" y="4421"/>
                  </a:lnTo>
                  <a:cubicBezTo>
                    <a:pt x="1970" y="4573"/>
                    <a:pt x="2273" y="4683"/>
                    <a:pt x="2590" y="4683"/>
                  </a:cubicBezTo>
                  <a:cubicBezTo>
                    <a:pt x="2906" y="4683"/>
                    <a:pt x="3209" y="4573"/>
                    <a:pt x="3457" y="4421"/>
                  </a:cubicBezTo>
                  <a:lnTo>
                    <a:pt x="5179" y="5715"/>
                  </a:lnTo>
                  <a:lnTo>
                    <a:pt x="5179" y="4421"/>
                  </a:lnTo>
                  <a:lnTo>
                    <a:pt x="4063" y="3581"/>
                  </a:lnTo>
                  <a:cubicBezTo>
                    <a:pt x="4118" y="3429"/>
                    <a:pt x="4145" y="3278"/>
                    <a:pt x="4145" y="3126"/>
                  </a:cubicBezTo>
                  <a:cubicBezTo>
                    <a:pt x="4145" y="2438"/>
                    <a:pt x="3719" y="1874"/>
                    <a:pt x="3113" y="1653"/>
                  </a:cubicBezTo>
                  <a:lnTo>
                    <a:pt x="3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4" name="Google Shape;3914;p43"/>
          <p:cNvGrpSpPr/>
          <p:nvPr/>
        </p:nvGrpSpPr>
        <p:grpSpPr>
          <a:xfrm>
            <a:off x="2815567" y="3184671"/>
            <a:ext cx="442775" cy="415225"/>
            <a:chOff x="1006150" y="3317500"/>
            <a:chExt cx="442775" cy="415225"/>
          </a:xfrm>
        </p:grpSpPr>
        <p:sp>
          <p:nvSpPr>
            <p:cNvPr id="3915" name="Google Shape;3915;p43"/>
            <p:cNvSpPr/>
            <p:nvPr/>
          </p:nvSpPr>
          <p:spPr>
            <a:xfrm>
              <a:off x="1006150" y="3317500"/>
              <a:ext cx="442775" cy="77825"/>
            </a:xfrm>
            <a:custGeom>
              <a:avLst/>
              <a:gdLst/>
              <a:ahLst/>
              <a:cxnLst/>
              <a:rect l="l" t="t" r="r" b="b"/>
              <a:pathLst>
                <a:path w="17711" h="3113" extrusionOk="0">
                  <a:moveTo>
                    <a:pt x="1" y="0"/>
                  </a:moveTo>
                  <a:lnTo>
                    <a:pt x="1" y="3113"/>
                  </a:lnTo>
                  <a:lnTo>
                    <a:pt x="17710" y="3113"/>
                  </a:lnTo>
                  <a:lnTo>
                    <a:pt x="17710" y="0"/>
                  </a:lnTo>
                  <a:lnTo>
                    <a:pt x="15603" y="0"/>
                  </a:lnTo>
                  <a:lnTo>
                    <a:pt x="15603" y="2079"/>
                  </a:lnTo>
                  <a:lnTo>
                    <a:pt x="14556" y="2079"/>
                  </a:lnTo>
                  <a:lnTo>
                    <a:pt x="14556" y="0"/>
                  </a:lnTo>
                  <a:lnTo>
                    <a:pt x="13524" y="0"/>
                  </a:lnTo>
                  <a:lnTo>
                    <a:pt x="13524" y="2079"/>
                  </a:lnTo>
                  <a:lnTo>
                    <a:pt x="12490" y="2079"/>
                  </a:lnTo>
                  <a:lnTo>
                    <a:pt x="12490" y="0"/>
                  </a:lnTo>
                  <a:lnTo>
                    <a:pt x="11444" y="0"/>
                  </a:lnTo>
                  <a:lnTo>
                    <a:pt x="11444" y="2079"/>
                  </a:lnTo>
                  <a:lnTo>
                    <a:pt x="10412" y="2079"/>
                  </a:lnTo>
                  <a:lnTo>
                    <a:pt x="10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43"/>
            <p:cNvSpPr/>
            <p:nvPr/>
          </p:nvSpPr>
          <p:spPr>
            <a:xfrm>
              <a:off x="1136625" y="3551250"/>
              <a:ext cx="25850" cy="25850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524" y="0"/>
                  </a:moveTo>
                  <a:cubicBezTo>
                    <a:pt x="235" y="0"/>
                    <a:pt x="0" y="221"/>
                    <a:pt x="0" y="510"/>
                  </a:cubicBezTo>
                  <a:cubicBezTo>
                    <a:pt x="0" y="799"/>
                    <a:pt x="235" y="1034"/>
                    <a:pt x="524" y="1034"/>
                  </a:cubicBezTo>
                  <a:cubicBezTo>
                    <a:pt x="813" y="1034"/>
                    <a:pt x="1034" y="799"/>
                    <a:pt x="1034" y="510"/>
                  </a:cubicBezTo>
                  <a:cubicBezTo>
                    <a:pt x="1034" y="221"/>
                    <a:pt x="813" y="0"/>
                    <a:pt x="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43"/>
            <p:cNvSpPr/>
            <p:nvPr/>
          </p:nvSpPr>
          <p:spPr>
            <a:xfrm>
              <a:off x="1292225" y="3629050"/>
              <a:ext cx="26200" cy="25850"/>
            </a:xfrm>
            <a:custGeom>
              <a:avLst/>
              <a:gdLst/>
              <a:ahLst/>
              <a:cxnLst/>
              <a:rect l="l" t="t" r="r" b="b"/>
              <a:pathLst>
                <a:path w="1048" h="1034" extrusionOk="0">
                  <a:moveTo>
                    <a:pt x="524" y="1"/>
                  </a:moveTo>
                  <a:cubicBezTo>
                    <a:pt x="235" y="1"/>
                    <a:pt x="1" y="221"/>
                    <a:pt x="1" y="511"/>
                  </a:cubicBezTo>
                  <a:cubicBezTo>
                    <a:pt x="1" y="799"/>
                    <a:pt x="235" y="1034"/>
                    <a:pt x="524" y="1034"/>
                  </a:cubicBezTo>
                  <a:cubicBezTo>
                    <a:pt x="814" y="1034"/>
                    <a:pt x="1047" y="799"/>
                    <a:pt x="1047" y="511"/>
                  </a:cubicBezTo>
                  <a:cubicBezTo>
                    <a:pt x="1047" y="221"/>
                    <a:pt x="814" y="1"/>
                    <a:pt x="5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43"/>
            <p:cNvSpPr/>
            <p:nvPr/>
          </p:nvSpPr>
          <p:spPr>
            <a:xfrm>
              <a:off x="1006150" y="3421475"/>
              <a:ext cx="442775" cy="311250"/>
            </a:xfrm>
            <a:custGeom>
              <a:avLst/>
              <a:gdLst/>
              <a:ahLst/>
              <a:cxnLst/>
              <a:rect l="l" t="t" r="r" b="b"/>
              <a:pathLst>
                <a:path w="17711" h="12450" extrusionOk="0">
                  <a:moveTo>
                    <a:pt x="11967" y="1032"/>
                  </a:moveTo>
                  <a:cubicBezTo>
                    <a:pt x="12642" y="1032"/>
                    <a:pt x="13207" y="1473"/>
                    <a:pt x="13427" y="2066"/>
                  </a:cubicBezTo>
                  <a:lnTo>
                    <a:pt x="14556" y="2066"/>
                  </a:lnTo>
                  <a:lnTo>
                    <a:pt x="14556" y="3112"/>
                  </a:lnTo>
                  <a:lnTo>
                    <a:pt x="13427" y="3112"/>
                  </a:lnTo>
                  <a:cubicBezTo>
                    <a:pt x="13207" y="3718"/>
                    <a:pt x="12642" y="4145"/>
                    <a:pt x="11967" y="4145"/>
                  </a:cubicBezTo>
                  <a:cubicBezTo>
                    <a:pt x="11293" y="4145"/>
                    <a:pt x="10715" y="3718"/>
                    <a:pt x="10507" y="3112"/>
                  </a:cubicBezTo>
                  <a:lnTo>
                    <a:pt x="3140" y="3112"/>
                  </a:lnTo>
                  <a:lnTo>
                    <a:pt x="3140" y="2066"/>
                  </a:lnTo>
                  <a:lnTo>
                    <a:pt x="10507" y="2066"/>
                  </a:lnTo>
                  <a:cubicBezTo>
                    <a:pt x="10715" y="1473"/>
                    <a:pt x="11293" y="1032"/>
                    <a:pt x="11967" y="1032"/>
                  </a:cubicBezTo>
                  <a:close/>
                  <a:moveTo>
                    <a:pt x="5743" y="4145"/>
                  </a:moveTo>
                  <a:cubicBezTo>
                    <a:pt x="6418" y="4145"/>
                    <a:pt x="6982" y="4585"/>
                    <a:pt x="7202" y="5191"/>
                  </a:cubicBezTo>
                  <a:lnTo>
                    <a:pt x="14556" y="5191"/>
                  </a:lnTo>
                  <a:lnTo>
                    <a:pt x="14556" y="6225"/>
                  </a:lnTo>
                  <a:lnTo>
                    <a:pt x="7202" y="6225"/>
                  </a:lnTo>
                  <a:cubicBezTo>
                    <a:pt x="6982" y="6831"/>
                    <a:pt x="6418" y="7257"/>
                    <a:pt x="5743" y="7257"/>
                  </a:cubicBezTo>
                  <a:cubicBezTo>
                    <a:pt x="5068" y="7257"/>
                    <a:pt x="4490" y="6831"/>
                    <a:pt x="4283" y="6225"/>
                  </a:cubicBezTo>
                  <a:lnTo>
                    <a:pt x="3140" y="6225"/>
                  </a:lnTo>
                  <a:lnTo>
                    <a:pt x="3140" y="5191"/>
                  </a:lnTo>
                  <a:lnTo>
                    <a:pt x="4283" y="5191"/>
                  </a:lnTo>
                  <a:cubicBezTo>
                    <a:pt x="4490" y="4585"/>
                    <a:pt x="5068" y="4145"/>
                    <a:pt x="5743" y="4145"/>
                  </a:cubicBezTo>
                  <a:close/>
                  <a:moveTo>
                    <a:pt x="11967" y="7257"/>
                  </a:moveTo>
                  <a:cubicBezTo>
                    <a:pt x="12642" y="7257"/>
                    <a:pt x="13207" y="7698"/>
                    <a:pt x="13427" y="8304"/>
                  </a:cubicBezTo>
                  <a:lnTo>
                    <a:pt x="14556" y="8304"/>
                  </a:lnTo>
                  <a:lnTo>
                    <a:pt x="14556" y="9337"/>
                  </a:lnTo>
                  <a:lnTo>
                    <a:pt x="13427" y="9337"/>
                  </a:lnTo>
                  <a:cubicBezTo>
                    <a:pt x="13207" y="9943"/>
                    <a:pt x="12642" y="10369"/>
                    <a:pt x="11967" y="10369"/>
                  </a:cubicBezTo>
                  <a:cubicBezTo>
                    <a:pt x="11293" y="10369"/>
                    <a:pt x="10715" y="9943"/>
                    <a:pt x="10507" y="9337"/>
                  </a:cubicBezTo>
                  <a:lnTo>
                    <a:pt x="3140" y="9337"/>
                  </a:lnTo>
                  <a:lnTo>
                    <a:pt x="3140" y="8304"/>
                  </a:lnTo>
                  <a:lnTo>
                    <a:pt x="10507" y="8304"/>
                  </a:lnTo>
                  <a:cubicBezTo>
                    <a:pt x="10715" y="7698"/>
                    <a:pt x="11293" y="7257"/>
                    <a:pt x="11967" y="7257"/>
                  </a:cubicBezTo>
                  <a:close/>
                  <a:moveTo>
                    <a:pt x="1" y="0"/>
                  </a:moveTo>
                  <a:lnTo>
                    <a:pt x="1" y="12449"/>
                  </a:lnTo>
                  <a:lnTo>
                    <a:pt x="17710" y="12449"/>
                  </a:lnTo>
                  <a:lnTo>
                    <a:pt x="177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43"/>
            <p:cNvSpPr/>
            <p:nvPr/>
          </p:nvSpPr>
          <p:spPr>
            <a:xfrm>
              <a:off x="1292225" y="3473100"/>
              <a:ext cx="26200" cy="26200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524" y="1"/>
                  </a:moveTo>
                  <a:cubicBezTo>
                    <a:pt x="235" y="1"/>
                    <a:pt x="1" y="234"/>
                    <a:pt x="1" y="524"/>
                  </a:cubicBezTo>
                  <a:cubicBezTo>
                    <a:pt x="1" y="813"/>
                    <a:pt x="235" y="1047"/>
                    <a:pt x="524" y="1047"/>
                  </a:cubicBezTo>
                  <a:cubicBezTo>
                    <a:pt x="814" y="1047"/>
                    <a:pt x="1047" y="813"/>
                    <a:pt x="1047" y="524"/>
                  </a:cubicBezTo>
                  <a:cubicBezTo>
                    <a:pt x="1047" y="234"/>
                    <a:pt x="814" y="1"/>
                    <a:pt x="5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0" name="Google Shape;3920;p43"/>
          <p:cNvGrpSpPr/>
          <p:nvPr/>
        </p:nvGrpSpPr>
        <p:grpSpPr>
          <a:xfrm>
            <a:off x="1591451" y="1493745"/>
            <a:ext cx="442775" cy="442750"/>
            <a:chOff x="1006150" y="2130775"/>
            <a:chExt cx="442775" cy="442750"/>
          </a:xfrm>
        </p:grpSpPr>
        <p:sp>
          <p:nvSpPr>
            <p:cNvPr id="3921" name="Google Shape;3921;p43"/>
            <p:cNvSpPr/>
            <p:nvPr/>
          </p:nvSpPr>
          <p:spPr>
            <a:xfrm>
              <a:off x="1006150" y="2494000"/>
              <a:ext cx="442775" cy="79525"/>
            </a:xfrm>
            <a:custGeom>
              <a:avLst/>
              <a:gdLst/>
              <a:ahLst/>
              <a:cxnLst/>
              <a:rect l="l" t="t" r="r" b="b"/>
              <a:pathLst>
                <a:path w="17711" h="3181" extrusionOk="0">
                  <a:moveTo>
                    <a:pt x="1" y="0"/>
                  </a:moveTo>
                  <a:lnTo>
                    <a:pt x="1" y="1625"/>
                  </a:lnTo>
                  <a:cubicBezTo>
                    <a:pt x="1" y="2479"/>
                    <a:pt x="702" y="3181"/>
                    <a:pt x="1556" y="3181"/>
                  </a:cubicBezTo>
                  <a:lnTo>
                    <a:pt x="16154" y="3181"/>
                  </a:lnTo>
                  <a:cubicBezTo>
                    <a:pt x="17007" y="3181"/>
                    <a:pt x="17710" y="2479"/>
                    <a:pt x="17710" y="1625"/>
                  </a:cubicBezTo>
                  <a:lnTo>
                    <a:pt x="177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43"/>
            <p:cNvSpPr/>
            <p:nvPr/>
          </p:nvSpPr>
          <p:spPr>
            <a:xfrm>
              <a:off x="1175550" y="2299475"/>
              <a:ext cx="103975" cy="155625"/>
            </a:xfrm>
            <a:custGeom>
              <a:avLst/>
              <a:gdLst/>
              <a:ahLst/>
              <a:cxnLst/>
              <a:rect l="l" t="t" r="r" b="b"/>
              <a:pathLst>
                <a:path w="4159" h="6225" extrusionOk="0">
                  <a:moveTo>
                    <a:pt x="1047" y="0"/>
                  </a:moveTo>
                  <a:lnTo>
                    <a:pt x="1047" y="3112"/>
                  </a:lnTo>
                  <a:lnTo>
                    <a:pt x="0" y="3112"/>
                  </a:lnTo>
                  <a:lnTo>
                    <a:pt x="2079" y="6225"/>
                  </a:lnTo>
                  <a:lnTo>
                    <a:pt x="4159" y="3112"/>
                  </a:lnTo>
                  <a:lnTo>
                    <a:pt x="3112" y="3112"/>
                  </a:lnTo>
                  <a:lnTo>
                    <a:pt x="3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43"/>
            <p:cNvSpPr/>
            <p:nvPr/>
          </p:nvSpPr>
          <p:spPr>
            <a:xfrm>
              <a:off x="1084650" y="2130775"/>
              <a:ext cx="285425" cy="207625"/>
            </a:xfrm>
            <a:custGeom>
              <a:avLst/>
              <a:gdLst/>
              <a:ahLst/>
              <a:cxnLst/>
              <a:rect l="l" t="t" r="r" b="b"/>
              <a:pathLst>
                <a:path w="11417" h="8305" extrusionOk="0">
                  <a:moveTo>
                    <a:pt x="6748" y="0"/>
                  </a:moveTo>
                  <a:cubicBezTo>
                    <a:pt x="5770" y="0"/>
                    <a:pt x="4848" y="400"/>
                    <a:pt x="4173" y="1102"/>
                  </a:cubicBezTo>
                  <a:cubicBezTo>
                    <a:pt x="3978" y="1056"/>
                    <a:pt x="3785" y="1034"/>
                    <a:pt x="3597" y="1034"/>
                  </a:cubicBezTo>
                  <a:cubicBezTo>
                    <a:pt x="2210" y="1034"/>
                    <a:pt x="1047" y="2218"/>
                    <a:pt x="1047" y="3636"/>
                  </a:cubicBezTo>
                  <a:cubicBezTo>
                    <a:pt x="386" y="4132"/>
                    <a:pt x="0" y="4889"/>
                    <a:pt x="0" y="5701"/>
                  </a:cubicBezTo>
                  <a:cubicBezTo>
                    <a:pt x="0" y="7079"/>
                    <a:pt x="1115" y="8305"/>
                    <a:pt x="2603" y="8305"/>
                  </a:cubicBezTo>
                  <a:lnTo>
                    <a:pt x="3636" y="8305"/>
                  </a:lnTo>
                  <a:lnTo>
                    <a:pt x="3636" y="5701"/>
                  </a:lnTo>
                  <a:lnTo>
                    <a:pt x="7795" y="5701"/>
                  </a:lnTo>
                  <a:lnTo>
                    <a:pt x="7795" y="8305"/>
                  </a:lnTo>
                  <a:lnTo>
                    <a:pt x="8827" y="8305"/>
                  </a:lnTo>
                  <a:cubicBezTo>
                    <a:pt x="10314" y="8305"/>
                    <a:pt x="11416" y="7079"/>
                    <a:pt x="11416" y="5701"/>
                  </a:cubicBezTo>
                  <a:cubicBezTo>
                    <a:pt x="11416" y="4889"/>
                    <a:pt x="11045" y="4132"/>
                    <a:pt x="10384" y="3636"/>
                  </a:cubicBezTo>
                  <a:cubicBezTo>
                    <a:pt x="10384" y="1625"/>
                    <a:pt x="8759" y="0"/>
                    <a:pt x="6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43"/>
            <p:cNvSpPr/>
            <p:nvPr/>
          </p:nvSpPr>
          <p:spPr>
            <a:xfrm>
              <a:off x="1249900" y="2286375"/>
              <a:ext cx="172175" cy="181475"/>
            </a:xfrm>
            <a:custGeom>
              <a:avLst/>
              <a:gdLst/>
              <a:ahLst/>
              <a:cxnLst/>
              <a:rect l="l" t="t" r="r" b="b"/>
              <a:pathLst>
                <a:path w="6887" h="7259" extrusionOk="0">
                  <a:moveTo>
                    <a:pt x="5812" y="1"/>
                  </a:moveTo>
                  <a:cubicBezTo>
                    <a:pt x="5592" y="1543"/>
                    <a:pt x="4407" y="2797"/>
                    <a:pt x="2810" y="3058"/>
                  </a:cubicBezTo>
                  <a:lnTo>
                    <a:pt x="1" y="7259"/>
                  </a:lnTo>
                  <a:lnTo>
                    <a:pt x="6886" y="7259"/>
                  </a:lnTo>
                  <a:lnTo>
                    <a:pt x="68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43"/>
            <p:cNvSpPr/>
            <p:nvPr/>
          </p:nvSpPr>
          <p:spPr>
            <a:xfrm>
              <a:off x="1033000" y="2286375"/>
              <a:ext cx="171800" cy="181475"/>
            </a:xfrm>
            <a:custGeom>
              <a:avLst/>
              <a:gdLst/>
              <a:ahLst/>
              <a:cxnLst/>
              <a:rect l="l" t="t" r="r" b="b"/>
              <a:pathLst>
                <a:path w="6872" h="7259" extrusionOk="0">
                  <a:moveTo>
                    <a:pt x="1" y="1"/>
                  </a:moveTo>
                  <a:lnTo>
                    <a:pt x="1" y="7259"/>
                  </a:lnTo>
                  <a:lnTo>
                    <a:pt x="6872" y="7259"/>
                  </a:lnTo>
                  <a:lnTo>
                    <a:pt x="4077" y="3058"/>
                  </a:lnTo>
                  <a:cubicBezTo>
                    <a:pt x="2493" y="2797"/>
                    <a:pt x="1295" y="1543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6" name="Google Shape;3926;p43"/>
          <p:cNvSpPr/>
          <p:nvPr/>
        </p:nvSpPr>
        <p:spPr>
          <a:xfrm>
            <a:off x="7109786" y="1493745"/>
            <a:ext cx="442750" cy="442750"/>
          </a:xfrm>
          <a:custGeom>
            <a:avLst/>
            <a:gdLst/>
            <a:ahLst/>
            <a:cxnLst/>
            <a:rect l="l" t="t" r="r" b="b"/>
            <a:pathLst>
              <a:path w="17710" h="17710" extrusionOk="0">
                <a:moveTo>
                  <a:pt x="6555" y="6267"/>
                </a:moveTo>
                <a:lnTo>
                  <a:pt x="8331" y="8043"/>
                </a:lnTo>
                <a:lnTo>
                  <a:pt x="8331" y="9682"/>
                </a:lnTo>
                <a:lnTo>
                  <a:pt x="6555" y="11458"/>
                </a:lnTo>
                <a:lnTo>
                  <a:pt x="3140" y="11458"/>
                </a:lnTo>
                <a:lnTo>
                  <a:pt x="3140" y="10411"/>
                </a:lnTo>
                <a:lnTo>
                  <a:pt x="5219" y="10411"/>
                </a:lnTo>
                <a:lnTo>
                  <a:pt x="5219" y="7299"/>
                </a:lnTo>
                <a:lnTo>
                  <a:pt x="3140" y="7299"/>
                </a:lnTo>
                <a:lnTo>
                  <a:pt x="3140" y="6267"/>
                </a:lnTo>
                <a:close/>
                <a:moveTo>
                  <a:pt x="14556" y="6267"/>
                </a:moveTo>
                <a:lnTo>
                  <a:pt x="14556" y="7299"/>
                </a:lnTo>
                <a:lnTo>
                  <a:pt x="12477" y="7299"/>
                </a:lnTo>
                <a:lnTo>
                  <a:pt x="12477" y="10411"/>
                </a:lnTo>
                <a:lnTo>
                  <a:pt x="14556" y="10411"/>
                </a:lnTo>
                <a:lnTo>
                  <a:pt x="14556" y="11458"/>
                </a:lnTo>
                <a:lnTo>
                  <a:pt x="11140" y="11458"/>
                </a:lnTo>
                <a:lnTo>
                  <a:pt x="9364" y="9682"/>
                </a:lnTo>
                <a:lnTo>
                  <a:pt x="9364" y="8043"/>
                </a:lnTo>
                <a:lnTo>
                  <a:pt x="11140" y="6267"/>
                </a:lnTo>
                <a:close/>
                <a:moveTo>
                  <a:pt x="6252" y="0"/>
                </a:moveTo>
                <a:lnTo>
                  <a:pt x="6252" y="3155"/>
                </a:lnTo>
                <a:lnTo>
                  <a:pt x="8331" y="3155"/>
                </a:lnTo>
                <a:lnTo>
                  <a:pt x="8331" y="3457"/>
                </a:lnTo>
                <a:lnTo>
                  <a:pt x="6555" y="5233"/>
                </a:lnTo>
                <a:lnTo>
                  <a:pt x="2107" y="5233"/>
                </a:lnTo>
                <a:lnTo>
                  <a:pt x="2107" y="7299"/>
                </a:lnTo>
                <a:lnTo>
                  <a:pt x="0" y="7299"/>
                </a:lnTo>
                <a:lnTo>
                  <a:pt x="0" y="10411"/>
                </a:lnTo>
                <a:lnTo>
                  <a:pt x="2107" y="10411"/>
                </a:lnTo>
                <a:lnTo>
                  <a:pt x="2107" y="12491"/>
                </a:lnTo>
                <a:lnTo>
                  <a:pt x="6555" y="12491"/>
                </a:lnTo>
                <a:lnTo>
                  <a:pt x="8331" y="14267"/>
                </a:lnTo>
                <a:lnTo>
                  <a:pt x="8331" y="14570"/>
                </a:lnTo>
                <a:lnTo>
                  <a:pt x="6252" y="14570"/>
                </a:lnTo>
                <a:lnTo>
                  <a:pt x="6252" y="17710"/>
                </a:lnTo>
                <a:lnTo>
                  <a:pt x="11443" y="17710"/>
                </a:lnTo>
                <a:lnTo>
                  <a:pt x="11443" y="14570"/>
                </a:lnTo>
                <a:lnTo>
                  <a:pt x="9364" y="14570"/>
                </a:lnTo>
                <a:lnTo>
                  <a:pt x="9364" y="14267"/>
                </a:lnTo>
                <a:lnTo>
                  <a:pt x="11140" y="12491"/>
                </a:lnTo>
                <a:lnTo>
                  <a:pt x="15589" y="12491"/>
                </a:lnTo>
                <a:lnTo>
                  <a:pt x="15589" y="10411"/>
                </a:lnTo>
                <a:lnTo>
                  <a:pt x="17710" y="10411"/>
                </a:lnTo>
                <a:lnTo>
                  <a:pt x="17710" y="7299"/>
                </a:lnTo>
                <a:lnTo>
                  <a:pt x="15589" y="7299"/>
                </a:lnTo>
                <a:lnTo>
                  <a:pt x="15589" y="5233"/>
                </a:lnTo>
                <a:lnTo>
                  <a:pt x="11140" y="5233"/>
                </a:lnTo>
                <a:lnTo>
                  <a:pt x="9364" y="3457"/>
                </a:lnTo>
                <a:lnTo>
                  <a:pt x="9364" y="3155"/>
                </a:lnTo>
                <a:lnTo>
                  <a:pt x="11443" y="3155"/>
                </a:lnTo>
                <a:lnTo>
                  <a:pt x="1144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p36"/>
          <p:cNvSpPr txBox="1">
            <a:spLocks noGrp="1"/>
          </p:cNvSpPr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STRUKTUR PROGRAM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616" name="Google Shape;2616;p36"/>
          <p:cNvSpPr txBox="1">
            <a:spLocks noGrp="1"/>
          </p:cNvSpPr>
          <p:nvPr>
            <p:ph type="body" idx="1"/>
          </p:nvPr>
        </p:nvSpPr>
        <p:spPr>
          <a:xfrm>
            <a:off x="872400" y="1642300"/>
            <a:ext cx="3972900" cy="23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Do you know what helps you make your point clear? Lists like this one:</a:t>
            </a:r>
            <a:endParaRPr dirty="0">
              <a:solidFill>
                <a:schemeClr val="lt1"/>
              </a:solidFill>
            </a:endParaRPr>
          </a:p>
          <a:p>
            <a:pPr marL="241300" lvl="0" indent="-21590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 dirty="0">
                <a:solidFill>
                  <a:schemeClr val="lt1"/>
                </a:solidFill>
              </a:rPr>
              <a:t>They’re simple </a:t>
            </a:r>
            <a:endParaRPr dirty="0">
              <a:solidFill>
                <a:schemeClr val="lt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 dirty="0">
                <a:solidFill>
                  <a:schemeClr val="lt1"/>
                </a:solidFill>
              </a:rPr>
              <a:t>You can organize your ideas clearly</a:t>
            </a:r>
            <a:endParaRPr dirty="0">
              <a:solidFill>
                <a:schemeClr val="lt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 dirty="0">
                <a:solidFill>
                  <a:schemeClr val="lt1"/>
                </a:solidFill>
              </a:rPr>
              <a:t>You’ll never forget to buy milk!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And the most important thing: the audience won’t miss the point of your presentation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617" name="Google Shape;2617;p36"/>
          <p:cNvSpPr/>
          <p:nvPr/>
        </p:nvSpPr>
        <p:spPr>
          <a:xfrm>
            <a:off x="7527762" y="2605022"/>
            <a:ext cx="1199400" cy="1169100"/>
          </a:xfrm>
          <a:prstGeom prst="star8">
            <a:avLst>
              <a:gd name="adj" fmla="val 2526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8" name="Google Shape;2618;p36"/>
          <p:cNvGrpSpPr/>
          <p:nvPr/>
        </p:nvGrpSpPr>
        <p:grpSpPr>
          <a:xfrm flipH="1">
            <a:off x="8171088" y="463300"/>
            <a:ext cx="266700" cy="345050"/>
            <a:chOff x="1172410" y="839125"/>
            <a:chExt cx="266700" cy="345050"/>
          </a:xfrm>
        </p:grpSpPr>
        <p:cxnSp>
          <p:nvCxnSpPr>
            <p:cNvPr id="2619" name="Google Shape;2619;p36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0" name="Google Shape;2620;p36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21" name="Google Shape;2621;p36"/>
          <p:cNvGrpSpPr/>
          <p:nvPr/>
        </p:nvGrpSpPr>
        <p:grpSpPr>
          <a:xfrm rot="10800000" flipH="1">
            <a:off x="5461320" y="4002275"/>
            <a:ext cx="266700" cy="345050"/>
            <a:chOff x="1172410" y="839125"/>
            <a:chExt cx="266700" cy="345050"/>
          </a:xfrm>
        </p:grpSpPr>
        <p:cxnSp>
          <p:nvCxnSpPr>
            <p:cNvPr id="2622" name="Google Shape;2622;p36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3" name="Google Shape;2623;p36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24" name="Google Shape;2624;p36"/>
          <p:cNvGrpSpPr/>
          <p:nvPr/>
        </p:nvGrpSpPr>
        <p:grpSpPr>
          <a:xfrm>
            <a:off x="5852025" y="865550"/>
            <a:ext cx="2217310" cy="3011100"/>
            <a:chOff x="5845950" y="865550"/>
            <a:chExt cx="2217310" cy="3011100"/>
          </a:xfrm>
        </p:grpSpPr>
        <p:sp>
          <p:nvSpPr>
            <p:cNvPr id="2625" name="Google Shape;2625;p36"/>
            <p:cNvSpPr/>
            <p:nvPr/>
          </p:nvSpPr>
          <p:spPr>
            <a:xfrm rot="-5400000">
              <a:off x="5515500" y="1196000"/>
              <a:ext cx="2878200" cy="221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36"/>
            <p:cNvGrpSpPr/>
            <p:nvPr/>
          </p:nvGrpSpPr>
          <p:grpSpPr>
            <a:xfrm>
              <a:off x="5867209" y="890130"/>
              <a:ext cx="1070314" cy="683190"/>
              <a:chOff x="1851288" y="768725"/>
              <a:chExt cx="1191900" cy="760800"/>
            </a:xfrm>
          </p:grpSpPr>
          <p:sp>
            <p:nvSpPr>
              <p:cNvPr id="2627" name="Google Shape;2627;p36"/>
              <p:cNvSpPr/>
              <p:nvPr/>
            </p:nvSpPr>
            <p:spPr>
              <a:xfrm>
                <a:off x="1851288" y="768725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36"/>
              <p:cNvSpPr/>
              <p:nvPr/>
            </p:nvSpPr>
            <p:spPr>
              <a:xfrm>
                <a:off x="1912100" y="901650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36"/>
              <p:cNvSpPr/>
              <p:nvPr/>
            </p:nvSpPr>
            <p:spPr>
              <a:xfrm>
                <a:off x="1912099" y="14592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30" name="Google Shape;2630;p36"/>
              <p:cNvGrpSpPr/>
              <p:nvPr/>
            </p:nvGrpSpPr>
            <p:grpSpPr>
              <a:xfrm>
                <a:off x="191192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631" name="Google Shape;2631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6" name="Google Shape;2636;p36"/>
              <p:cNvGrpSpPr/>
              <p:nvPr/>
            </p:nvGrpSpPr>
            <p:grpSpPr>
              <a:xfrm>
                <a:off x="1983246" y="942647"/>
                <a:ext cx="736405" cy="53301"/>
                <a:chOff x="1944675" y="933750"/>
                <a:chExt cx="418650" cy="30300"/>
              </a:xfrm>
            </p:grpSpPr>
            <p:sp>
              <p:nvSpPr>
                <p:cNvPr id="2637" name="Google Shape;2637;p36"/>
                <p:cNvSpPr/>
                <p:nvPr/>
              </p:nvSpPr>
              <p:spPr>
                <a:xfrm>
                  <a:off x="19446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8" name="Google Shape;2638;p36"/>
                <p:cNvSpPr/>
                <p:nvPr/>
              </p:nvSpPr>
              <p:spPr>
                <a:xfrm>
                  <a:off x="200607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9" name="Google Shape;2639;p36"/>
                <p:cNvSpPr/>
                <p:nvPr/>
              </p:nvSpPr>
              <p:spPr>
                <a:xfrm>
                  <a:off x="20674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36"/>
                <p:cNvSpPr/>
                <p:nvPr/>
              </p:nvSpPr>
              <p:spPr>
                <a:xfrm>
                  <a:off x="21288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36"/>
                <p:cNvSpPr/>
                <p:nvPr/>
              </p:nvSpPr>
              <p:spPr>
                <a:xfrm>
                  <a:off x="233302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42" name="Google Shape;2642;p36"/>
              <p:cNvSpPr/>
              <p:nvPr/>
            </p:nvSpPr>
            <p:spPr>
              <a:xfrm>
                <a:off x="1912099" y="8746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36"/>
              <p:cNvSpPr/>
              <p:nvPr/>
            </p:nvSpPr>
            <p:spPr>
              <a:xfrm>
                <a:off x="2820875" y="901650"/>
                <a:ext cx="1623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36"/>
              <p:cNvSpPr/>
              <p:nvPr/>
            </p:nvSpPr>
            <p:spPr>
              <a:xfrm rot="10800000">
                <a:off x="2948246" y="919900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36"/>
              <p:cNvSpPr/>
              <p:nvPr/>
            </p:nvSpPr>
            <p:spPr>
              <a:xfrm rot="10800000">
                <a:off x="2948246" y="957925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36"/>
              <p:cNvSpPr/>
              <p:nvPr/>
            </p:nvSpPr>
            <p:spPr>
              <a:xfrm rot="10800000">
                <a:off x="2948246" y="995950"/>
                <a:ext cx="204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47" name="Google Shape;2647;p36"/>
              <p:cNvGrpSpPr/>
              <p:nvPr/>
            </p:nvGrpSpPr>
            <p:grpSpPr>
              <a:xfrm>
                <a:off x="2835388" y="919900"/>
                <a:ext cx="105525" cy="105450"/>
                <a:chOff x="2835388" y="919900"/>
                <a:chExt cx="105525" cy="105450"/>
              </a:xfrm>
            </p:grpSpPr>
            <p:sp>
              <p:nvSpPr>
                <p:cNvPr id="2648" name="Google Shape;2648;p36"/>
                <p:cNvSpPr/>
                <p:nvPr/>
              </p:nvSpPr>
              <p:spPr>
                <a:xfrm rot="10800000">
                  <a:off x="2910613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9" name="Google Shape;2649;p36"/>
                <p:cNvSpPr/>
                <p:nvPr/>
              </p:nvSpPr>
              <p:spPr>
                <a:xfrm rot="10800000">
                  <a:off x="2873000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0" name="Google Shape;2650;p36"/>
                <p:cNvSpPr/>
                <p:nvPr/>
              </p:nvSpPr>
              <p:spPr>
                <a:xfrm rot="10800000">
                  <a:off x="2835388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1" name="Google Shape;2651;p36"/>
                <p:cNvSpPr/>
                <p:nvPr/>
              </p:nvSpPr>
              <p:spPr>
                <a:xfrm rot="10800000">
                  <a:off x="2910613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2" name="Google Shape;2652;p36"/>
                <p:cNvSpPr/>
                <p:nvPr/>
              </p:nvSpPr>
              <p:spPr>
                <a:xfrm rot="10800000">
                  <a:off x="2873000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3" name="Google Shape;2653;p36"/>
                <p:cNvSpPr/>
                <p:nvPr/>
              </p:nvSpPr>
              <p:spPr>
                <a:xfrm rot="10800000">
                  <a:off x="2835388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4" name="Google Shape;2654;p36"/>
                <p:cNvSpPr/>
                <p:nvPr/>
              </p:nvSpPr>
              <p:spPr>
                <a:xfrm rot="10800000">
                  <a:off x="2910613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5" name="Google Shape;2655;p36"/>
                <p:cNvSpPr/>
                <p:nvPr/>
              </p:nvSpPr>
              <p:spPr>
                <a:xfrm rot="10800000">
                  <a:off x="2873000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6" name="Google Shape;2656;p36"/>
                <p:cNvSpPr/>
                <p:nvPr/>
              </p:nvSpPr>
              <p:spPr>
                <a:xfrm rot="10800000">
                  <a:off x="2835388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57" name="Google Shape;2657;p36"/>
              <p:cNvSpPr/>
              <p:nvPr/>
            </p:nvSpPr>
            <p:spPr>
              <a:xfrm>
                <a:off x="1912100" y="1081475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58" name="Google Shape;2658;p36"/>
              <p:cNvGrpSpPr/>
              <p:nvPr/>
            </p:nvGrpSpPr>
            <p:grpSpPr>
              <a:xfrm>
                <a:off x="2067985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659" name="Google Shape;2659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0" name="Google Shape;2660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1" name="Google Shape;2661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2" name="Google Shape;2662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3" name="Google Shape;2663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64" name="Google Shape;2664;p36"/>
              <p:cNvGrpSpPr/>
              <p:nvPr/>
            </p:nvGrpSpPr>
            <p:grpSpPr>
              <a:xfrm>
                <a:off x="222404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665" name="Google Shape;2665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6" name="Google Shape;2666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7" name="Google Shape;2667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8" name="Google Shape;2668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9" name="Google Shape;2669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70" name="Google Shape;2670;p36"/>
              <p:cNvGrpSpPr/>
              <p:nvPr/>
            </p:nvGrpSpPr>
            <p:grpSpPr>
              <a:xfrm>
                <a:off x="238011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671" name="Google Shape;2671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2" name="Google Shape;2672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3" name="Google Shape;2673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4" name="Google Shape;2674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5" name="Google Shape;2675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76" name="Google Shape;2676;p36"/>
              <p:cNvGrpSpPr/>
              <p:nvPr/>
            </p:nvGrpSpPr>
            <p:grpSpPr>
              <a:xfrm>
                <a:off x="2536176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677" name="Google Shape;2677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8" name="Google Shape;2678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9" name="Google Shape;2679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0" name="Google Shape;2680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1" name="Google Shape;2681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82" name="Google Shape;2682;p36"/>
              <p:cNvGrpSpPr/>
              <p:nvPr/>
            </p:nvGrpSpPr>
            <p:grpSpPr>
              <a:xfrm>
                <a:off x="269223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683" name="Google Shape;2683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4" name="Google Shape;2684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5" name="Google Shape;2685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6" name="Google Shape;2686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7" name="Google Shape;2687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88" name="Google Shape;2688;p36"/>
              <p:cNvSpPr/>
              <p:nvPr/>
            </p:nvSpPr>
            <p:spPr>
              <a:xfrm rot="10800000">
                <a:off x="2695247" y="835600"/>
                <a:ext cx="2865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6"/>
              <p:cNvSpPr/>
              <p:nvPr/>
            </p:nvSpPr>
            <p:spPr>
              <a:xfrm rot="10800000">
                <a:off x="2811649" y="1367825"/>
                <a:ext cx="170100" cy="67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90" name="Google Shape;2690;p36"/>
              <p:cNvGrpSpPr/>
              <p:nvPr/>
            </p:nvGrpSpPr>
            <p:grpSpPr>
              <a:xfrm>
                <a:off x="2811649" y="1287238"/>
                <a:ext cx="170100" cy="67800"/>
                <a:chOff x="2811649" y="1261200"/>
                <a:chExt cx="170100" cy="67800"/>
              </a:xfrm>
            </p:grpSpPr>
            <p:sp>
              <p:nvSpPr>
                <p:cNvPr id="2691" name="Google Shape;2691;p36"/>
                <p:cNvSpPr/>
                <p:nvPr/>
              </p:nvSpPr>
              <p:spPr>
                <a:xfrm rot="10800000">
                  <a:off x="2811649" y="1261200"/>
                  <a:ext cx="170100" cy="678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92" name="Google Shape;2692;p36"/>
                <p:cNvGrpSpPr/>
                <p:nvPr/>
              </p:nvGrpSpPr>
              <p:grpSpPr>
                <a:xfrm>
                  <a:off x="282677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2693" name="Google Shape;2693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94" name="Google Shape;2694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695" name="Google Shape;2695;p36"/>
                <p:cNvGrpSpPr/>
                <p:nvPr/>
              </p:nvGrpSpPr>
              <p:grpSpPr>
                <a:xfrm>
                  <a:off x="2881550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2696" name="Google Shape;2696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97" name="Google Shape;2697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698" name="Google Shape;2698;p36"/>
                <p:cNvGrpSpPr/>
                <p:nvPr/>
              </p:nvGrpSpPr>
              <p:grpSpPr>
                <a:xfrm>
                  <a:off x="293632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2699" name="Google Shape;2699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00" name="Google Shape;2700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701" name="Google Shape;2701;p36"/>
              <p:cNvGrpSpPr/>
              <p:nvPr/>
            </p:nvGrpSpPr>
            <p:grpSpPr>
              <a:xfrm>
                <a:off x="282677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2702" name="Google Shape;2702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3" name="Google Shape;2703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4" name="Google Shape;2704;p36"/>
              <p:cNvGrpSpPr/>
              <p:nvPr/>
            </p:nvGrpSpPr>
            <p:grpSpPr>
              <a:xfrm>
                <a:off x="2881550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2705" name="Google Shape;2705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6" name="Google Shape;2706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7" name="Google Shape;2707;p36"/>
              <p:cNvGrpSpPr/>
              <p:nvPr/>
            </p:nvGrpSpPr>
            <p:grpSpPr>
              <a:xfrm>
                <a:off x="293632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2708" name="Google Shape;2708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9" name="Google Shape;2709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10" name="Google Shape;2710;p36"/>
              <p:cNvGrpSpPr/>
              <p:nvPr/>
            </p:nvGrpSpPr>
            <p:grpSpPr>
              <a:xfrm>
                <a:off x="2821775" y="1080988"/>
                <a:ext cx="174400" cy="174400"/>
                <a:chOff x="2821775" y="1080988"/>
                <a:chExt cx="174400" cy="174400"/>
              </a:xfrm>
            </p:grpSpPr>
            <p:sp>
              <p:nvSpPr>
                <p:cNvPr id="2711" name="Google Shape;2711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2" name="Google Shape;2712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3" name="Google Shape;2713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714" name="Google Shape;2714;p36"/>
                <p:cNvCxnSpPr>
                  <a:stCxn id="2713" idx="0"/>
                  <a:endCxn id="2711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5" name="Google Shape;2715;p36"/>
                <p:cNvCxnSpPr>
                  <a:stCxn id="2713" idx="6"/>
                  <a:endCxn id="2711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6" name="Google Shape;2716;p36"/>
                <p:cNvCxnSpPr>
                  <a:stCxn id="2713" idx="7"/>
                  <a:endCxn id="2711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7" name="Google Shape;2717;p36"/>
                <p:cNvCxnSpPr>
                  <a:stCxn id="2713" idx="1"/>
                  <a:endCxn id="2711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8" name="Google Shape;2718;p36"/>
                <p:cNvCxnSpPr>
                  <a:stCxn id="2713" idx="2"/>
                  <a:endCxn id="2711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9" name="Google Shape;2719;p36"/>
                <p:cNvCxnSpPr>
                  <a:stCxn id="2713" idx="3"/>
                  <a:endCxn id="2711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20" name="Google Shape;2720;p36"/>
                <p:cNvCxnSpPr>
                  <a:stCxn id="2713" idx="4"/>
                  <a:endCxn id="2711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21" name="Google Shape;2721;p36"/>
                <p:cNvCxnSpPr>
                  <a:stCxn id="2713" idx="5"/>
                  <a:endCxn id="2711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722" name="Google Shape;2722;p36"/>
            <p:cNvGrpSpPr/>
            <p:nvPr/>
          </p:nvGrpSpPr>
          <p:grpSpPr>
            <a:xfrm>
              <a:off x="6968657" y="890133"/>
              <a:ext cx="1070326" cy="683198"/>
              <a:chOff x="1851288" y="1569750"/>
              <a:chExt cx="1191900" cy="760800"/>
            </a:xfrm>
          </p:grpSpPr>
          <p:sp>
            <p:nvSpPr>
              <p:cNvPr id="2723" name="Google Shape;2723;p36"/>
              <p:cNvSpPr/>
              <p:nvPr/>
            </p:nvSpPr>
            <p:spPr>
              <a:xfrm>
                <a:off x="1851288" y="156975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36"/>
              <p:cNvSpPr/>
              <p:nvPr/>
            </p:nvSpPr>
            <p:spPr>
              <a:xfrm>
                <a:off x="1912099" y="2260250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25" name="Google Shape;2725;p36"/>
              <p:cNvGrpSpPr/>
              <p:nvPr/>
            </p:nvGrpSpPr>
            <p:grpSpPr>
              <a:xfrm>
                <a:off x="2491554" y="1627594"/>
                <a:ext cx="477033" cy="87176"/>
                <a:chOff x="2594360" y="1659550"/>
                <a:chExt cx="374290" cy="68400"/>
              </a:xfrm>
            </p:grpSpPr>
            <p:sp>
              <p:nvSpPr>
                <p:cNvPr id="2726" name="Google Shape;2726;p36"/>
                <p:cNvSpPr/>
                <p:nvPr/>
              </p:nvSpPr>
              <p:spPr>
                <a:xfrm rot="10800000">
                  <a:off x="2911350" y="1659550"/>
                  <a:ext cx="57300" cy="68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27" name="Google Shape;2727;p36"/>
                <p:cNvGrpSpPr/>
                <p:nvPr/>
              </p:nvGrpSpPr>
              <p:grpSpPr>
                <a:xfrm>
                  <a:off x="2594360" y="1660525"/>
                  <a:ext cx="296325" cy="67425"/>
                  <a:chOff x="2835388" y="919900"/>
                  <a:chExt cx="105525" cy="67425"/>
                </a:xfrm>
              </p:grpSpPr>
              <p:sp>
                <p:nvSpPr>
                  <p:cNvPr id="2728" name="Google Shape;2728;p36"/>
                  <p:cNvSpPr/>
                  <p:nvPr/>
                </p:nvSpPr>
                <p:spPr>
                  <a:xfrm rot="10800000">
                    <a:off x="2910613" y="919900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9" name="Google Shape;2729;p36"/>
                  <p:cNvSpPr/>
                  <p:nvPr/>
                </p:nvSpPr>
                <p:spPr>
                  <a:xfrm rot="10800000">
                    <a:off x="2873000" y="919900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0" name="Google Shape;2730;p36"/>
                  <p:cNvSpPr/>
                  <p:nvPr/>
                </p:nvSpPr>
                <p:spPr>
                  <a:xfrm rot="10800000">
                    <a:off x="2835388" y="919900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1" name="Google Shape;2731;p36"/>
                  <p:cNvSpPr/>
                  <p:nvPr/>
                </p:nvSpPr>
                <p:spPr>
                  <a:xfrm rot="10800000">
                    <a:off x="2910613" y="957925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2" name="Google Shape;2732;p36"/>
                  <p:cNvSpPr/>
                  <p:nvPr/>
                </p:nvSpPr>
                <p:spPr>
                  <a:xfrm rot="10800000">
                    <a:off x="2873000" y="957925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3" name="Google Shape;2733;p36"/>
                  <p:cNvSpPr/>
                  <p:nvPr/>
                </p:nvSpPr>
                <p:spPr>
                  <a:xfrm rot="10800000">
                    <a:off x="2835388" y="957925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734" name="Google Shape;2734;p36"/>
              <p:cNvGrpSpPr/>
              <p:nvPr/>
            </p:nvGrpSpPr>
            <p:grpSpPr>
              <a:xfrm>
                <a:off x="2779071" y="1771549"/>
                <a:ext cx="187550" cy="187550"/>
                <a:chOff x="2821775" y="1080988"/>
                <a:chExt cx="174400" cy="174400"/>
              </a:xfrm>
            </p:grpSpPr>
            <p:sp>
              <p:nvSpPr>
                <p:cNvPr id="2735" name="Google Shape;2735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6" name="Google Shape;2736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7" name="Google Shape;2737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738" name="Google Shape;2738;p36"/>
                <p:cNvCxnSpPr>
                  <a:stCxn id="2737" idx="0"/>
                  <a:endCxn id="2735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39" name="Google Shape;2739;p36"/>
                <p:cNvCxnSpPr>
                  <a:stCxn id="2737" idx="6"/>
                  <a:endCxn id="2735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0" name="Google Shape;2740;p36"/>
                <p:cNvCxnSpPr>
                  <a:stCxn id="2737" idx="7"/>
                  <a:endCxn id="2735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1" name="Google Shape;2741;p36"/>
                <p:cNvCxnSpPr>
                  <a:stCxn id="2737" idx="1"/>
                  <a:endCxn id="2735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2" name="Google Shape;2742;p36"/>
                <p:cNvCxnSpPr>
                  <a:stCxn id="2737" idx="2"/>
                  <a:endCxn id="2735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3" name="Google Shape;2743;p36"/>
                <p:cNvCxnSpPr>
                  <a:stCxn id="2737" idx="3"/>
                  <a:endCxn id="2735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4" name="Google Shape;2744;p36"/>
                <p:cNvCxnSpPr>
                  <a:stCxn id="2737" idx="4"/>
                  <a:endCxn id="2735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5" name="Google Shape;2745;p36"/>
                <p:cNvCxnSpPr>
                  <a:stCxn id="2737" idx="5"/>
                  <a:endCxn id="2735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746" name="Google Shape;2746;p36"/>
              <p:cNvGrpSpPr/>
              <p:nvPr/>
            </p:nvGrpSpPr>
            <p:grpSpPr>
              <a:xfrm>
                <a:off x="2779071" y="2015899"/>
                <a:ext cx="187550" cy="187550"/>
                <a:chOff x="2821775" y="1080988"/>
                <a:chExt cx="174400" cy="174400"/>
              </a:xfrm>
            </p:grpSpPr>
            <p:sp>
              <p:nvSpPr>
                <p:cNvPr id="2747" name="Google Shape;2747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8" name="Google Shape;2748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9" name="Google Shape;2749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750" name="Google Shape;2750;p36"/>
                <p:cNvCxnSpPr>
                  <a:stCxn id="2749" idx="0"/>
                  <a:endCxn id="2747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1" name="Google Shape;2751;p36"/>
                <p:cNvCxnSpPr>
                  <a:stCxn id="2749" idx="6"/>
                  <a:endCxn id="2747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2" name="Google Shape;2752;p36"/>
                <p:cNvCxnSpPr>
                  <a:stCxn id="2749" idx="7"/>
                  <a:endCxn id="2747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3" name="Google Shape;2753;p36"/>
                <p:cNvCxnSpPr>
                  <a:stCxn id="2749" idx="1"/>
                  <a:endCxn id="2747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4" name="Google Shape;2754;p36"/>
                <p:cNvCxnSpPr>
                  <a:stCxn id="2749" idx="2"/>
                  <a:endCxn id="2747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5" name="Google Shape;2755;p36"/>
                <p:cNvCxnSpPr>
                  <a:stCxn id="2749" idx="3"/>
                  <a:endCxn id="2747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6" name="Google Shape;2756;p36"/>
                <p:cNvCxnSpPr>
                  <a:stCxn id="2749" idx="4"/>
                  <a:endCxn id="2747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7" name="Google Shape;2757;p36"/>
                <p:cNvCxnSpPr>
                  <a:stCxn id="2749" idx="5"/>
                  <a:endCxn id="2747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758" name="Google Shape;2758;p36"/>
              <p:cNvGrpSpPr/>
              <p:nvPr/>
            </p:nvGrpSpPr>
            <p:grpSpPr>
              <a:xfrm>
                <a:off x="1912103" y="1771547"/>
                <a:ext cx="813250" cy="433400"/>
                <a:chOff x="1912103" y="1771547"/>
                <a:chExt cx="813250" cy="433400"/>
              </a:xfrm>
            </p:grpSpPr>
            <p:grpSp>
              <p:nvGrpSpPr>
                <p:cNvPr id="2759" name="Google Shape;2759;p36"/>
                <p:cNvGrpSpPr/>
                <p:nvPr/>
              </p:nvGrpSpPr>
              <p:grpSpPr>
                <a:xfrm>
                  <a:off x="1912103" y="1771547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760" name="Google Shape;2760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1" name="Google Shape;2761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2" name="Google Shape;2762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3" name="Google Shape;2763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4" name="Google Shape;2764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5" name="Google Shape;2765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6" name="Google Shape;2766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7" name="Google Shape;2767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8" name="Google Shape;2768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9" name="Google Shape;2769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0" name="Google Shape;2770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1" name="Google Shape;2771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2" name="Google Shape;2772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3" name="Google Shape;2773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4" name="Google Shape;2774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5" name="Google Shape;2775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76" name="Google Shape;2776;p36"/>
                <p:cNvGrpSpPr/>
                <p:nvPr/>
              </p:nvGrpSpPr>
              <p:grpSpPr>
                <a:xfrm>
                  <a:off x="1938678" y="1816836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777" name="Google Shape;2777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8" name="Google Shape;2778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9" name="Google Shape;2779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0" name="Google Shape;2780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1" name="Google Shape;2781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2" name="Google Shape;2782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3" name="Google Shape;2783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4" name="Google Shape;2784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5" name="Google Shape;2785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6" name="Google Shape;2786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7" name="Google Shape;2787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8" name="Google Shape;2788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9" name="Google Shape;2789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0" name="Google Shape;2790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1" name="Google Shape;2791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2" name="Google Shape;2792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93" name="Google Shape;2793;p36"/>
                <p:cNvGrpSpPr/>
                <p:nvPr/>
              </p:nvGrpSpPr>
              <p:grpSpPr>
                <a:xfrm>
                  <a:off x="1912103" y="1862125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794" name="Google Shape;2794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5" name="Google Shape;2795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6" name="Google Shape;2796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7" name="Google Shape;2797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8" name="Google Shape;2798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9" name="Google Shape;2799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0" name="Google Shape;2800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1" name="Google Shape;2801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2" name="Google Shape;2802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3" name="Google Shape;2803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4" name="Google Shape;2804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5" name="Google Shape;2805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6" name="Google Shape;2806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7" name="Google Shape;2807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8" name="Google Shape;2808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9" name="Google Shape;2809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10" name="Google Shape;2810;p36"/>
                <p:cNvGrpSpPr/>
                <p:nvPr/>
              </p:nvGrpSpPr>
              <p:grpSpPr>
                <a:xfrm>
                  <a:off x="1938678" y="1907414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811" name="Google Shape;2811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2" name="Google Shape;2812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3" name="Google Shape;2813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4" name="Google Shape;2814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5" name="Google Shape;2815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6" name="Google Shape;2816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7" name="Google Shape;2817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8" name="Google Shape;2818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9" name="Google Shape;2819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0" name="Google Shape;2820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1" name="Google Shape;2821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2" name="Google Shape;2822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3" name="Google Shape;2823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4" name="Google Shape;2824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5" name="Google Shape;2825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6" name="Google Shape;2826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27" name="Google Shape;2827;p36"/>
                <p:cNvGrpSpPr/>
                <p:nvPr/>
              </p:nvGrpSpPr>
              <p:grpSpPr>
                <a:xfrm>
                  <a:off x="1912103" y="1952703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828" name="Google Shape;2828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9" name="Google Shape;2829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0" name="Google Shape;2830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1" name="Google Shape;2831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2" name="Google Shape;2832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3" name="Google Shape;2833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4" name="Google Shape;2834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5" name="Google Shape;2835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6" name="Google Shape;2836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7" name="Google Shape;2837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8" name="Google Shape;2838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9" name="Google Shape;2839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0" name="Google Shape;2840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1" name="Google Shape;2841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2" name="Google Shape;2842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3" name="Google Shape;2843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44" name="Google Shape;2844;p36"/>
                <p:cNvGrpSpPr/>
                <p:nvPr/>
              </p:nvGrpSpPr>
              <p:grpSpPr>
                <a:xfrm>
                  <a:off x="1938678" y="1997992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845" name="Google Shape;2845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6" name="Google Shape;2846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7" name="Google Shape;2847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8" name="Google Shape;2848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9" name="Google Shape;2849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0" name="Google Shape;2850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1" name="Google Shape;2851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2" name="Google Shape;2852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3" name="Google Shape;2853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4" name="Google Shape;2854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5" name="Google Shape;2855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6" name="Google Shape;2856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7" name="Google Shape;2857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8" name="Google Shape;2858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9" name="Google Shape;2859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0" name="Google Shape;2860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61" name="Google Shape;2861;p36"/>
                <p:cNvGrpSpPr/>
                <p:nvPr/>
              </p:nvGrpSpPr>
              <p:grpSpPr>
                <a:xfrm>
                  <a:off x="1912103" y="2043281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862" name="Google Shape;2862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3" name="Google Shape;2863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4" name="Google Shape;2864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5" name="Google Shape;2865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6" name="Google Shape;2866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7" name="Google Shape;2867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8" name="Google Shape;2868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9" name="Google Shape;2869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0" name="Google Shape;2870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1" name="Google Shape;2871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2" name="Google Shape;2872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3" name="Google Shape;2873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4" name="Google Shape;2874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5" name="Google Shape;2875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6" name="Google Shape;2876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7" name="Google Shape;2877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78" name="Google Shape;2878;p36"/>
                <p:cNvGrpSpPr/>
                <p:nvPr/>
              </p:nvGrpSpPr>
              <p:grpSpPr>
                <a:xfrm>
                  <a:off x="1938678" y="2088570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879" name="Google Shape;2879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0" name="Google Shape;2880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1" name="Google Shape;2881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2" name="Google Shape;2882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3" name="Google Shape;2883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4" name="Google Shape;2884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5" name="Google Shape;2885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6" name="Google Shape;2886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7" name="Google Shape;2887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8" name="Google Shape;2888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9" name="Google Shape;2889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0" name="Google Shape;2890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1" name="Google Shape;2891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2" name="Google Shape;2892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3" name="Google Shape;2893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4" name="Google Shape;2894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95" name="Google Shape;2895;p36"/>
                <p:cNvGrpSpPr/>
                <p:nvPr/>
              </p:nvGrpSpPr>
              <p:grpSpPr>
                <a:xfrm>
                  <a:off x="1912103" y="2133859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896" name="Google Shape;2896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7" name="Google Shape;2897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8" name="Google Shape;2898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9" name="Google Shape;2899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0" name="Google Shape;2900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1" name="Google Shape;2901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2" name="Google Shape;2902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3" name="Google Shape;2903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4" name="Google Shape;2904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5" name="Google Shape;2905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6" name="Google Shape;2906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7" name="Google Shape;2907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8" name="Google Shape;2908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9" name="Google Shape;2909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0" name="Google Shape;2910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1" name="Google Shape;2911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12" name="Google Shape;2912;p36"/>
                <p:cNvGrpSpPr/>
                <p:nvPr/>
              </p:nvGrpSpPr>
              <p:grpSpPr>
                <a:xfrm>
                  <a:off x="1938678" y="2179147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913" name="Google Shape;2913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4" name="Google Shape;2914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5" name="Google Shape;2915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6" name="Google Shape;2916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7" name="Google Shape;2917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8" name="Google Shape;2918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9" name="Google Shape;2919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0" name="Google Shape;2920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1" name="Google Shape;2921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2" name="Google Shape;2922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3" name="Google Shape;2923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4" name="Google Shape;2924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5" name="Google Shape;2925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6" name="Google Shape;2926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7" name="Google Shape;2927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8" name="Google Shape;2928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29" name="Google Shape;2929;p36"/>
              <p:cNvSpPr/>
              <p:nvPr/>
            </p:nvSpPr>
            <p:spPr>
              <a:xfrm>
                <a:off x="1912101" y="1673474"/>
                <a:ext cx="17400" cy="17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6"/>
              <p:cNvSpPr/>
              <p:nvPr/>
            </p:nvSpPr>
            <p:spPr>
              <a:xfrm>
                <a:off x="1912101" y="1650524"/>
                <a:ext cx="17400" cy="17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6"/>
              <p:cNvSpPr/>
              <p:nvPr/>
            </p:nvSpPr>
            <p:spPr>
              <a:xfrm>
                <a:off x="1912101" y="1627574"/>
                <a:ext cx="17400" cy="17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2" name="Google Shape;2932;p36"/>
            <p:cNvGrpSpPr/>
            <p:nvPr/>
          </p:nvGrpSpPr>
          <p:grpSpPr>
            <a:xfrm>
              <a:off x="5845960" y="3739550"/>
              <a:ext cx="2217300" cy="137100"/>
              <a:chOff x="5845960" y="1601875"/>
              <a:chExt cx="2217300" cy="137100"/>
            </a:xfrm>
          </p:grpSpPr>
          <p:sp>
            <p:nvSpPr>
              <p:cNvPr id="2933" name="Google Shape;2933;p36"/>
              <p:cNvSpPr/>
              <p:nvPr/>
            </p:nvSpPr>
            <p:spPr>
              <a:xfrm>
                <a:off x="5845960" y="1601875"/>
                <a:ext cx="2217300" cy="13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34" name="Google Shape;2934;p36"/>
              <p:cNvGrpSpPr/>
              <p:nvPr/>
            </p:nvGrpSpPr>
            <p:grpSpPr>
              <a:xfrm>
                <a:off x="5859753" y="1626161"/>
                <a:ext cx="2185440" cy="88429"/>
                <a:chOff x="5865820" y="1626161"/>
                <a:chExt cx="2185440" cy="88429"/>
              </a:xfrm>
            </p:grpSpPr>
            <p:grpSp>
              <p:nvGrpSpPr>
                <p:cNvPr id="2935" name="Google Shape;2935;p36"/>
                <p:cNvGrpSpPr/>
                <p:nvPr/>
              </p:nvGrpSpPr>
              <p:grpSpPr>
                <a:xfrm>
                  <a:off x="5865820" y="1626241"/>
                  <a:ext cx="1030503" cy="88349"/>
                  <a:chOff x="1657932" y="4031216"/>
                  <a:chExt cx="1222424" cy="104804"/>
                </a:xfrm>
              </p:grpSpPr>
              <p:grpSp>
                <p:nvGrpSpPr>
                  <p:cNvPr id="2936" name="Google Shape;2936;p36"/>
                  <p:cNvGrpSpPr/>
                  <p:nvPr/>
                </p:nvGrpSpPr>
                <p:grpSpPr>
                  <a:xfrm rot="-5400000">
                    <a:off x="1698430" y="3990718"/>
                    <a:ext cx="104804" cy="185799"/>
                    <a:chOff x="1956148" y="1098526"/>
                    <a:chExt cx="111600" cy="112537"/>
                  </a:xfrm>
                </p:grpSpPr>
                <p:sp>
                  <p:nvSpPr>
                    <p:cNvPr id="2937" name="Google Shape;2937;p36"/>
                    <p:cNvSpPr/>
                    <p:nvPr/>
                  </p:nvSpPr>
                  <p:spPr>
                    <a:xfrm>
                      <a:off x="1956148" y="1098526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8" name="Google Shape;2938;p36"/>
                    <p:cNvSpPr/>
                    <p:nvPr/>
                  </p:nvSpPr>
                  <p:spPr>
                    <a:xfrm>
                      <a:off x="1956148" y="1123511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9" name="Google Shape;2939;p36"/>
                    <p:cNvSpPr/>
                    <p:nvPr/>
                  </p:nvSpPr>
                  <p:spPr>
                    <a:xfrm>
                      <a:off x="1956148" y="1148495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0" name="Google Shape;2940;p36"/>
                    <p:cNvSpPr/>
                    <p:nvPr/>
                  </p:nvSpPr>
                  <p:spPr>
                    <a:xfrm>
                      <a:off x="1956148" y="1173479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1" name="Google Shape;2941;p36"/>
                    <p:cNvSpPr/>
                    <p:nvPr/>
                  </p:nvSpPr>
                  <p:spPr>
                    <a:xfrm>
                      <a:off x="1956148" y="1198463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42" name="Google Shape;2942;p36"/>
                  <p:cNvGrpSpPr/>
                  <p:nvPr/>
                </p:nvGrpSpPr>
                <p:grpSpPr>
                  <a:xfrm rot="-5400000">
                    <a:off x="1905756" y="3990718"/>
                    <a:ext cx="104804" cy="185799"/>
                    <a:chOff x="1956148" y="1098526"/>
                    <a:chExt cx="111600" cy="112537"/>
                  </a:xfrm>
                </p:grpSpPr>
                <p:sp>
                  <p:nvSpPr>
                    <p:cNvPr id="2943" name="Google Shape;2943;p36"/>
                    <p:cNvSpPr/>
                    <p:nvPr/>
                  </p:nvSpPr>
                  <p:spPr>
                    <a:xfrm>
                      <a:off x="1956148" y="1098526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4" name="Google Shape;2944;p36"/>
                    <p:cNvSpPr/>
                    <p:nvPr/>
                  </p:nvSpPr>
                  <p:spPr>
                    <a:xfrm>
                      <a:off x="1956148" y="1123511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5" name="Google Shape;2945;p36"/>
                    <p:cNvSpPr/>
                    <p:nvPr/>
                  </p:nvSpPr>
                  <p:spPr>
                    <a:xfrm>
                      <a:off x="1956148" y="1148495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6" name="Google Shape;2946;p36"/>
                    <p:cNvSpPr/>
                    <p:nvPr/>
                  </p:nvSpPr>
                  <p:spPr>
                    <a:xfrm>
                      <a:off x="1956148" y="1173479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7" name="Google Shape;2947;p36"/>
                    <p:cNvSpPr/>
                    <p:nvPr/>
                  </p:nvSpPr>
                  <p:spPr>
                    <a:xfrm>
                      <a:off x="1956148" y="1198463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48" name="Google Shape;2948;p36"/>
                  <p:cNvGrpSpPr/>
                  <p:nvPr/>
                </p:nvGrpSpPr>
                <p:grpSpPr>
                  <a:xfrm rot="-5400000">
                    <a:off x="2113080" y="3990718"/>
                    <a:ext cx="104804" cy="185799"/>
                    <a:chOff x="1956148" y="1098526"/>
                    <a:chExt cx="111600" cy="112537"/>
                  </a:xfrm>
                </p:grpSpPr>
                <p:sp>
                  <p:nvSpPr>
                    <p:cNvPr id="2949" name="Google Shape;2949;p36"/>
                    <p:cNvSpPr/>
                    <p:nvPr/>
                  </p:nvSpPr>
                  <p:spPr>
                    <a:xfrm>
                      <a:off x="1956148" y="1098526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0" name="Google Shape;2950;p36"/>
                    <p:cNvSpPr/>
                    <p:nvPr/>
                  </p:nvSpPr>
                  <p:spPr>
                    <a:xfrm>
                      <a:off x="1956148" y="1123511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1" name="Google Shape;2951;p36"/>
                    <p:cNvSpPr/>
                    <p:nvPr/>
                  </p:nvSpPr>
                  <p:spPr>
                    <a:xfrm>
                      <a:off x="1956148" y="1148495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2" name="Google Shape;2952;p36"/>
                    <p:cNvSpPr/>
                    <p:nvPr/>
                  </p:nvSpPr>
                  <p:spPr>
                    <a:xfrm>
                      <a:off x="1956148" y="1173479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3" name="Google Shape;2953;p36"/>
                    <p:cNvSpPr/>
                    <p:nvPr/>
                  </p:nvSpPr>
                  <p:spPr>
                    <a:xfrm>
                      <a:off x="1956148" y="1198463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54" name="Google Shape;2954;p36"/>
                  <p:cNvGrpSpPr/>
                  <p:nvPr/>
                </p:nvGrpSpPr>
                <p:grpSpPr>
                  <a:xfrm rot="-5400000">
                    <a:off x="2320405" y="3990718"/>
                    <a:ext cx="104804" cy="185799"/>
                    <a:chOff x="1956148" y="1098526"/>
                    <a:chExt cx="111600" cy="112537"/>
                  </a:xfrm>
                </p:grpSpPr>
                <p:sp>
                  <p:nvSpPr>
                    <p:cNvPr id="2955" name="Google Shape;2955;p36"/>
                    <p:cNvSpPr/>
                    <p:nvPr/>
                  </p:nvSpPr>
                  <p:spPr>
                    <a:xfrm>
                      <a:off x="1956148" y="1098526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6" name="Google Shape;2956;p36"/>
                    <p:cNvSpPr/>
                    <p:nvPr/>
                  </p:nvSpPr>
                  <p:spPr>
                    <a:xfrm>
                      <a:off x="1956148" y="1123511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7" name="Google Shape;2957;p36"/>
                    <p:cNvSpPr/>
                    <p:nvPr/>
                  </p:nvSpPr>
                  <p:spPr>
                    <a:xfrm>
                      <a:off x="1956148" y="1148495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8" name="Google Shape;2958;p36"/>
                    <p:cNvSpPr/>
                    <p:nvPr/>
                  </p:nvSpPr>
                  <p:spPr>
                    <a:xfrm>
                      <a:off x="1956148" y="1173479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9" name="Google Shape;2959;p36"/>
                    <p:cNvSpPr/>
                    <p:nvPr/>
                  </p:nvSpPr>
                  <p:spPr>
                    <a:xfrm>
                      <a:off x="1956148" y="1198463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60" name="Google Shape;2960;p36"/>
                  <p:cNvGrpSpPr/>
                  <p:nvPr/>
                </p:nvGrpSpPr>
                <p:grpSpPr>
                  <a:xfrm rot="-5400000">
                    <a:off x="2527730" y="3990718"/>
                    <a:ext cx="104804" cy="185799"/>
                    <a:chOff x="1956148" y="1098526"/>
                    <a:chExt cx="111600" cy="112537"/>
                  </a:xfrm>
                </p:grpSpPr>
                <p:sp>
                  <p:nvSpPr>
                    <p:cNvPr id="2961" name="Google Shape;2961;p36"/>
                    <p:cNvSpPr/>
                    <p:nvPr/>
                  </p:nvSpPr>
                  <p:spPr>
                    <a:xfrm>
                      <a:off x="1956148" y="1098526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2" name="Google Shape;2962;p36"/>
                    <p:cNvSpPr/>
                    <p:nvPr/>
                  </p:nvSpPr>
                  <p:spPr>
                    <a:xfrm>
                      <a:off x="1956148" y="1123511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3" name="Google Shape;2963;p36"/>
                    <p:cNvSpPr/>
                    <p:nvPr/>
                  </p:nvSpPr>
                  <p:spPr>
                    <a:xfrm>
                      <a:off x="1956148" y="1148495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4" name="Google Shape;2964;p36"/>
                    <p:cNvSpPr/>
                    <p:nvPr/>
                  </p:nvSpPr>
                  <p:spPr>
                    <a:xfrm>
                      <a:off x="1956148" y="1173479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5" name="Google Shape;2965;p36"/>
                    <p:cNvSpPr/>
                    <p:nvPr/>
                  </p:nvSpPr>
                  <p:spPr>
                    <a:xfrm>
                      <a:off x="1956148" y="1198463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66" name="Google Shape;2966;p36"/>
                  <p:cNvGrpSpPr/>
                  <p:nvPr/>
                </p:nvGrpSpPr>
                <p:grpSpPr>
                  <a:xfrm rot="-5400000">
                    <a:off x="2735055" y="3990718"/>
                    <a:ext cx="104804" cy="185799"/>
                    <a:chOff x="1956148" y="1098526"/>
                    <a:chExt cx="111600" cy="112537"/>
                  </a:xfrm>
                </p:grpSpPr>
                <p:sp>
                  <p:nvSpPr>
                    <p:cNvPr id="2967" name="Google Shape;2967;p36"/>
                    <p:cNvSpPr/>
                    <p:nvPr/>
                  </p:nvSpPr>
                  <p:spPr>
                    <a:xfrm>
                      <a:off x="1956148" y="1098526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8" name="Google Shape;2968;p36"/>
                    <p:cNvSpPr/>
                    <p:nvPr/>
                  </p:nvSpPr>
                  <p:spPr>
                    <a:xfrm>
                      <a:off x="1956148" y="1123511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9" name="Google Shape;2969;p36"/>
                    <p:cNvSpPr/>
                    <p:nvPr/>
                  </p:nvSpPr>
                  <p:spPr>
                    <a:xfrm>
                      <a:off x="1956148" y="1148495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70" name="Google Shape;2970;p36"/>
                    <p:cNvSpPr/>
                    <p:nvPr/>
                  </p:nvSpPr>
                  <p:spPr>
                    <a:xfrm>
                      <a:off x="1956148" y="1173479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71" name="Google Shape;2971;p36"/>
                    <p:cNvSpPr/>
                    <p:nvPr/>
                  </p:nvSpPr>
                  <p:spPr>
                    <a:xfrm>
                      <a:off x="1956148" y="1198463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972" name="Google Shape;2972;p36"/>
                <p:cNvGrpSpPr/>
                <p:nvPr/>
              </p:nvGrpSpPr>
              <p:grpSpPr>
                <a:xfrm rot="-5400000">
                  <a:off x="6949660" y="1592102"/>
                  <a:ext cx="88349" cy="156628"/>
                  <a:chOff x="1956148" y="1098526"/>
                  <a:chExt cx="111600" cy="112537"/>
                </a:xfrm>
              </p:grpSpPr>
              <p:sp>
                <p:nvSpPr>
                  <p:cNvPr id="2973" name="Google Shape;2973;p36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4" name="Google Shape;2974;p36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5" name="Google Shape;2975;p36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6" name="Google Shape;2976;p36"/>
                  <p:cNvSpPr/>
                  <p:nvPr/>
                </p:nvSpPr>
                <p:spPr>
                  <a:xfrm>
                    <a:off x="1956148" y="1173479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7" name="Google Shape;2977;p36"/>
                  <p:cNvSpPr/>
                  <p:nvPr/>
                </p:nvSpPr>
                <p:spPr>
                  <a:xfrm>
                    <a:off x="1956148" y="1198463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78" name="Google Shape;2978;p36"/>
                <p:cNvGrpSpPr/>
                <p:nvPr/>
              </p:nvGrpSpPr>
              <p:grpSpPr>
                <a:xfrm rot="-5400000">
                  <a:off x="7124435" y="1592102"/>
                  <a:ext cx="88349" cy="156628"/>
                  <a:chOff x="1956148" y="1098526"/>
                  <a:chExt cx="111600" cy="112537"/>
                </a:xfrm>
              </p:grpSpPr>
              <p:sp>
                <p:nvSpPr>
                  <p:cNvPr id="2979" name="Google Shape;2979;p36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0" name="Google Shape;2980;p36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1" name="Google Shape;2981;p36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2" name="Google Shape;2982;p36"/>
                  <p:cNvSpPr/>
                  <p:nvPr/>
                </p:nvSpPr>
                <p:spPr>
                  <a:xfrm>
                    <a:off x="1956148" y="1173479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3" name="Google Shape;2983;p36"/>
                  <p:cNvSpPr/>
                  <p:nvPr/>
                </p:nvSpPr>
                <p:spPr>
                  <a:xfrm>
                    <a:off x="1956148" y="1198463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84" name="Google Shape;2984;p36"/>
                <p:cNvGrpSpPr/>
                <p:nvPr/>
              </p:nvGrpSpPr>
              <p:grpSpPr>
                <a:xfrm rot="-5400000">
                  <a:off x="7299210" y="1592102"/>
                  <a:ext cx="88349" cy="156628"/>
                  <a:chOff x="1956148" y="1098526"/>
                  <a:chExt cx="111600" cy="112537"/>
                </a:xfrm>
              </p:grpSpPr>
              <p:sp>
                <p:nvSpPr>
                  <p:cNvPr id="2985" name="Google Shape;2985;p36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6" name="Google Shape;2986;p36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7" name="Google Shape;2987;p36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8" name="Google Shape;2988;p36"/>
                  <p:cNvSpPr/>
                  <p:nvPr/>
                </p:nvSpPr>
                <p:spPr>
                  <a:xfrm>
                    <a:off x="1956148" y="1173479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9" name="Google Shape;2989;p36"/>
                  <p:cNvSpPr/>
                  <p:nvPr/>
                </p:nvSpPr>
                <p:spPr>
                  <a:xfrm>
                    <a:off x="1956148" y="1198463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90" name="Google Shape;2990;p36"/>
                <p:cNvGrpSpPr/>
                <p:nvPr/>
              </p:nvGrpSpPr>
              <p:grpSpPr>
                <a:xfrm rot="-5400000">
                  <a:off x="7473985" y="1592102"/>
                  <a:ext cx="88349" cy="156628"/>
                  <a:chOff x="1956148" y="1098526"/>
                  <a:chExt cx="111600" cy="112537"/>
                </a:xfrm>
              </p:grpSpPr>
              <p:sp>
                <p:nvSpPr>
                  <p:cNvPr id="2991" name="Google Shape;2991;p36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2" name="Google Shape;2992;p36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3" name="Google Shape;2993;p36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4" name="Google Shape;2994;p36"/>
                  <p:cNvSpPr/>
                  <p:nvPr/>
                </p:nvSpPr>
                <p:spPr>
                  <a:xfrm>
                    <a:off x="1956148" y="1173479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5" name="Google Shape;2995;p36"/>
                  <p:cNvSpPr/>
                  <p:nvPr/>
                </p:nvSpPr>
                <p:spPr>
                  <a:xfrm>
                    <a:off x="1956148" y="1198463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96" name="Google Shape;2996;p36"/>
                <p:cNvGrpSpPr/>
                <p:nvPr/>
              </p:nvGrpSpPr>
              <p:grpSpPr>
                <a:xfrm rot="-5400000">
                  <a:off x="7648760" y="1592102"/>
                  <a:ext cx="88349" cy="156628"/>
                  <a:chOff x="1956148" y="1098526"/>
                  <a:chExt cx="111600" cy="112537"/>
                </a:xfrm>
              </p:grpSpPr>
              <p:sp>
                <p:nvSpPr>
                  <p:cNvPr id="2997" name="Google Shape;2997;p36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8" name="Google Shape;2998;p36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9" name="Google Shape;2999;p36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0" name="Google Shape;3000;p36"/>
                  <p:cNvSpPr/>
                  <p:nvPr/>
                </p:nvSpPr>
                <p:spPr>
                  <a:xfrm>
                    <a:off x="1956148" y="1173479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1" name="Google Shape;3001;p36"/>
                  <p:cNvSpPr/>
                  <p:nvPr/>
                </p:nvSpPr>
                <p:spPr>
                  <a:xfrm>
                    <a:off x="1956148" y="1198463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02" name="Google Shape;3002;p36"/>
                <p:cNvGrpSpPr/>
                <p:nvPr/>
              </p:nvGrpSpPr>
              <p:grpSpPr>
                <a:xfrm rot="-5400000">
                  <a:off x="7823534" y="1592102"/>
                  <a:ext cx="88349" cy="156628"/>
                  <a:chOff x="1956148" y="1098526"/>
                  <a:chExt cx="111600" cy="112537"/>
                </a:xfrm>
              </p:grpSpPr>
              <p:sp>
                <p:nvSpPr>
                  <p:cNvPr id="3003" name="Google Shape;3003;p36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4" name="Google Shape;3004;p36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5" name="Google Shape;3005;p36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6" name="Google Shape;3006;p36"/>
                  <p:cNvSpPr/>
                  <p:nvPr/>
                </p:nvSpPr>
                <p:spPr>
                  <a:xfrm>
                    <a:off x="1956148" y="1173479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7" name="Google Shape;3007;p36"/>
                  <p:cNvSpPr/>
                  <p:nvPr/>
                </p:nvSpPr>
                <p:spPr>
                  <a:xfrm>
                    <a:off x="1956148" y="1198463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08" name="Google Shape;3008;p36"/>
                <p:cNvGrpSpPr/>
                <p:nvPr/>
              </p:nvGrpSpPr>
              <p:grpSpPr>
                <a:xfrm rot="-5400000">
                  <a:off x="7963542" y="1626797"/>
                  <a:ext cx="88354" cy="87083"/>
                  <a:chOff x="1956148" y="1098526"/>
                  <a:chExt cx="111600" cy="62568"/>
                </a:xfrm>
              </p:grpSpPr>
              <p:sp>
                <p:nvSpPr>
                  <p:cNvPr id="3009" name="Google Shape;3009;p36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0" name="Google Shape;3010;p36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1" name="Google Shape;3011;p36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012" name="Google Shape;3012;p36"/>
            <p:cNvGrpSpPr/>
            <p:nvPr/>
          </p:nvGrpSpPr>
          <p:grpSpPr>
            <a:xfrm>
              <a:off x="5867205" y="1599822"/>
              <a:ext cx="1071026" cy="683198"/>
              <a:chOff x="5867199" y="1642300"/>
              <a:chExt cx="1071026" cy="760800"/>
            </a:xfrm>
          </p:grpSpPr>
          <p:sp>
            <p:nvSpPr>
              <p:cNvPr id="3013" name="Google Shape;3013;p36"/>
              <p:cNvSpPr/>
              <p:nvPr/>
            </p:nvSpPr>
            <p:spPr>
              <a:xfrm>
                <a:off x="5867199" y="1642300"/>
                <a:ext cx="10704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14" name="Google Shape;3014;p36"/>
              <p:cNvGrpSpPr/>
              <p:nvPr/>
            </p:nvGrpSpPr>
            <p:grpSpPr>
              <a:xfrm>
                <a:off x="5949013" y="16811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015" name="Google Shape;3015;p36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6" name="Google Shape;3016;p36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7" name="Google Shape;3017;p36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8" name="Google Shape;3018;p36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9" name="Google Shape;3019;p36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0" name="Google Shape;3020;p36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21" name="Google Shape;3021;p36"/>
              <p:cNvGrpSpPr/>
              <p:nvPr/>
            </p:nvGrpSpPr>
            <p:grpSpPr>
              <a:xfrm>
                <a:off x="6524527" y="16917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3022" name="Google Shape;3022;p36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3023" name="Google Shape;3023;p36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4" name="Google Shape;3024;p36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5" name="Google Shape;3025;p36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3026" name="Google Shape;3026;p36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3027" name="Google Shape;3027;p36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8" name="Google Shape;3028;p36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9" name="Google Shape;3029;p36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3030" name="Google Shape;3030;p36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3031" name="Google Shape;3031;p36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2" name="Google Shape;3032;p36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3" name="Google Shape;3033;p36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3034" name="Google Shape;3034;p36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3035" name="Google Shape;3035;p36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6" name="Google Shape;3036;p36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7" name="Google Shape;3037;p36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3038" name="Google Shape;3038;p36"/>
              <p:cNvSpPr/>
              <p:nvPr/>
            </p:nvSpPr>
            <p:spPr>
              <a:xfrm>
                <a:off x="6580752" y="16432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36"/>
              <p:cNvSpPr/>
              <p:nvPr/>
            </p:nvSpPr>
            <p:spPr>
              <a:xfrm>
                <a:off x="6580752" y="21581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36"/>
              <p:cNvSpPr/>
              <p:nvPr/>
            </p:nvSpPr>
            <p:spPr>
              <a:xfrm>
                <a:off x="5867824" y="1878975"/>
                <a:ext cx="10704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36"/>
              <p:cNvSpPr/>
              <p:nvPr/>
            </p:nvSpPr>
            <p:spPr>
              <a:xfrm>
                <a:off x="5867824" y="2146474"/>
                <a:ext cx="10704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36"/>
              <p:cNvSpPr/>
              <p:nvPr/>
            </p:nvSpPr>
            <p:spPr>
              <a:xfrm>
                <a:off x="6700490" y="16432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36"/>
              <p:cNvSpPr/>
              <p:nvPr/>
            </p:nvSpPr>
            <p:spPr>
              <a:xfrm>
                <a:off x="6700490" y="18920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36"/>
              <p:cNvSpPr/>
              <p:nvPr/>
            </p:nvSpPr>
            <p:spPr>
              <a:xfrm>
                <a:off x="6700490" y="21581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36"/>
              <p:cNvSpPr/>
              <p:nvPr/>
            </p:nvSpPr>
            <p:spPr>
              <a:xfrm>
                <a:off x="6820240" y="16432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36"/>
              <p:cNvSpPr/>
              <p:nvPr/>
            </p:nvSpPr>
            <p:spPr>
              <a:xfrm>
                <a:off x="6820240" y="18920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36"/>
              <p:cNvSpPr/>
              <p:nvPr/>
            </p:nvSpPr>
            <p:spPr>
              <a:xfrm>
                <a:off x="6820240" y="21581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48" name="Google Shape;3048;p36"/>
              <p:cNvGrpSpPr/>
              <p:nvPr/>
            </p:nvGrpSpPr>
            <p:grpSpPr>
              <a:xfrm>
                <a:off x="6524527" y="1892055"/>
                <a:ext cx="378100" cy="255300"/>
                <a:chOff x="1947775" y="2014455"/>
                <a:chExt cx="378100" cy="255300"/>
              </a:xfrm>
            </p:grpSpPr>
            <p:sp>
              <p:nvSpPr>
                <p:cNvPr id="3049" name="Google Shape;3049;p36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0" name="Google Shape;3050;p36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1" name="Google Shape;3051;p36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2" name="Google Shape;3052;p36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053" name="Google Shape;3053;p36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4" name="Google Shape;3054;p36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5" name="Google Shape;3055;p36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056" name="Google Shape;3056;p36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7" name="Google Shape;3057;p36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8" name="Google Shape;3058;p36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059" name="Google Shape;3059;p36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0" name="Google Shape;3060;p36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1" name="Google Shape;3061;p36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3062" name="Google Shape;3062;p36"/>
              <p:cNvGrpSpPr/>
              <p:nvPr/>
            </p:nvGrpSpPr>
            <p:grpSpPr>
              <a:xfrm>
                <a:off x="6524527" y="2202800"/>
                <a:ext cx="378100" cy="147450"/>
                <a:chOff x="1947775" y="2325200"/>
                <a:chExt cx="378100" cy="147450"/>
              </a:xfrm>
            </p:grpSpPr>
            <p:sp>
              <p:nvSpPr>
                <p:cNvPr id="3063" name="Google Shape;3063;p36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4" name="Google Shape;3064;p36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5" name="Google Shape;3065;p36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066" name="Google Shape;3066;p36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7" name="Google Shape;3067;p36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8" name="Google Shape;3068;p36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069" name="Google Shape;3069;p36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0" name="Google Shape;3070;p36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1" name="Google Shape;3071;p36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072" name="Google Shape;3072;p36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3" name="Google Shape;3073;p36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4" name="Google Shape;3074;p36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3075" name="Google Shape;3075;p36"/>
              <p:cNvGrpSpPr/>
              <p:nvPr/>
            </p:nvGrpSpPr>
            <p:grpSpPr>
              <a:xfrm>
                <a:off x="5949013" y="1935400"/>
                <a:ext cx="365100" cy="168600"/>
                <a:chOff x="1360125" y="1844875"/>
                <a:chExt cx="365100" cy="168600"/>
              </a:xfrm>
            </p:grpSpPr>
            <p:sp>
              <p:nvSpPr>
                <p:cNvPr id="3076" name="Google Shape;3076;p36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7" name="Google Shape;3077;p36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8" name="Google Shape;3078;p36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9" name="Google Shape;3079;p36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0" name="Google Shape;3080;p36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1" name="Google Shape;3081;p36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82" name="Google Shape;3082;p36"/>
              <p:cNvGrpSpPr/>
              <p:nvPr/>
            </p:nvGrpSpPr>
            <p:grpSpPr>
              <a:xfrm>
                <a:off x="5949013" y="21922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083" name="Google Shape;3083;p36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4" name="Google Shape;3084;p36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5" name="Google Shape;3085;p36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6" name="Google Shape;3086;p36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7" name="Google Shape;3087;p36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8" name="Google Shape;3088;p36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89" name="Google Shape;3089;p36"/>
            <p:cNvGrpSpPr/>
            <p:nvPr/>
          </p:nvGrpSpPr>
          <p:grpSpPr>
            <a:xfrm>
              <a:off x="6968678" y="1599838"/>
              <a:ext cx="1070326" cy="683198"/>
              <a:chOff x="1851288" y="768725"/>
              <a:chExt cx="1191900" cy="760800"/>
            </a:xfrm>
          </p:grpSpPr>
          <p:sp>
            <p:nvSpPr>
              <p:cNvPr id="3090" name="Google Shape;3090;p36"/>
              <p:cNvSpPr/>
              <p:nvPr/>
            </p:nvSpPr>
            <p:spPr>
              <a:xfrm>
                <a:off x="1851288" y="768725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36"/>
              <p:cNvSpPr/>
              <p:nvPr/>
            </p:nvSpPr>
            <p:spPr>
              <a:xfrm>
                <a:off x="1912100" y="901650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36"/>
              <p:cNvSpPr/>
              <p:nvPr/>
            </p:nvSpPr>
            <p:spPr>
              <a:xfrm>
                <a:off x="1912099" y="14592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93" name="Google Shape;3093;p36"/>
              <p:cNvGrpSpPr/>
              <p:nvPr/>
            </p:nvGrpSpPr>
            <p:grpSpPr>
              <a:xfrm>
                <a:off x="191192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094" name="Google Shape;3094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5" name="Google Shape;3095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6" name="Google Shape;3096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7" name="Google Shape;3097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8" name="Google Shape;3098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99" name="Google Shape;3099;p36"/>
              <p:cNvGrpSpPr/>
              <p:nvPr/>
            </p:nvGrpSpPr>
            <p:grpSpPr>
              <a:xfrm>
                <a:off x="1983246" y="942647"/>
                <a:ext cx="736405" cy="53301"/>
                <a:chOff x="1944675" y="933750"/>
                <a:chExt cx="418650" cy="30300"/>
              </a:xfrm>
            </p:grpSpPr>
            <p:sp>
              <p:nvSpPr>
                <p:cNvPr id="3100" name="Google Shape;3100;p36"/>
                <p:cNvSpPr/>
                <p:nvPr/>
              </p:nvSpPr>
              <p:spPr>
                <a:xfrm>
                  <a:off x="19446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1" name="Google Shape;3101;p36"/>
                <p:cNvSpPr/>
                <p:nvPr/>
              </p:nvSpPr>
              <p:spPr>
                <a:xfrm>
                  <a:off x="200607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2" name="Google Shape;3102;p36"/>
                <p:cNvSpPr/>
                <p:nvPr/>
              </p:nvSpPr>
              <p:spPr>
                <a:xfrm>
                  <a:off x="20674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3" name="Google Shape;3103;p36"/>
                <p:cNvSpPr/>
                <p:nvPr/>
              </p:nvSpPr>
              <p:spPr>
                <a:xfrm>
                  <a:off x="21288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4" name="Google Shape;3104;p36"/>
                <p:cNvSpPr/>
                <p:nvPr/>
              </p:nvSpPr>
              <p:spPr>
                <a:xfrm>
                  <a:off x="233302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05" name="Google Shape;3105;p36"/>
              <p:cNvSpPr/>
              <p:nvPr/>
            </p:nvSpPr>
            <p:spPr>
              <a:xfrm>
                <a:off x="1912099" y="8746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36"/>
              <p:cNvSpPr/>
              <p:nvPr/>
            </p:nvSpPr>
            <p:spPr>
              <a:xfrm>
                <a:off x="2820875" y="901650"/>
                <a:ext cx="1623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36"/>
              <p:cNvSpPr/>
              <p:nvPr/>
            </p:nvSpPr>
            <p:spPr>
              <a:xfrm rot="10800000">
                <a:off x="2948246" y="919900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36"/>
              <p:cNvSpPr/>
              <p:nvPr/>
            </p:nvSpPr>
            <p:spPr>
              <a:xfrm rot="10800000">
                <a:off x="2948246" y="957925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36"/>
              <p:cNvSpPr/>
              <p:nvPr/>
            </p:nvSpPr>
            <p:spPr>
              <a:xfrm rot="10800000">
                <a:off x="2948246" y="995950"/>
                <a:ext cx="204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10" name="Google Shape;3110;p36"/>
              <p:cNvGrpSpPr/>
              <p:nvPr/>
            </p:nvGrpSpPr>
            <p:grpSpPr>
              <a:xfrm>
                <a:off x="2835388" y="919900"/>
                <a:ext cx="105525" cy="105450"/>
                <a:chOff x="2835388" y="919900"/>
                <a:chExt cx="105525" cy="105450"/>
              </a:xfrm>
            </p:grpSpPr>
            <p:sp>
              <p:nvSpPr>
                <p:cNvPr id="3111" name="Google Shape;3111;p36"/>
                <p:cNvSpPr/>
                <p:nvPr/>
              </p:nvSpPr>
              <p:spPr>
                <a:xfrm rot="10800000">
                  <a:off x="2910613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2" name="Google Shape;3112;p36"/>
                <p:cNvSpPr/>
                <p:nvPr/>
              </p:nvSpPr>
              <p:spPr>
                <a:xfrm rot="10800000">
                  <a:off x="2873000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3" name="Google Shape;3113;p36"/>
                <p:cNvSpPr/>
                <p:nvPr/>
              </p:nvSpPr>
              <p:spPr>
                <a:xfrm rot="10800000">
                  <a:off x="2835388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4" name="Google Shape;3114;p36"/>
                <p:cNvSpPr/>
                <p:nvPr/>
              </p:nvSpPr>
              <p:spPr>
                <a:xfrm rot="10800000">
                  <a:off x="2910613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5" name="Google Shape;3115;p36"/>
                <p:cNvSpPr/>
                <p:nvPr/>
              </p:nvSpPr>
              <p:spPr>
                <a:xfrm rot="10800000">
                  <a:off x="2873000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6" name="Google Shape;3116;p36"/>
                <p:cNvSpPr/>
                <p:nvPr/>
              </p:nvSpPr>
              <p:spPr>
                <a:xfrm rot="10800000">
                  <a:off x="2835388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7" name="Google Shape;3117;p36"/>
                <p:cNvSpPr/>
                <p:nvPr/>
              </p:nvSpPr>
              <p:spPr>
                <a:xfrm rot="10800000">
                  <a:off x="2910613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8" name="Google Shape;3118;p36"/>
                <p:cNvSpPr/>
                <p:nvPr/>
              </p:nvSpPr>
              <p:spPr>
                <a:xfrm rot="10800000">
                  <a:off x="2873000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9" name="Google Shape;3119;p36"/>
                <p:cNvSpPr/>
                <p:nvPr/>
              </p:nvSpPr>
              <p:spPr>
                <a:xfrm rot="10800000">
                  <a:off x="2835388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20" name="Google Shape;3120;p36"/>
              <p:cNvSpPr/>
              <p:nvPr/>
            </p:nvSpPr>
            <p:spPr>
              <a:xfrm>
                <a:off x="1912100" y="1081475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1" name="Google Shape;3121;p36"/>
              <p:cNvGrpSpPr/>
              <p:nvPr/>
            </p:nvGrpSpPr>
            <p:grpSpPr>
              <a:xfrm>
                <a:off x="2067985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122" name="Google Shape;3122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3" name="Google Shape;3123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4" name="Google Shape;3124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5" name="Google Shape;3125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6" name="Google Shape;3126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27" name="Google Shape;3127;p36"/>
              <p:cNvGrpSpPr/>
              <p:nvPr/>
            </p:nvGrpSpPr>
            <p:grpSpPr>
              <a:xfrm>
                <a:off x="222404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128" name="Google Shape;3128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9" name="Google Shape;3129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0" name="Google Shape;3130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1" name="Google Shape;3131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2" name="Google Shape;3132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33" name="Google Shape;3133;p36"/>
              <p:cNvGrpSpPr/>
              <p:nvPr/>
            </p:nvGrpSpPr>
            <p:grpSpPr>
              <a:xfrm>
                <a:off x="238011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134" name="Google Shape;3134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5" name="Google Shape;3135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6" name="Google Shape;3136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7" name="Google Shape;3137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8" name="Google Shape;3138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39" name="Google Shape;3139;p36"/>
              <p:cNvGrpSpPr/>
              <p:nvPr/>
            </p:nvGrpSpPr>
            <p:grpSpPr>
              <a:xfrm>
                <a:off x="2536176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140" name="Google Shape;3140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1" name="Google Shape;3141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2" name="Google Shape;3142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3" name="Google Shape;3143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4" name="Google Shape;3144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45" name="Google Shape;3145;p36"/>
              <p:cNvGrpSpPr/>
              <p:nvPr/>
            </p:nvGrpSpPr>
            <p:grpSpPr>
              <a:xfrm>
                <a:off x="269223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146" name="Google Shape;3146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7" name="Google Shape;3147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8" name="Google Shape;3148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9" name="Google Shape;3149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0" name="Google Shape;3150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51" name="Google Shape;3151;p36"/>
              <p:cNvSpPr/>
              <p:nvPr/>
            </p:nvSpPr>
            <p:spPr>
              <a:xfrm rot="10800000">
                <a:off x="2695247" y="835600"/>
                <a:ext cx="2865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36"/>
              <p:cNvSpPr/>
              <p:nvPr/>
            </p:nvSpPr>
            <p:spPr>
              <a:xfrm rot="10800000">
                <a:off x="2811649" y="1367825"/>
                <a:ext cx="170100" cy="67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53" name="Google Shape;3153;p36"/>
              <p:cNvGrpSpPr/>
              <p:nvPr/>
            </p:nvGrpSpPr>
            <p:grpSpPr>
              <a:xfrm>
                <a:off x="2811649" y="1287238"/>
                <a:ext cx="170100" cy="67800"/>
                <a:chOff x="2811649" y="1261200"/>
                <a:chExt cx="170100" cy="67800"/>
              </a:xfrm>
            </p:grpSpPr>
            <p:sp>
              <p:nvSpPr>
                <p:cNvPr id="3154" name="Google Shape;3154;p36"/>
                <p:cNvSpPr/>
                <p:nvPr/>
              </p:nvSpPr>
              <p:spPr>
                <a:xfrm rot="10800000">
                  <a:off x="2811649" y="1261200"/>
                  <a:ext cx="170100" cy="678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55" name="Google Shape;3155;p36"/>
                <p:cNvGrpSpPr/>
                <p:nvPr/>
              </p:nvGrpSpPr>
              <p:grpSpPr>
                <a:xfrm>
                  <a:off x="282677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156" name="Google Shape;3156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7" name="Google Shape;3157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58" name="Google Shape;3158;p36"/>
                <p:cNvGrpSpPr/>
                <p:nvPr/>
              </p:nvGrpSpPr>
              <p:grpSpPr>
                <a:xfrm>
                  <a:off x="2881550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159" name="Google Shape;3159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0" name="Google Shape;3160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61" name="Google Shape;3161;p36"/>
                <p:cNvGrpSpPr/>
                <p:nvPr/>
              </p:nvGrpSpPr>
              <p:grpSpPr>
                <a:xfrm>
                  <a:off x="293632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162" name="Google Shape;3162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3" name="Google Shape;3163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164" name="Google Shape;3164;p36"/>
              <p:cNvGrpSpPr/>
              <p:nvPr/>
            </p:nvGrpSpPr>
            <p:grpSpPr>
              <a:xfrm>
                <a:off x="282677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165" name="Google Shape;3165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6" name="Google Shape;3166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67" name="Google Shape;3167;p36"/>
              <p:cNvGrpSpPr/>
              <p:nvPr/>
            </p:nvGrpSpPr>
            <p:grpSpPr>
              <a:xfrm>
                <a:off x="2881550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168" name="Google Shape;3168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9" name="Google Shape;3169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70" name="Google Shape;3170;p36"/>
              <p:cNvGrpSpPr/>
              <p:nvPr/>
            </p:nvGrpSpPr>
            <p:grpSpPr>
              <a:xfrm>
                <a:off x="293632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171" name="Google Shape;3171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2" name="Google Shape;3172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73" name="Google Shape;3173;p36"/>
              <p:cNvGrpSpPr/>
              <p:nvPr/>
            </p:nvGrpSpPr>
            <p:grpSpPr>
              <a:xfrm>
                <a:off x="2821775" y="1080988"/>
                <a:ext cx="174400" cy="174400"/>
                <a:chOff x="2821775" y="1080988"/>
                <a:chExt cx="174400" cy="174400"/>
              </a:xfrm>
            </p:grpSpPr>
            <p:sp>
              <p:nvSpPr>
                <p:cNvPr id="3174" name="Google Shape;3174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5" name="Google Shape;3175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6" name="Google Shape;3176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77" name="Google Shape;3177;p36"/>
                <p:cNvCxnSpPr>
                  <a:stCxn id="3176" idx="0"/>
                  <a:endCxn id="3174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8" name="Google Shape;3178;p36"/>
                <p:cNvCxnSpPr>
                  <a:stCxn id="3176" idx="6"/>
                  <a:endCxn id="3174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9" name="Google Shape;3179;p36"/>
                <p:cNvCxnSpPr>
                  <a:stCxn id="3176" idx="7"/>
                  <a:endCxn id="3174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0" name="Google Shape;3180;p36"/>
                <p:cNvCxnSpPr>
                  <a:stCxn id="3176" idx="1"/>
                  <a:endCxn id="3174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1" name="Google Shape;3181;p36"/>
                <p:cNvCxnSpPr>
                  <a:stCxn id="3176" idx="2"/>
                  <a:endCxn id="3174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2" name="Google Shape;3182;p36"/>
                <p:cNvCxnSpPr>
                  <a:stCxn id="3176" idx="3"/>
                  <a:endCxn id="3174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3" name="Google Shape;3183;p36"/>
                <p:cNvCxnSpPr>
                  <a:stCxn id="3176" idx="4"/>
                  <a:endCxn id="3174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4" name="Google Shape;3184;p36"/>
                <p:cNvCxnSpPr>
                  <a:stCxn id="3176" idx="5"/>
                  <a:endCxn id="3174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85" name="Google Shape;3185;p36"/>
            <p:cNvGrpSpPr/>
            <p:nvPr/>
          </p:nvGrpSpPr>
          <p:grpSpPr>
            <a:xfrm>
              <a:off x="5867228" y="2314838"/>
              <a:ext cx="1070326" cy="683198"/>
              <a:chOff x="1851288" y="768725"/>
              <a:chExt cx="1191900" cy="760800"/>
            </a:xfrm>
          </p:grpSpPr>
          <p:sp>
            <p:nvSpPr>
              <p:cNvPr id="3186" name="Google Shape;3186;p36"/>
              <p:cNvSpPr/>
              <p:nvPr/>
            </p:nvSpPr>
            <p:spPr>
              <a:xfrm>
                <a:off x="1851288" y="768725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36"/>
              <p:cNvSpPr/>
              <p:nvPr/>
            </p:nvSpPr>
            <p:spPr>
              <a:xfrm>
                <a:off x="1912100" y="901650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36"/>
              <p:cNvSpPr/>
              <p:nvPr/>
            </p:nvSpPr>
            <p:spPr>
              <a:xfrm>
                <a:off x="1912099" y="14592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89" name="Google Shape;3189;p36"/>
              <p:cNvGrpSpPr/>
              <p:nvPr/>
            </p:nvGrpSpPr>
            <p:grpSpPr>
              <a:xfrm>
                <a:off x="191192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190" name="Google Shape;3190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1" name="Google Shape;3191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2" name="Google Shape;3192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3" name="Google Shape;3193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4" name="Google Shape;3194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95" name="Google Shape;3195;p36"/>
              <p:cNvGrpSpPr/>
              <p:nvPr/>
            </p:nvGrpSpPr>
            <p:grpSpPr>
              <a:xfrm>
                <a:off x="1983246" y="942647"/>
                <a:ext cx="736405" cy="53301"/>
                <a:chOff x="1944675" y="933750"/>
                <a:chExt cx="418650" cy="30300"/>
              </a:xfrm>
            </p:grpSpPr>
            <p:sp>
              <p:nvSpPr>
                <p:cNvPr id="3196" name="Google Shape;3196;p36"/>
                <p:cNvSpPr/>
                <p:nvPr/>
              </p:nvSpPr>
              <p:spPr>
                <a:xfrm>
                  <a:off x="19446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7" name="Google Shape;3197;p36"/>
                <p:cNvSpPr/>
                <p:nvPr/>
              </p:nvSpPr>
              <p:spPr>
                <a:xfrm>
                  <a:off x="200607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8" name="Google Shape;3198;p36"/>
                <p:cNvSpPr/>
                <p:nvPr/>
              </p:nvSpPr>
              <p:spPr>
                <a:xfrm>
                  <a:off x="20674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9" name="Google Shape;3199;p36"/>
                <p:cNvSpPr/>
                <p:nvPr/>
              </p:nvSpPr>
              <p:spPr>
                <a:xfrm>
                  <a:off x="21288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0" name="Google Shape;3200;p36"/>
                <p:cNvSpPr/>
                <p:nvPr/>
              </p:nvSpPr>
              <p:spPr>
                <a:xfrm>
                  <a:off x="233302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01" name="Google Shape;3201;p36"/>
              <p:cNvSpPr/>
              <p:nvPr/>
            </p:nvSpPr>
            <p:spPr>
              <a:xfrm>
                <a:off x="1912099" y="8746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36"/>
              <p:cNvSpPr/>
              <p:nvPr/>
            </p:nvSpPr>
            <p:spPr>
              <a:xfrm>
                <a:off x="2820875" y="901650"/>
                <a:ext cx="1623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36"/>
              <p:cNvSpPr/>
              <p:nvPr/>
            </p:nvSpPr>
            <p:spPr>
              <a:xfrm rot="10800000">
                <a:off x="2948246" y="919900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36"/>
              <p:cNvSpPr/>
              <p:nvPr/>
            </p:nvSpPr>
            <p:spPr>
              <a:xfrm rot="10800000">
                <a:off x="2948246" y="957925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36"/>
              <p:cNvSpPr/>
              <p:nvPr/>
            </p:nvSpPr>
            <p:spPr>
              <a:xfrm rot="10800000">
                <a:off x="2948246" y="995950"/>
                <a:ext cx="204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06" name="Google Shape;3206;p36"/>
              <p:cNvGrpSpPr/>
              <p:nvPr/>
            </p:nvGrpSpPr>
            <p:grpSpPr>
              <a:xfrm>
                <a:off x="2835388" y="919900"/>
                <a:ext cx="105525" cy="105450"/>
                <a:chOff x="2835388" y="919900"/>
                <a:chExt cx="105525" cy="105450"/>
              </a:xfrm>
            </p:grpSpPr>
            <p:sp>
              <p:nvSpPr>
                <p:cNvPr id="3207" name="Google Shape;3207;p36"/>
                <p:cNvSpPr/>
                <p:nvPr/>
              </p:nvSpPr>
              <p:spPr>
                <a:xfrm rot="10800000">
                  <a:off x="2910613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8" name="Google Shape;3208;p36"/>
                <p:cNvSpPr/>
                <p:nvPr/>
              </p:nvSpPr>
              <p:spPr>
                <a:xfrm rot="10800000">
                  <a:off x="2873000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9" name="Google Shape;3209;p36"/>
                <p:cNvSpPr/>
                <p:nvPr/>
              </p:nvSpPr>
              <p:spPr>
                <a:xfrm rot="10800000">
                  <a:off x="2835388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0" name="Google Shape;3210;p36"/>
                <p:cNvSpPr/>
                <p:nvPr/>
              </p:nvSpPr>
              <p:spPr>
                <a:xfrm rot="10800000">
                  <a:off x="2910613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1" name="Google Shape;3211;p36"/>
                <p:cNvSpPr/>
                <p:nvPr/>
              </p:nvSpPr>
              <p:spPr>
                <a:xfrm rot="10800000">
                  <a:off x="2873000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2" name="Google Shape;3212;p36"/>
                <p:cNvSpPr/>
                <p:nvPr/>
              </p:nvSpPr>
              <p:spPr>
                <a:xfrm rot="10800000">
                  <a:off x="2835388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3" name="Google Shape;3213;p36"/>
                <p:cNvSpPr/>
                <p:nvPr/>
              </p:nvSpPr>
              <p:spPr>
                <a:xfrm rot="10800000">
                  <a:off x="2910613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4" name="Google Shape;3214;p36"/>
                <p:cNvSpPr/>
                <p:nvPr/>
              </p:nvSpPr>
              <p:spPr>
                <a:xfrm rot="10800000">
                  <a:off x="2873000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5" name="Google Shape;3215;p36"/>
                <p:cNvSpPr/>
                <p:nvPr/>
              </p:nvSpPr>
              <p:spPr>
                <a:xfrm rot="10800000">
                  <a:off x="2835388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6" name="Google Shape;3216;p36"/>
              <p:cNvSpPr/>
              <p:nvPr/>
            </p:nvSpPr>
            <p:spPr>
              <a:xfrm>
                <a:off x="1912100" y="1081475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17" name="Google Shape;3217;p36"/>
              <p:cNvGrpSpPr/>
              <p:nvPr/>
            </p:nvGrpSpPr>
            <p:grpSpPr>
              <a:xfrm>
                <a:off x="2067985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218" name="Google Shape;3218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9" name="Google Shape;3219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0" name="Google Shape;3220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1" name="Google Shape;3221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2" name="Google Shape;3222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23" name="Google Shape;3223;p36"/>
              <p:cNvGrpSpPr/>
              <p:nvPr/>
            </p:nvGrpSpPr>
            <p:grpSpPr>
              <a:xfrm>
                <a:off x="222404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224" name="Google Shape;3224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5" name="Google Shape;3225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6" name="Google Shape;3226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7" name="Google Shape;3227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8" name="Google Shape;3228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29" name="Google Shape;3229;p36"/>
              <p:cNvGrpSpPr/>
              <p:nvPr/>
            </p:nvGrpSpPr>
            <p:grpSpPr>
              <a:xfrm>
                <a:off x="238011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230" name="Google Shape;3230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1" name="Google Shape;3231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2" name="Google Shape;3232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3" name="Google Shape;3233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4" name="Google Shape;3234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35" name="Google Shape;3235;p36"/>
              <p:cNvGrpSpPr/>
              <p:nvPr/>
            </p:nvGrpSpPr>
            <p:grpSpPr>
              <a:xfrm>
                <a:off x="2536176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236" name="Google Shape;3236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7" name="Google Shape;3237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8" name="Google Shape;3238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9" name="Google Shape;3239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0" name="Google Shape;3240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41" name="Google Shape;3241;p36"/>
              <p:cNvGrpSpPr/>
              <p:nvPr/>
            </p:nvGrpSpPr>
            <p:grpSpPr>
              <a:xfrm>
                <a:off x="269223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242" name="Google Shape;3242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3" name="Google Shape;3243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4" name="Google Shape;3244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5" name="Google Shape;3245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6" name="Google Shape;3246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47" name="Google Shape;3247;p36"/>
              <p:cNvSpPr/>
              <p:nvPr/>
            </p:nvSpPr>
            <p:spPr>
              <a:xfrm rot="10800000">
                <a:off x="2695247" y="835600"/>
                <a:ext cx="2865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36"/>
              <p:cNvSpPr/>
              <p:nvPr/>
            </p:nvSpPr>
            <p:spPr>
              <a:xfrm rot="10800000">
                <a:off x="2811649" y="1367825"/>
                <a:ext cx="170100" cy="67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49" name="Google Shape;3249;p36"/>
              <p:cNvGrpSpPr/>
              <p:nvPr/>
            </p:nvGrpSpPr>
            <p:grpSpPr>
              <a:xfrm>
                <a:off x="2811649" y="1287238"/>
                <a:ext cx="170100" cy="67800"/>
                <a:chOff x="2811649" y="1261200"/>
                <a:chExt cx="170100" cy="67800"/>
              </a:xfrm>
            </p:grpSpPr>
            <p:sp>
              <p:nvSpPr>
                <p:cNvPr id="3250" name="Google Shape;3250;p36"/>
                <p:cNvSpPr/>
                <p:nvPr/>
              </p:nvSpPr>
              <p:spPr>
                <a:xfrm rot="10800000">
                  <a:off x="2811649" y="1261200"/>
                  <a:ext cx="170100" cy="678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51" name="Google Shape;3251;p36"/>
                <p:cNvGrpSpPr/>
                <p:nvPr/>
              </p:nvGrpSpPr>
              <p:grpSpPr>
                <a:xfrm>
                  <a:off x="282677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252" name="Google Shape;3252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3" name="Google Shape;3253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254" name="Google Shape;3254;p36"/>
                <p:cNvGrpSpPr/>
                <p:nvPr/>
              </p:nvGrpSpPr>
              <p:grpSpPr>
                <a:xfrm>
                  <a:off x="2881550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255" name="Google Shape;3255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6" name="Google Shape;3256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257" name="Google Shape;3257;p36"/>
                <p:cNvGrpSpPr/>
                <p:nvPr/>
              </p:nvGrpSpPr>
              <p:grpSpPr>
                <a:xfrm>
                  <a:off x="293632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258" name="Google Shape;3258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9" name="Google Shape;3259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260" name="Google Shape;3260;p36"/>
              <p:cNvGrpSpPr/>
              <p:nvPr/>
            </p:nvGrpSpPr>
            <p:grpSpPr>
              <a:xfrm>
                <a:off x="282677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261" name="Google Shape;3261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2" name="Google Shape;3262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63" name="Google Shape;3263;p36"/>
              <p:cNvGrpSpPr/>
              <p:nvPr/>
            </p:nvGrpSpPr>
            <p:grpSpPr>
              <a:xfrm>
                <a:off x="2881550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264" name="Google Shape;3264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5" name="Google Shape;3265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66" name="Google Shape;3266;p36"/>
              <p:cNvGrpSpPr/>
              <p:nvPr/>
            </p:nvGrpSpPr>
            <p:grpSpPr>
              <a:xfrm>
                <a:off x="293632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267" name="Google Shape;3267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8" name="Google Shape;3268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69" name="Google Shape;3269;p36"/>
              <p:cNvGrpSpPr/>
              <p:nvPr/>
            </p:nvGrpSpPr>
            <p:grpSpPr>
              <a:xfrm>
                <a:off x="2821775" y="1080988"/>
                <a:ext cx="174400" cy="174400"/>
                <a:chOff x="2821775" y="1080988"/>
                <a:chExt cx="174400" cy="174400"/>
              </a:xfrm>
            </p:grpSpPr>
            <p:sp>
              <p:nvSpPr>
                <p:cNvPr id="3270" name="Google Shape;3270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1" name="Google Shape;3271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2" name="Google Shape;3272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273" name="Google Shape;3273;p36"/>
                <p:cNvCxnSpPr>
                  <a:stCxn id="3272" idx="0"/>
                  <a:endCxn id="3270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4" name="Google Shape;3274;p36"/>
                <p:cNvCxnSpPr>
                  <a:stCxn id="3272" idx="6"/>
                  <a:endCxn id="3270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5" name="Google Shape;3275;p36"/>
                <p:cNvCxnSpPr>
                  <a:stCxn id="3272" idx="7"/>
                  <a:endCxn id="3270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6" name="Google Shape;3276;p36"/>
                <p:cNvCxnSpPr>
                  <a:stCxn id="3272" idx="1"/>
                  <a:endCxn id="3270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7" name="Google Shape;3277;p36"/>
                <p:cNvCxnSpPr>
                  <a:stCxn id="3272" idx="2"/>
                  <a:endCxn id="3270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8" name="Google Shape;3278;p36"/>
                <p:cNvCxnSpPr>
                  <a:stCxn id="3272" idx="3"/>
                  <a:endCxn id="3270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9" name="Google Shape;3279;p36"/>
                <p:cNvCxnSpPr>
                  <a:stCxn id="3272" idx="4"/>
                  <a:endCxn id="3270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80" name="Google Shape;3280;p36"/>
                <p:cNvCxnSpPr>
                  <a:stCxn id="3272" idx="5"/>
                  <a:endCxn id="3270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281" name="Google Shape;3281;p36"/>
            <p:cNvGrpSpPr/>
            <p:nvPr/>
          </p:nvGrpSpPr>
          <p:grpSpPr>
            <a:xfrm>
              <a:off x="6968657" y="2314833"/>
              <a:ext cx="1070326" cy="683198"/>
              <a:chOff x="1851288" y="1569750"/>
              <a:chExt cx="1191900" cy="760800"/>
            </a:xfrm>
          </p:grpSpPr>
          <p:sp>
            <p:nvSpPr>
              <p:cNvPr id="3282" name="Google Shape;3282;p36"/>
              <p:cNvSpPr/>
              <p:nvPr/>
            </p:nvSpPr>
            <p:spPr>
              <a:xfrm>
                <a:off x="1851288" y="156975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36"/>
              <p:cNvSpPr/>
              <p:nvPr/>
            </p:nvSpPr>
            <p:spPr>
              <a:xfrm>
                <a:off x="1912099" y="2260250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84" name="Google Shape;3284;p36"/>
              <p:cNvGrpSpPr/>
              <p:nvPr/>
            </p:nvGrpSpPr>
            <p:grpSpPr>
              <a:xfrm>
                <a:off x="2491554" y="1627594"/>
                <a:ext cx="477033" cy="87176"/>
                <a:chOff x="2594360" y="1659550"/>
                <a:chExt cx="374290" cy="68400"/>
              </a:xfrm>
            </p:grpSpPr>
            <p:sp>
              <p:nvSpPr>
                <p:cNvPr id="3285" name="Google Shape;3285;p36"/>
                <p:cNvSpPr/>
                <p:nvPr/>
              </p:nvSpPr>
              <p:spPr>
                <a:xfrm rot="10800000">
                  <a:off x="2911350" y="1659550"/>
                  <a:ext cx="57300" cy="68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86" name="Google Shape;3286;p36"/>
                <p:cNvGrpSpPr/>
                <p:nvPr/>
              </p:nvGrpSpPr>
              <p:grpSpPr>
                <a:xfrm>
                  <a:off x="2594360" y="1660525"/>
                  <a:ext cx="296325" cy="67425"/>
                  <a:chOff x="2835388" y="919900"/>
                  <a:chExt cx="105525" cy="67425"/>
                </a:xfrm>
              </p:grpSpPr>
              <p:sp>
                <p:nvSpPr>
                  <p:cNvPr id="3287" name="Google Shape;3287;p36"/>
                  <p:cNvSpPr/>
                  <p:nvPr/>
                </p:nvSpPr>
                <p:spPr>
                  <a:xfrm rot="10800000">
                    <a:off x="2910613" y="919900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8" name="Google Shape;3288;p36"/>
                  <p:cNvSpPr/>
                  <p:nvPr/>
                </p:nvSpPr>
                <p:spPr>
                  <a:xfrm rot="10800000">
                    <a:off x="2873000" y="919900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9" name="Google Shape;3289;p36"/>
                  <p:cNvSpPr/>
                  <p:nvPr/>
                </p:nvSpPr>
                <p:spPr>
                  <a:xfrm rot="10800000">
                    <a:off x="2835388" y="919900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0" name="Google Shape;3290;p36"/>
                  <p:cNvSpPr/>
                  <p:nvPr/>
                </p:nvSpPr>
                <p:spPr>
                  <a:xfrm rot="10800000">
                    <a:off x="2910613" y="957925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1" name="Google Shape;3291;p36"/>
                  <p:cNvSpPr/>
                  <p:nvPr/>
                </p:nvSpPr>
                <p:spPr>
                  <a:xfrm rot="10800000">
                    <a:off x="2873000" y="957925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2" name="Google Shape;3292;p36"/>
                  <p:cNvSpPr/>
                  <p:nvPr/>
                </p:nvSpPr>
                <p:spPr>
                  <a:xfrm rot="10800000">
                    <a:off x="2835388" y="957925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293" name="Google Shape;3293;p36"/>
              <p:cNvGrpSpPr/>
              <p:nvPr/>
            </p:nvGrpSpPr>
            <p:grpSpPr>
              <a:xfrm>
                <a:off x="2779071" y="1771549"/>
                <a:ext cx="187550" cy="187550"/>
                <a:chOff x="2821775" y="1080988"/>
                <a:chExt cx="174400" cy="174400"/>
              </a:xfrm>
            </p:grpSpPr>
            <p:sp>
              <p:nvSpPr>
                <p:cNvPr id="3294" name="Google Shape;3294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5" name="Google Shape;3295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6" name="Google Shape;3296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297" name="Google Shape;3297;p36"/>
                <p:cNvCxnSpPr>
                  <a:stCxn id="3296" idx="0"/>
                  <a:endCxn id="3294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98" name="Google Shape;3298;p36"/>
                <p:cNvCxnSpPr>
                  <a:stCxn id="3296" idx="6"/>
                  <a:endCxn id="3294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99" name="Google Shape;3299;p36"/>
                <p:cNvCxnSpPr>
                  <a:stCxn id="3296" idx="7"/>
                  <a:endCxn id="3294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0" name="Google Shape;3300;p36"/>
                <p:cNvCxnSpPr>
                  <a:stCxn id="3296" idx="1"/>
                  <a:endCxn id="3294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1" name="Google Shape;3301;p36"/>
                <p:cNvCxnSpPr>
                  <a:stCxn id="3296" idx="2"/>
                  <a:endCxn id="3294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2" name="Google Shape;3302;p36"/>
                <p:cNvCxnSpPr>
                  <a:stCxn id="3296" idx="3"/>
                  <a:endCxn id="3294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3" name="Google Shape;3303;p36"/>
                <p:cNvCxnSpPr>
                  <a:stCxn id="3296" idx="4"/>
                  <a:endCxn id="3294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4" name="Google Shape;3304;p36"/>
                <p:cNvCxnSpPr>
                  <a:stCxn id="3296" idx="5"/>
                  <a:endCxn id="3294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305" name="Google Shape;3305;p36"/>
              <p:cNvGrpSpPr/>
              <p:nvPr/>
            </p:nvGrpSpPr>
            <p:grpSpPr>
              <a:xfrm>
                <a:off x="2779071" y="2015899"/>
                <a:ext cx="187550" cy="187550"/>
                <a:chOff x="2821775" y="1080988"/>
                <a:chExt cx="174400" cy="174400"/>
              </a:xfrm>
            </p:grpSpPr>
            <p:sp>
              <p:nvSpPr>
                <p:cNvPr id="3306" name="Google Shape;3306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7" name="Google Shape;3307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8" name="Google Shape;3308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309" name="Google Shape;3309;p36"/>
                <p:cNvCxnSpPr>
                  <a:stCxn id="3308" idx="0"/>
                  <a:endCxn id="3306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0" name="Google Shape;3310;p36"/>
                <p:cNvCxnSpPr>
                  <a:stCxn id="3308" idx="6"/>
                  <a:endCxn id="3306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1" name="Google Shape;3311;p36"/>
                <p:cNvCxnSpPr>
                  <a:stCxn id="3308" idx="7"/>
                  <a:endCxn id="3306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2" name="Google Shape;3312;p36"/>
                <p:cNvCxnSpPr>
                  <a:stCxn id="3308" idx="1"/>
                  <a:endCxn id="3306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3" name="Google Shape;3313;p36"/>
                <p:cNvCxnSpPr>
                  <a:stCxn id="3308" idx="2"/>
                  <a:endCxn id="3306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4" name="Google Shape;3314;p36"/>
                <p:cNvCxnSpPr>
                  <a:stCxn id="3308" idx="3"/>
                  <a:endCxn id="3306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5" name="Google Shape;3315;p36"/>
                <p:cNvCxnSpPr>
                  <a:stCxn id="3308" idx="4"/>
                  <a:endCxn id="3306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6" name="Google Shape;3316;p36"/>
                <p:cNvCxnSpPr>
                  <a:stCxn id="3308" idx="5"/>
                  <a:endCxn id="3306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317" name="Google Shape;3317;p36"/>
              <p:cNvGrpSpPr/>
              <p:nvPr/>
            </p:nvGrpSpPr>
            <p:grpSpPr>
              <a:xfrm>
                <a:off x="1912103" y="1771547"/>
                <a:ext cx="813250" cy="433400"/>
                <a:chOff x="1912103" y="1771547"/>
                <a:chExt cx="813250" cy="433400"/>
              </a:xfrm>
            </p:grpSpPr>
            <p:grpSp>
              <p:nvGrpSpPr>
                <p:cNvPr id="3318" name="Google Shape;3318;p36"/>
                <p:cNvGrpSpPr/>
                <p:nvPr/>
              </p:nvGrpSpPr>
              <p:grpSpPr>
                <a:xfrm>
                  <a:off x="1912103" y="1771547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319" name="Google Shape;3319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0" name="Google Shape;3320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1" name="Google Shape;3321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2" name="Google Shape;3322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3" name="Google Shape;3323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4" name="Google Shape;3324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5" name="Google Shape;3325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6" name="Google Shape;3326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7" name="Google Shape;3327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8" name="Google Shape;3328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9" name="Google Shape;3329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0" name="Google Shape;3330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1" name="Google Shape;3331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2" name="Google Shape;3332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3" name="Google Shape;3333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4" name="Google Shape;3334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335" name="Google Shape;3335;p36"/>
                <p:cNvGrpSpPr/>
                <p:nvPr/>
              </p:nvGrpSpPr>
              <p:grpSpPr>
                <a:xfrm>
                  <a:off x="1938678" y="1816836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336" name="Google Shape;3336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7" name="Google Shape;3337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8" name="Google Shape;3338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9" name="Google Shape;3339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0" name="Google Shape;3340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1" name="Google Shape;3341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2" name="Google Shape;3342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3" name="Google Shape;3343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4" name="Google Shape;3344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5" name="Google Shape;3345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6" name="Google Shape;3346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7" name="Google Shape;3347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8" name="Google Shape;3348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9" name="Google Shape;3349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0" name="Google Shape;3350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1" name="Google Shape;3351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352" name="Google Shape;3352;p36"/>
                <p:cNvGrpSpPr/>
                <p:nvPr/>
              </p:nvGrpSpPr>
              <p:grpSpPr>
                <a:xfrm>
                  <a:off x="1912103" y="1862125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353" name="Google Shape;3353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4" name="Google Shape;3354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5" name="Google Shape;3355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6" name="Google Shape;3356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7" name="Google Shape;3357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8" name="Google Shape;3358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9" name="Google Shape;3359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0" name="Google Shape;3360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1" name="Google Shape;3361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2" name="Google Shape;3362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3" name="Google Shape;3363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4" name="Google Shape;3364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5" name="Google Shape;3365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6" name="Google Shape;3366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7" name="Google Shape;3367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8" name="Google Shape;3368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369" name="Google Shape;3369;p36"/>
                <p:cNvGrpSpPr/>
                <p:nvPr/>
              </p:nvGrpSpPr>
              <p:grpSpPr>
                <a:xfrm>
                  <a:off x="1938678" y="1907414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370" name="Google Shape;3370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1" name="Google Shape;3371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2" name="Google Shape;3372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3" name="Google Shape;3373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4" name="Google Shape;3374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5" name="Google Shape;3375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6" name="Google Shape;3376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7" name="Google Shape;3377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8" name="Google Shape;3378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9" name="Google Shape;3379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0" name="Google Shape;3380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1" name="Google Shape;3381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2" name="Google Shape;3382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3" name="Google Shape;3383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4" name="Google Shape;3384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5" name="Google Shape;3385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386" name="Google Shape;3386;p36"/>
                <p:cNvGrpSpPr/>
                <p:nvPr/>
              </p:nvGrpSpPr>
              <p:grpSpPr>
                <a:xfrm>
                  <a:off x="1912103" y="1952703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387" name="Google Shape;3387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8" name="Google Shape;3388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9" name="Google Shape;3389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0" name="Google Shape;3390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1" name="Google Shape;3391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2" name="Google Shape;3392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3" name="Google Shape;3393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4" name="Google Shape;3394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5" name="Google Shape;3395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6" name="Google Shape;3396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7" name="Google Shape;3397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8" name="Google Shape;3398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9" name="Google Shape;3399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0" name="Google Shape;3400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1" name="Google Shape;3401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2" name="Google Shape;3402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403" name="Google Shape;3403;p36"/>
                <p:cNvGrpSpPr/>
                <p:nvPr/>
              </p:nvGrpSpPr>
              <p:grpSpPr>
                <a:xfrm>
                  <a:off x="1938678" y="1997992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404" name="Google Shape;3404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5" name="Google Shape;3405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6" name="Google Shape;3406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7" name="Google Shape;3407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8" name="Google Shape;3408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9" name="Google Shape;3409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0" name="Google Shape;3410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1" name="Google Shape;3411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2" name="Google Shape;3412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3" name="Google Shape;3413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4" name="Google Shape;3414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5" name="Google Shape;3415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6" name="Google Shape;3416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7" name="Google Shape;3417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8" name="Google Shape;3418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9" name="Google Shape;3419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420" name="Google Shape;3420;p36"/>
                <p:cNvGrpSpPr/>
                <p:nvPr/>
              </p:nvGrpSpPr>
              <p:grpSpPr>
                <a:xfrm>
                  <a:off x="1912103" y="2043281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421" name="Google Shape;3421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22" name="Google Shape;3422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23" name="Google Shape;3423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24" name="Google Shape;3424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25" name="Google Shape;3425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26" name="Google Shape;3426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27" name="Google Shape;3427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28" name="Google Shape;3428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29" name="Google Shape;3429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30" name="Google Shape;3430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31" name="Google Shape;3431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32" name="Google Shape;3432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33" name="Google Shape;3433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34" name="Google Shape;3434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35" name="Google Shape;3435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36" name="Google Shape;3436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437" name="Google Shape;3437;p36"/>
                <p:cNvGrpSpPr/>
                <p:nvPr/>
              </p:nvGrpSpPr>
              <p:grpSpPr>
                <a:xfrm>
                  <a:off x="1938678" y="2088570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438" name="Google Shape;3438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39" name="Google Shape;3439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0" name="Google Shape;3440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1" name="Google Shape;3441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2" name="Google Shape;3442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3" name="Google Shape;3443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4" name="Google Shape;3444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5" name="Google Shape;3445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6" name="Google Shape;3446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7" name="Google Shape;3447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8" name="Google Shape;3448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9" name="Google Shape;3449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0" name="Google Shape;3450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1" name="Google Shape;3451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2" name="Google Shape;3452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3" name="Google Shape;3453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454" name="Google Shape;3454;p36"/>
                <p:cNvGrpSpPr/>
                <p:nvPr/>
              </p:nvGrpSpPr>
              <p:grpSpPr>
                <a:xfrm>
                  <a:off x="1912103" y="2133859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455" name="Google Shape;3455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6" name="Google Shape;3456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7" name="Google Shape;3457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8" name="Google Shape;3458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9" name="Google Shape;3459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0" name="Google Shape;3460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1" name="Google Shape;3461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2" name="Google Shape;3462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3" name="Google Shape;3463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4" name="Google Shape;3464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5" name="Google Shape;3465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6" name="Google Shape;3466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7" name="Google Shape;3467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8" name="Google Shape;3468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9" name="Google Shape;3469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0" name="Google Shape;3470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471" name="Google Shape;3471;p36"/>
                <p:cNvGrpSpPr/>
                <p:nvPr/>
              </p:nvGrpSpPr>
              <p:grpSpPr>
                <a:xfrm>
                  <a:off x="1938678" y="2179147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472" name="Google Shape;3472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3" name="Google Shape;3473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4" name="Google Shape;3474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5" name="Google Shape;3475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6" name="Google Shape;3476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7" name="Google Shape;3477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8" name="Google Shape;3478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9" name="Google Shape;3479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0" name="Google Shape;3480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1" name="Google Shape;3481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2" name="Google Shape;3482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3" name="Google Shape;3483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4" name="Google Shape;3484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5" name="Google Shape;3485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6" name="Google Shape;3486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7" name="Google Shape;3487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488" name="Google Shape;3488;p36"/>
              <p:cNvSpPr/>
              <p:nvPr/>
            </p:nvSpPr>
            <p:spPr>
              <a:xfrm>
                <a:off x="1912101" y="1673474"/>
                <a:ext cx="17400" cy="17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36"/>
              <p:cNvSpPr/>
              <p:nvPr/>
            </p:nvSpPr>
            <p:spPr>
              <a:xfrm>
                <a:off x="1912101" y="1650524"/>
                <a:ext cx="17400" cy="17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36"/>
              <p:cNvSpPr/>
              <p:nvPr/>
            </p:nvSpPr>
            <p:spPr>
              <a:xfrm>
                <a:off x="1912101" y="1627574"/>
                <a:ext cx="17400" cy="17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1" name="Google Shape;3491;p36"/>
            <p:cNvGrpSpPr/>
            <p:nvPr/>
          </p:nvGrpSpPr>
          <p:grpSpPr>
            <a:xfrm>
              <a:off x="5867205" y="3024522"/>
              <a:ext cx="1071026" cy="683198"/>
              <a:chOff x="5867199" y="1642300"/>
              <a:chExt cx="1071026" cy="760800"/>
            </a:xfrm>
          </p:grpSpPr>
          <p:sp>
            <p:nvSpPr>
              <p:cNvPr id="3492" name="Google Shape;3492;p36"/>
              <p:cNvSpPr/>
              <p:nvPr/>
            </p:nvSpPr>
            <p:spPr>
              <a:xfrm>
                <a:off x="5867199" y="1642300"/>
                <a:ext cx="10704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93" name="Google Shape;3493;p36"/>
              <p:cNvGrpSpPr/>
              <p:nvPr/>
            </p:nvGrpSpPr>
            <p:grpSpPr>
              <a:xfrm>
                <a:off x="5949013" y="16811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494" name="Google Shape;3494;p36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5" name="Google Shape;3495;p36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6" name="Google Shape;3496;p36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7" name="Google Shape;3497;p36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8" name="Google Shape;3498;p36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9" name="Google Shape;3499;p36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00" name="Google Shape;3500;p36"/>
              <p:cNvGrpSpPr/>
              <p:nvPr/>
            </p:nvGrpSpPr>
            <p:grpSpPr>
              <a:xfrm>
                <a:off x="6524527" y="16917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3501" name="Google Shape;3501;p36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3502" name="Google Shape;3502;p36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3" name="Google Shape;3503;p36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4" name="Google Shape;3504;p36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3505" name="Google Shape;3505;p36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3506" name="Google Shape;3506;p36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7" name="Google Shape;3507;p36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8" name="Google Shape;3508;p36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3509" name="Google Shape;3509;p36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3510" name="Google Shape;3510;p36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1" name="Google Shape;3511;p36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2" name="Google Shape;3512;p36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3513" name="Google Shape;3513;p36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3514" name="Google Shape;3514;p36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5" name="Google Shape;3515;p36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6" name="Google Shape;3516;p36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3517" name="Google Shape;3517;p36"/>
              <p:cNvSpPr/>
              <p:nvPr/>
            </p:nvSpPr>
            <p:spPr>
              <a:xfrm>
                <a:off x="6580752" y="16432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36"/>
              <p:cNvSpPr/>
              <p:nvPr/>
            </p:nvSpPr>
            <p:spPr>
              <a:xfrm>
                <a:off x="6580752" y="21581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36"/>
              <p:cNvSpPr/>
              <p:nvPr/>
            </p:nvSpPr>
            <p:spPr>
              <a:xfrm>
                <a:off x="5867824" y="1878975"/>
                <a:ext cx="10704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36"/>
              <p:cNvSpPr/>
              <p:nvPr/>
            </p:nvSpPr>
            <p:spPr>
              <a:xfrm>
                <a:off x="5867824" y="2146474"/>
                <a:ext cx="10704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36"/>
              <p:cNvSpPr/>
              <p:nvPr/>
            </p:nvSpPr>
            <p:spPr>
              <a:xfrm>
                <a:off x="6700490" y="16432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36"/>
              <p:cNvSpPr/>
              <p:nvPr/>
            </p:nvSpPr>
            <p:spPr>
              <a:xfrm>
                <a:off x="6700490" y="18920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36"/>
              <p:cNvSpPr/>
              <p:nvPr/>
            </p:nvSpPr>
            <p:spPr>
              <a:xfrm>
                <a:off x="6700490" y="21581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36"/>
              <p:cNvSpPr/>
              <p:nvPr/>
            </p:nvSpPr>
            <p:spPr>
              <a:xfrm>
                <a:off x="6820240" y="16432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36"/>
              <p:cNvSpPr/>
              <p:nvPr/>
            </p:nvSpPr>
            <p:spPr>
              <a:xfrm>
                <a:off x="6820240" y="18920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36"/>
              <p:cNvSpPr/>
              <p:nvPr/>
            </p:nvSpPr>
            <p:spPr>
              <a:xfrm>
                <a:off x="6820240" y="21581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27" name="Google Shape;3527;p36"/>
              <p:cNvGrpSpPr/>
              <p:nvPr/>
            </p:nvGrpSpPr>
            <p:grpSpPr>
              <a:xfrm>
                <a:off x="6524527" y="1892055"/>
                <a:ext cx="378100" cy="255300"/>
                <a:chOff x="1947775" y="2014455"/>
                <a:chExt cx="378100" cy="255300"/>
              </a:xfrm>
            </p:grpSpPr>
            <p:sp>
              <p:nvSpPr>
                <p:cNvPr id="3528" name="Google Shape;3528;p36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9" name="Google Shape;3529;p36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0" name="Google Shape;3530;p36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1" name="Google Shape;3531;p36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532" name="Google Shape;3532;p36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3" name="Google Shape;3533;p36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4" name="Google Shape;3534;p36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535" name="Google Shape;3535;p36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6" name="Google Shape;3536;p36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7" name="Google Shape;3537;p36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538" name="Google Shape;3538;p36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9" name="Google Shape;3539;p36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0" name="Google Shape;3540;p36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3541" name="Google Shape;3541;p36"/>
              <p:cNvGrpSpPr/>
              <p:nvPr/>
            </p:nvGrpSpPr>
            <p:grpSpPr>
              <a:xfrm>
                <a:off x="6524527" y="2202800"/>
                <a:ext cx="378100" cy="147450"/>
                <a:chOff x="1947775" y="2325200"/>
                <a:chExt cx="378100" cy="147450"/>
              </a:xfrm>
            </p:grpSpPr>
            <p:sp>
              <p:nvSpPr>
                <p:cNvPr id="3542" name="Google Shape;3542;p36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3" name="Google Shape;3543;p36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4" name="Google Shape;3544;p36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545" name="Google Shape;3545;p36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6" name="Google Shape;3546;p36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7" name="Google Shape;3547;p36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548" name="Google Shape;3548;p36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9" name="Google Shape;3549;p36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0" name="Google Shape;3550;p36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551" name="Google Shape;3551;p36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2" name="Google Shape;3552;p36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3" name="Google Shape;3553;p36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3554" name="Google Shape;3554;p36"/>
              <p:cNvGrpSpPr/>
              <p:nvPr/>
            </p:nvGrpSpPr>
            <p:grpSpPr>
              <a:xfrm>
                <a:off x="5949013" y="1935400"/>
                <a:ext cx="365100" cy="168600"/>
                <a:chOff x="1360125" y="1844875"/>
                <a:chExt cx="365100" cy="168600"/>
              </a:xfrm>
            </p:grpSpPr>
            <p:sp>
              <p:nvSpPr>
                <p:cNvPr id="3555" name="Google Shape;3555;p36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6" name="Google Shape;3556;p36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7" name="Google Shape;3557;p36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8" name="Google Shape;3558;p36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9" name="Google Shape;3559;p36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0" name="Google Shape;3560;p36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61" name="Google Shape;3561;p36"/>
              <p:cNvGrpSpPr/>
              <p:nvPr/>
            </p:nvGrpSpPr>
            <p:grpSpPr>
              <a:xfrm>
                <a:off x="5949013" y="21922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562" name="Google Shape;3562;p36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3" name="Google Shape;3563;p36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4" name="Google Shape;3564;p36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5" name="Google Shape;3565;p36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6" name="Google Shape;3566;p36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7" name="Google Shape;3567;p36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68" name="Google Shape;3568;p36"/>
            <p:cNvGrpSpPr/>
            <p:nvPr/>
          </p:nvGrpSpPr>
          <p:grpSpPr>
            <a:xfrm>
              <a:off x="6968678" y="3024538"/>
              <a:ext cx="1070326" cy="683198"/>
              <a:chOff x="1851288" y="768725"/>
              <a:chExt cx="1191900" cy="760800"/>
            </a:xfrm>
          </p:grpSpPr>
          <p:sp>
            <p:nvSpPr>
              <p:cNvPr id="3569" name="Google Shape;3569;p36"/>
              <p:cNvSpPr/>
              <p:nvPr/>
            </p:nvSpPr>
            <p:spPr>
              <a:xfrm>
                <a:off x="1851288" y="768725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36"/>
              <p:cNvSpPr/>
              <p:nvPr/>
            </p:nvSpPr>
            <p:spPr>
              <a:xfrm>
                <a:off x="1912100" y="901650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36"/>
              <p:cNvSpPr/>
              <p:nvPr/>
            </p:nvSpPr>
            <p:spPr>
              <a:xfrm>
                <a:off x="1912099" y="14592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72" name="Google Shape;3572;p36"/>
              <p:cNvGrpSpPr/>
              <p:nvPr/>
            </p:nvGrpSpPr>
            <p:grpSpPr>
              <a:xfrm>
                <a:off x="191192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573" name="Google Shape;3573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4" name="Google Shape;3574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5" name="Google Shape;3575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6" name="Google Shape;3576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7" name="Google Shape;3577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78" name="Google Shape;3578;p36"/>
              <p:cNvGrpSpPr/>
              <p:nvPr/>
            </p:nvGrpSpPr>
            <p:grpSpPr>
              <a:xfrm>
                <a:off x="1983246" y="942647"/>
                <a:ext cx="736405" cy="53301"/>
                <a:chOff x="1944675" y="933750"/>
                <a:chExt cx="418650" cy="30300"/>
              </a:xfrm>
            </p:grpSpPr>
            <p:sp>
              <p:nvSpPr>
                <p:cNvPr id="3579" name="Google Shape;3579;p36"/>
                <p:cNvSpPr/>
                <p:nvPr/>
              </p:nvSpPr>
              <p:spPr>
                <a:xfrm>
                  <a:off x="19446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0" name="Google Shape;3580;p36"/>
                <p:cNvSpPr/>
                <p:nvPr/>
              </p:nvSpPr>
              <p:spPr>
                <a:xfrm>
                  <a:off x="200607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1" name="Google Shape;3581;p36"/>
                <p:cNvSpPr/>
                <p:nvPr/>
              </p:nvSpPr>
              <p:spPr>
                <a:xfrm>
                  <a:off x="20674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2" name="Google Shape;3582;p36"/>
                <p:cNvSpPr/>
                <p:nvPr/>
              </p:nvSpPr>
              <p:spPr>
                <a:xfrm>
                  <a:off x="21288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3" name="Google Shape;3583;p36"/>
                <p:cNvSpPr/>
                <p:nvPr/>
              </p:nvSpPr>
              <p:spPr>
                <a:xfrm>
                  <a:off x="233302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84" name="Google Shape;3584;p36"/>
              <p:cNvSpPr/>
              <p:nvPr/>
            </p:nvSpPr>
            <p:spPr>
              <a:xfrm>
                <a:off x="1912099" y="8746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36"/>
              <p:cNvSpPr/>
              <p:nvPr/>
            </p:nvSpPr>
            <p:spPr>
              <a:xfrm>
                <a:off x="2820875" y="901650"/>
                <a:ext cx="1623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36"/>
              <p:cNvSpPr/>
              <p:nvPr/>
            </p:nvSpPr>
            <p:spPr>
              <a:xfrm rot="10800000">
                <a:off x="2948246" y="919900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36"/>
              <p:cNvSpPr/>
              <p:nvPr/>
            </p:nvSpPr>
            <p:spPr>
              <a:xfrm rot="10800000">
                <a:off x="2948246" y="957925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36"/>
              <p:cNvSpPr/>
              <p:nvPr/>
            </p:nvSpPr>
            <p:spPr>
              <a:xfrm rot="10800000">
                <a:off x="2948246" y="995950"/>
                <a:ext cx="204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89" name="Google Shape;3589;p36"/>
              <p:cNvGrpSpPr/>
              <p:nvPr/>
            </p:nvGrpSpPr>
            <p:grpSpPr>
              <a:xfrm>
                <a:off x="2835388" y="919900"/>
                <a:ext cx="105525" cy="105450"/>
                <a:chOff x="2835388" y="919900"/>
                <a:chExt cx="105525" cy="105450"/>
              </a:xfrm>
            </p:grpSpPr>
            <p:sp>
              <p:nvSpPr>
                <p:cNvPr id="3590" name="Google Shape;3590;p36"/>
                <p:cNvSpPr/>
                <p:nvPr/>
              </p:nvSpPr>
              <p:spPr>
                <a:xfrm rot="10800000">
                  <a:off x="2910613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1" name="Google Shape;3591;p36"/>
                <p:cNvSpPr/>
                <p:nvPr/>
              </p:nvSpPr>
              <p:spPr>
                <a:xfrm rot="10800000">
                  <a:off x="2873000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2" name="Google Shape;3592;p36"/>
                <p:cNvSpPr/>
                <p:nvPr/>
              </p:nvSpPr>
              <p:spPr>
                <a:xfrm rot="10800000">
                  <a:off x="2835388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3" name="Google Shape;3593;p36"/>
                <p:cNvSpPr/>
                <p:nvPr/>
              </p:nvSpPr>
              <p:spPr>
                <a:xfrm rot="10800000">
                  <a:off x="2910613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4" name="Google Shape;3594;p36"/>
                <p:cNvSpPr/>
                <p:nvPr/>
              </p:nvSpPr>
              <p:spPr>
                <a:xfrm rot="10800000">
                  <a:off x="2873000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5" name="Google Shape;3595;p36"/>
                <p:cNvSpPr/>
                <p:nvPr/>
              </p:nvSpPr>
              <p:spPr>
                <a:xfrm rot="10800000">
                  <a:off x="2835388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6" name="Google Shape;3596;p36"/>
                <p:cNvSpPr/>
                <p:nvPr/>
              </p:nvSpPr>
              <p:spPr>
                <a:xfrm rot="10800000">
                  <a:off x="2910613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7" name="Google Shape;3597;p36"/>
                <p:cNvSpPr/>
                <p:nvPr/>
              </p:nvSpPr>
              <p:spPr>
                <a:xfrm rot="10800000">
                  <a:off x="2873000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8" name="Google Shape;3598;p36"/>
                <p:cNvSpPr/>
                <p:nvPr/>
              </p:nvSpPr>
              <p:spPr>
                <a:xfrm rot="10800000">
                  <a:off x="2835388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99" name="Google Shape;3599;p36"/>
              <p:cNvSpPr/>
              <p:nvPr/>
            </p:nvSpPr>
            <p:spPr>
              <a:xfrm>
                <a:off x="1912100" y="1081475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00" name="Google Shape;3600;p36"/>
              <p:cNvGrpSpPr/>
              <p:nvPr/>
            </p:nvGrpSpPr>
            <p:grpSpPr>
              <a:xfrm>
                <a:off x="2067985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601" name="Google Shape;3601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2" name="Google Shape;3602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3" name="Google Shape;3603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4" name="Google Shape;3604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5" name="Google Shape;3605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06" name="Google Shape;3606;p36"/>
              <p:cNvGrpSpPr/>
              <p:nvPr/>
            </p:nvGrpSpPr>
            <p:grpSpPr>
              <a:xfrm>
                <a:off x="222404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607" name="Google Shape;3607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8" name="Google Shape;3608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9" name="Google Shape;3609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0" name="Google Shape;3610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1" name="Google Shape;3611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12" name="Google Shape;3612;p36"/>
              <p:cNvGrpSpPr/>
              <p:nvPr/>
            </p:nvGrpSpPr>
            <p:grpSpPr>
              <a:xfrm>
                <a:off x="238011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613" name="Google Shape;3613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4" name="Google Shape;3614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5" name="Google Shape;3615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6" name="Google Shape;3616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7" name="Google Shape;3617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18" name="Google Shape;3618;p36"/>
              <p:cNvGrpSpPr/>
              <p:nvPr/>
            </p:nvGrpSpPr>
            <p:grpSpPr>
              <a:xfrm>
                <a:off x="2536176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619" name="Google Shape;3619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0" name="Google Shape;3620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1" name="Google Shape;3621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2" name="Google Shape;3622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3" name="Google Shape;3623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4" name="Google Shape;3624;p36"/>
              <p:cNvGrpSpPr/>
              <p:nvPr/>
            </p:nvGrpSpPr>
            <p:grpSpPr>
              <a:xfrm>
                <a:off x="269223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625" name="Google Shape;3625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6" name="Google Shape;3626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7" name="Google Shape;3627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8" name="Google Shape;3628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9" name="Google Shape;3629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30" name="Google Shape;3630;p36"/>
              <p:cNvSpPr/>
              <p:nvPr/>
            </p:nvSpPr>
            <p:spPr>
              <a:xfrm rot="10800000">
                <a:off x="2695247" y="835600"/>
                <a:ext cx="2865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36"/>
              <p:cNvSpPr/>
              <p:nvPr/>
            </p:nvSpPr>
            <p:spPr>
              <a:xfrm rot="10800000">
                <a:off x="2811649" y="1367825"/>
                <a:ext cx="170100" cy="67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2" name="Google Shape;3632;p36"/>
              <p:cNvGrpSpPr/>
              <p:nvPr/>
            </p:nvGrpSpPr>
            <p:grpSpPr>
              <a:xfrm>
                <a:off x="2811649" y="1287238"/>
                <a:ext cx="170100" cy="67800"/>
                <a:chOff x="2811649" y="1261200"/>
                <a:chExt cx="170100" cy="67800"/>
              </a:xfrm>
            </p:grpSpPr>
            <p:sp>
              <p:nvSpPr>
                <p:cNvPr id="3633" name="Google Shape;3633;p36"/>
                <p:cNvSpPr/>
                <p:nvPr/>
              </p:nvSpPr>
              <p:spPr>
                <a:xfrm rot="10800000">
                  <a:off x="2811649" y="1261200"/>
                  <a:ext cx="170100" cy="678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634" name="Google Shape;3634;p36"/>
                <p:cNvGrpSpPr/>
                <p:nvPr/>
              </p:nvGrpSpPr>
              <p:grpSpPr>
                <a:xfrm>
                  <a:off x="282677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635" name="Google Shape;3635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6" name="Google Shape;3636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37" name="Google Shape;3637;p36"/>
                <p:cNvGrpSpPr/>
                <p:nvPr/>
              </p:nvGrpSpPr>
              <p:grpSpPr>
                <a:xfrm>
                  <a:off x="2881550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638" name="Google Shape;3638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9" name="Google Shape;3639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40" name="Google Shape;3640;p36"/>
                <p:cNvGrpSpPr/>
                <p:nvPr/>
              </p:nvGrpSpPr>
              <p:grpSpPr>
                <a:xfrm>
                  <a:off x="293632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641" name="Google Shape;3641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2" name="Google Shape;3642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643" name="Google Shape;3643;p36"/>
              <p:cNvGrpSpPr/>
              <p:nvPr/>
            </p:nvGrpSpPr>
            <p:grpSpPr>
              <a:xfrm>
                <a:off x="282677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644" name="Google Shape;3644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5" name="Google Shape;3645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46" name="Google Shape;3646;p36"/>
              <p:cNvGrpSpPr/>
              <p:nvPr/>
            </p:nvGrpSpPr>
            <p:grpSpPr>
              <a:xfrm>
                <a:off x="2881550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647" name="Google Shape;3647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8" name="Google Shape;3648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49" name="Google Shape;3649;p36"/>
              <p:cNvGrpSpPr/>
              <p:nvPr/>
            </p:nvGrpSpPr>
            <p:grpSpPr>
              <a:xfrm>
                <a:off x="293632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650" name="Google Shape;3650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1" name="Google Shape;3651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2" name="Google Shape;3652;p36"/>
              <p:cNvGrpSpPr/>
              <p:nvPr/>
            </p:nvGrpSpPr>
            <p:grpSpPr>
              <a:xfrm>
                <a:off x="2821775" y="1080988"/>
                <a:ext cx="174400" cy="174400"/>
                <a:chOff x="2821775" y="1080988"/>
                <a:chExt cx="174400" cy="174400"/>
              </a:xfrm>
            </p:grpSpPr>
            <p:sp>
              <p:nvSpPr>
                <p:cNvPr id="3653" name="Google Shape;3653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4" name="Google Shape;3654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5" name="Google Shape;3655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656" name="Google Shape;3656;p36"/>
                <p:cNvCxnSpPr>
                  <a:stCxn id="3655" idx="0"/>
                  <a:endCxn id="3653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57" name="Google Shape;3657;p36"/>
                <p:cNvCxnSpPr>
                  <a:stCxn id="3655" idx="6"/>
                  <a:endCxn id="3653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58" name="Google Shape;3658;p36"/>
                <p:cNvCxnSpPr>
                  <a:stCxn id="3655" idx="7"/>
                  <a:endCxn id="3653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59" name="Google Shape;3659;p36"/>
                <p:cNvCxnSpPr>
                  <a:stCxn id="3655" idx="1"/>
                  <a:endCxn id="3653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0" name="Google Shape;3660;p36"/>
                <p:cNvCxnSpPr>
                  <a:stCxn id="3655" idx="2"/>
                  <a:endCxn id="3653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1" name="Google Shape;3661;p36"/>
                <p:cNvCxnSpPr>
                  <a:stCxn id="3655" idx="3"/>
                  <a:endCxn id="3653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2" name="Google Shape;3662;p36"/>
                <p:cNvCxnSpPr>
                  <a:stCxn id="3655" idx="4"/>
                  <a:endCxn id="3653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3" name="Google Shape;3663;p36"/>
                <p:cNvCxnSpPr>
                  <a:stCxn id="3655" idx="5"/>
                  <a:endCxn id="3653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5549A0F-F01F-A9F1-029B-939AD119F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94" y="1327058"/>
            <a:ext cx="5038725" cy="28342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p36"/>
          <p:cNvSpPr txBox="1">
            <a:spLocks noGrp="1"/>
          </p:cNvSpPr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STRUKTUR PROGRAM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616" name="Google Shape;2616;p36"/>
          <p:cNvSpPr txBox="1">
            <a:spLocks noGrp="1"/>
          </p:cNvSpPr>
          <p:nvPr>
            <p:ph type="body" idx="1"/>
          </p:nvPr>
        </p:nvSpPr>
        <p:spPr>
          <a:xfrm>
            <a:off x="872400" y="1642300"/>
            <a:ext cx="3972900" cy="23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617" name="Google Shape;2617;p36"/>
          <p:cNvSpPr/>
          <p:nvPr/>
        </p:nvSpPr>
        <p:spPr>
          <a:xfrm>
            <a:off x="7527762" y="2605022"/>
            <a:ext cx="1199400" cy="1169100"/>
          </a:xfrm>
          <a:prstGeom prst="star8">
            <a:avLst>
              <a:gd name="adj" fmla="val 2526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8" name="Google Shape;2618;p36"/>
          <p:cNvGrpSpPr/>
          <p:nvPr/>
        </p:nvGrpSpPr>
        <p:grpSpPr>
          <a:xfrm flipH="1">
            <a:off x="8171088" y="463300"/>
            <a:ext cx="266700" cy="345050"/>
            <a:chOff x="1172410" y="839125"/>
            <a:chExt cx="266700" cy="345050"/>
          </a:xfrm>
        </p:grpSpPr>
        <p:cxnSp>
          <p:nvCxnSpPr>
            <p:cNvPr id="2619" name="Google Shape;2619;p36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0" name="Google Shape;2620;p36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21" name="Google Shape;2621;p36"/>
          <p:cNvGrpSpPr/>
          <p:nvPr/>
        </p:nvGrpSpPr>
        <p:grpSpPr>
          <a:xfrm rot="10800000" flipH="1">
            <a:off x="5461320" y="4002275"/>
            <a:ext cx="266700" cy="345050"/>
            <a:chOff x="1172410" y="839125"/>
            <a:chExt cx="266700" cy="345050"/>
          </a:xfrm>
        </p:grpSpPr>
        <p:cxnSp>
          <p:nvCxnSpPr>
            <p:cNvPr id="2622" name="Google Shape;2622;p36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3" name="Google Shape;2623;p36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F44E506-640B-BA2A-C815-181639910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001" y="952480"/>
            <a:ext cx="4834547" cy="18655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152E7A-1167-AA0D-99FF-B47BA5E26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001" y="3021031"/>
            <a:ext cx="4834547" cy="1865538"/>
          </a:xfrm>
          <a:prstGeom prst="rect">
            <a:avLst/>
          </a:prstGeom>
        </p:spPr>
      </p:pic>
      <p:grpSp>
        <p:nvGrpSpPr>
          <p:cNvPr id="9" name="Google Shape;4293;p45">
            <a:extLst>
              <a:ext uri="{FF2B5EF4-FFF2-40B4-BE49-F238E27FC236}">
                <a16:creationId xmlns:a16="http://schemas.microsoft.com/office/drawing/2014/main" id="{E7B4B169-A19F-0155-8CF8-5CCB07183638}"/>
              </a:ext>
            </a:extLst>
          </p:cNvPr>
          <p:cNvGrpSpPr/>
          <p:nvPr/>
        </p:nvGrpSpPr>
        <p:grpSpPr>
          <a:xfrm>
            <a:off x="631294" y="1642300"/>
            <a:ext cx="929400" cy="793025"/>
            <a:chOff x="1031200" y="2461500"/>
            <a:chExt cx="929400" cy="793025"/>
          </a:xfrm>
        </p:grpSpPr>
        <p:sp>
          <p:nvSpPr>
            <p:cNvPr id="10" name="Google Shape;4294;p45">
              <a:extLst>
                <a:ext uri="{FF2B5EF4-FFF2-40B4-BE49-F238E27FC236}">
                  <a16:creationId xmlns:a16="http://schemas.microsoft.com/office/drawing/2014/main" id="{0F9F61A0-EFF5-7504-F8F3-E6E642AFCE7E}"/>
                </a:ext>
              </a:extLst>
            </p:cNvPr>
            <p:cNvSpPr/>
            <p:nvPr/>
          </p:nvSpPr>
          <p:spPr>
            <a:xfrm rot="10800000" flipH="1">
              <a:off x="1274350" y="3188525"/>
              <a:ext cx="443100" cy="6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91;p45">
              <a:extLst>
                <a:ext uri="{FF2B5EF4-FFF2-40B4-BE49-F238E27FC236}">
                  <a16:creationId xmlns:a16="http://schemas.microsoft.com/office/drawing/2014/main" id="{B0044D35-24A1-D912-BC48-33F9379B28D2}"/>
                </a:ext>
              </a:extLst>
            </p:cNvPr>
            <p:cNvSpPr/>
            <p:nvPr/>
          </p:nvSpPr>
          <p:spPr>
            <a:xfrm rot="10800000" flipH="1">
              <a:off x="1419400" y="3058325"/>
              <a:ext cx="153000" cy="13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80;p45">
              <a:extLst>
                <a:ext uri="{FF2B5EF4-FFF2-40B4-BE49-F238E27FC236}">
                  <a16:creationId xmlns:a16="http://schemas.microsoft.com/office/drawing/2014/main" id="{84B23A4E-AEF1-5F84-3F73-87F61B468F7C}"/>
                </a:ext>
              </a:extLst>
            </p:cNvPr>
            <p:cNvSpPr/>
            <p:nvPr/>
          </p:nvSpPr>
          <p:spPr>
            <a:xfrm>
              <a:off x="1031200" y="2461500"/>
              <a:ext cx="929400" cy="593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Rajdhani"/>
                  <a:ea typeface="Rajdhani"/>
                  <a:cs typeface="Rajdhani"/>
                  <a:sym typeface="Rajdhani"/>
                </a:rPr>
                <a:t>Manual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4" name="Google Shape;4293;p45">
            <a:extLst>
              <a:ext uri="{FF2B5EF4-FFF2-40B4-BE49-F238E27FC236}">
                <a16:creationId xmlns:a16="http://schemas.microsoft.com/office/drawing/2014/main" id="{19F5D47F-D1C4-F3DD-8E3D-FB7FA638948E}"/>
              </a:ext>
            </a:extLst>
          </p:cNvPr>
          <p:cNvGrpSpPr/>
          <p:nvPr/>
        </p:nvGrpSpPr>
        <p:grpSpPr>
          <a:xfrm>
            <a:off x="611008" y="3459194"/>
            <a:ext cx="929400" cy="793025"/>
            <a:chOff x="1031200" y="2461500"/>
            <a:chExt cx="929400" cy="793025"/>
          </a:xfrm>
        </p:grpSpPr>
        <p:sp>
          <p:nvSpPr>
            <p:cNvPr id="15" name="Google Shape;4294;p45">
              <a:extLst>
                <a:ext uri="{FF2B5EF4-FFF2-40B4-BE49-F238E27FC236}">
                  <a16:creationId xmlns:a16="http://schemas.microsoft.com/office/drawing/2014/main" id="{7A40E521-5CB1-9750-03B5-6C1B2D3CEF33}"/>
                </a:ext>
              </a:extLst>
            </p:cNvPr>
            <p:cNvSpPr/>
            <p:nvPr/>
          </p:nvSpPr>
          <p:spPr>
            <a:xfrm rot="10800000" flipH="1">
              <a:off x="1274350" y="3188525"/>
              <a:ext cx="443100" cy="6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91;p45">
              <a:extLst>
                <a:ext uri="{FF2B5EF4-FFF2-40B4-BE49-F238E27FC236}">
                  <a16:creationId xmlns:a16="http://schemas.microsoft.com/office/drawing/2014/main" id="{F9C1BD5F-A0DE-51F9-E134-2A7A2FEDB3FE}"/>
                </a:ext>
              </a:extLst>
            </p:cNvPr>
            <p:cNvSpPr/>
            <p:nvPr/>
          </p:nvSpPr>
          <p:spPr>
            <a:xfrm rot="10800000" flipH="1">
              <a:off x="1419400" y="3058325"/>
              <a:ext cx="153000" cy="13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80;p45">
              <a:extLst>
                <a:ext uri="{FF2B5EF4-FFF2-40B4-BE49-F238E27FC236}">
                  <a16:creationId xmlns:a16="http://schemas.microsoft.com/office/drawing/2014/main" id="{84D43EFF-4AD4-F609-124E-3867684B5AFE}"/>
                </a:ext>
              </a:extLst>
            </p:cNvPr>
            <p:cNvSpPr/>
            <p:nvPr/>
          </p:nvSpPr>
          <p:spPr>
            <a:xfrm>
              <a:off x="1031200" y="2461500"/>
              <a:ext cx="929400" cy="593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Rajdhani"/>
                  <a:ea typeface="Rajdhani"/>
                  <a:cs typeface="Rajdhani"/>
                  <a:sym typeface="Rajdhani"/>
                </a:rPr>
                <a:t>Automation</a:t>
              </a:r>
              <a:endParaRPr sz="1050" dirty="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736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3" name="Google Shape;4783;p53"/>
          <p:cNvGrpSpPr/>
          <p:nvPr/>
        </p:nvGrpSpPr>
        <p:grpSpPr>
          <a:xfrm>
            <a:off x="4377843" y="1128675"/>
            <a:ext cx="3652879" cy="2941980"/>
            <a:chOff x="1028028" y="2461501"/>
            <a:chExt cx="935700" cy="753600"/>
          </a:xfrm>
        </p:grpSpPr>
        <p:sp>
          <p:nvSpPr>
            <p:cNvPr id="4784" name="Google Shape;4784;p53"/>
            <p:cNvSpPr/>
            <p:nvPr/>
          </p:nvSpPr>
          <p:spPr>
            <a:xfrm rot="10800000" flipH="1">
              <a:off x="1274348" y="3187202"/>
              <a:ext cx="443100" cy="27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53"/>
            <p:cNvSpPr/>
            <p:nvPr/>
          </p:nvSpPr>
          <p:spPr>
            <a:xfrm rot="10800000" flipH="1">
              <a:off x="1447876" y="3018770"/>
              <a:ext cx="96000" cy="17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53"/>
            <p:cNvSpPr/>
            <p:nvPr/>
          </p:nvSpPr>
          <p:spPr>
            <a:xfrm>
              <a:off x="1028028" y="2461501"/>
              <a:ext cx="935700" cy="557400"/>
            </a:xfrm>
            <a:prstGeom prst="rect">
              <a:avLst/>
            </a:prstGeom>
            <a:solidFill>
              <a:schemeClr val="lt1"/>
            </a:solidFill>
            <a:ln w="1143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7" name="Google Shape;4787;p53"/>
          <p:cNvSpPr txBox="1">
            <a:spLocks noGrp="1"/>
          </p:cNvSpPr>
          <p:nvPr>
            <p:ph type="title"/>
          </p:nvPr>
        </p:nvSpPr>
        <p:spPr>
          <a:xfrm>
            <a:off x="1177925" y="1839550"/>
            <a:ext cx="2575200" cy="14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SUCCESS</a:t>
            </a:r>
            <a:endParaRPr dirty="0"/>
          </a:p>
        </p:txBody>
      </p:sp>
      <p:sp>
        <p:nvSpPr>
          <p:cNvPr id="4788" name="Google Shape;4788;p53"/>
          <p:cNvSpPr txBox="1">
            <a:spLocks noGrp="1"/>
          </p:cNvSpPr>
          <p:nvPr>
            <p:ph type="subTitle" idx="1"/>
          </p:nvPr>
        </p:nvSpPr>
        <p:spPr>
          <a:xfrm>
            <a:off x="1177925" y="2581300"/>
            <a:ext cx="2575200" cy="9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 descr="Alterra Academy - Coding Bootcamp Programmer Indonesia">
            <a:extLst>
              <a:ext uri="{FF2B5EF4-FFF2-40B4-BE49-F238E27FC236}">
                <a16:creationId xmlns:a16="http://schemas.microsoft.com/office/drawing/2014/main" id="{E9B4758A-D2E2-B5A5-FD35-EA95DEF8D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484" y="1175248"/>
            <a:ext cx="3246591" cy="195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08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Google Shape;2450;p33"/>
          <p:cNvSpPr/>
          <p:nvPr/>
        </p:nvSpPr>
        <p:spPr>
          <a:xfrm rot="10800000">
            <a:off x="4407" y="2608740"/>
            <a:ext cx="8811000" cy="24849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1" name="Google Shape;2451;p33"/>
          <p:cNvSpPr txBox="1">
            <a:spLocks noGrp="1"/>
          </p:cNvSpPr>
          <p:nvPr>
            <p:ph type="title" idx="2"/>
          </p:nvPr>
        </p:nvSpPr>
        <p:spPr>
          <a:xfrm>
            <a:off x="1650390" y="144678"/>
            <a:ext cx="119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2452" name="Google Shape;2452;p33"/>
          <p:cNvSpPr txBox="1">
            <a:spLocks noGrp="1"/>
          </p:cNvSpPr>
          <p:nvPr>
            <p:ph type="title"/>
          </p:nvPr>
        </p:nvSpPr>
        <p:spPr>
          <a:xfrm>
            <a:off x="1497475" y="1477665"/>
            <a:ext cx="3355500" cy="7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COMPLETED FEATURE</a:t>
            </a:r>
            <a:endParaRPr dirty="0"/>
          </a:p>
        </p:txBody>
      </p:sp>
      <p:sp>
        <p:nvSpPr>
          <p:cNvPr id="2453" name="Google Shape;2453;p33"/>
          <p:cNvSpPr txBox="1">
            <a:spLocks noGrp="1"/>
          </p:cNvSpPr>
          <p:nvPr>
            <p:ph type="subTitle" idx="1"/>
          </p:nvPr>
        </p:nvSpPr>
        <p:spPr>
          <a:xfrm>
            <a:off x="568702" y="3043243"/>
            <a:ext cx="3527648" cy="205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Register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Choose Product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Transaction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Account</a:t>
            </a:r>
          </a:p>
        </p:txBody>
      </p:sp>
      <p:grpSp>
        <p:nvGrpSpPr>
          <p:cNvPr id="2454" name="Google Shape;2454;p33"/>
          <p:cNvGrpSpPr/>
          <p:nvPr/>
        </p:nvGrpSpPr>
        <p:grpSpPr>
          <a:xfrm>
            <a:off x="1805889" y="140119"/>
            <a:ext cx="266700" cy="345050"/>
            <a:chOff x="1172410" y="839125"/>
            <a:chExt cx="266700" cy="345050"/>
          </a:xfrm>
        </p:grpSpPr>
        <p:cxnSp>
          <p:nvCxnSpPr>
            <p:cNvPr id="2455" name="Google Shape;2455;p33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6" name="Google Shape;2456;p33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57" name="Google Shape;2457;p33"/>
          <p:cNvGrpSpPr/>
          <p:nvPr/>
        </p:nvGrpSpPr>
        <p:grpSpPr>
          <a:xfrm rot="10800000">
            <a:off x="2349383" y="636729"/>
            <a:ext cx="266700" cy="345050"/>
            <a:chOff x="1172410" y="839125"/>
            <a:chExt cx="266700" cy="345050"/>
          </a:xfrm>
        </p:grpSpPr>
        <p:cxnSp>
          <p:nvCxnSpPr>
            <p:cNvPr id="2458" name="Google Shape;2458;p33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9" name="Google Shape;2459;p33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60" name="Google Shape;2460;p33"/>
          <p:cNvGrpSpPr/>
          <p:nvPr/>
        </p:nvGrpSpPr>
        <p:grpSpPr>
          <a:xfrm flipH="1">
            <a:off x="8113100" y="197861"/>
            <a:ext cx="221158" cy="292070"/>
            <a:chOff x="1172410" y="839125"/>
            <a:chExt cx="266700" cy="345050"/>
          </a:xfrm>
        </p:grpSpPr>
        <p:cxnSp>
          <p:nvCxnSpPr>
            <p:cNvPr id="2461" name="Google Shape;2461;p33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2" name="Google Shape;2462;p33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463" name="Google Shape;2463;p33"/>
          <p:cNvPicPr preferRelativeResize="0"/>
          <p:nvPr/>
        </p:nvPicPr>
        <p:blipFill rotWithShape="1">
          <a:blip r:embed="rId3">
            <a:alphaModFix/>
          </a:blip>
          <a:srcRect l="24518" r="24518"/>
          <a:stretch/>
        </p:blipFill>
        <p:spPr>
          <a:xfrm>
            <a:off x="6747807" y="274062"/>
            <a:ext cx="1491605" cy="1935885"/>
          </a:xfrm>
          <a:prstGeom prst="rect">
            <a:avLst/>
          </a:prstGeom>
          <a:noFill/>
          <a:ln>
            <a:noFill/>
          </a:ln>
        </p:spPr>
      </p:pic>
      <p:sp>
        <p:nvSpPr>
          <p:cNvPr id="2464" name="Google Shape;2464;p33"/>
          <p:cNvSpPr/>
          <p:nvPr/>
        </p:nvSpPr>
        <p:spPr>
          <a:xfrm>
            <a:off x="7838995" y="1189564"/>
            <a:ext cx="911500" cy="930425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5" name="Google Shape;2465;p33"/>
          <p:cNvGrpSpPr/>
          <p:nvPr/>
        </p:nvGrpSpPr>
        <p:grpSpPr>
          <a:xfrm rot="10800000" flipH="1">
            <a:off x="6643146" y="1974013"/>
            <a:ext cx="266700" cy="345050"/>
            <a:chOff x="1172410" y="839125"/>
            <a:chExt cx="266700" cy="345050"/>
          </a:xfrm>
        </p:grpSpPr>
        <p:cxnSp>
          <p:nvCxnSpPr>
            <p:cNvPr id="2466" name="Google Shape;2466;p33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7" name="Google Shape;2467;p33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" name="Google Shape;12235;p72">
            <a:extLst>
              <a:ext uri="{FF2B5EF4-FFF2-40B4-BE49-F238E27FC236}">
                <a16:creationId xmlns:a16="http://schemas.microsoft.com/office/drawing/2014/main" id="{954B4FB6-28AA-88D1-5F08-71793C103C30}"/>
              </a:ext>
            </a:extLst>
          </p:cNvPr>
          <p:cNvGrpSpPr/>
          <p:nvPr/>
        </p:nvGrpSpPr>
        <p:grpSpPr>
          <a:xfrm>
            <a:off x="296379" y="3157149"/>
            <a:ext cx="220393" cy="206370"/>
            <a:chOff x="-50503000" y="3921175"/>
            <a:chExt cx="300900" cy="299325"/>
          </a:xfrm>
        </p:grpSpPr>
        <p:sp>
          <p:nvSpPr>
            <p:cNvPr id="15" name="Google Shape;12236;p72">
              <a:extLst>
                <a:ext uri="{FF2B5EF4-FFF2-40B4-BE49-F238E27FC236}">
                  <a16:creationId xmlns:a16="http://schemas.microsoft.com/office/drawing/2014/main" id="{78FD7408-249E-3C42-FFEE-896969F636A0}"/>
                </a:ext>
              </a:extLst>
            </p:cNvPr>
            <p:cNvSpPr/>
            <p:nvPr/>
          </p:nvSpPr>
          <p:spPr>
            <a:xfrm>
              <a:off x="-50432900" y="3921175"/>
              <a:ext cx="177250" cy="53575"/>
            </a:xfrm>
            <a:custGeom>
              <a:avLst/>
              <a:gdLst/>
              <a:ahLst/>
              <a:cxnLst/>
              <a:rect l="l" t="t" r="r" b="b"/>
              <a:pathLst>
                <a:path w="7090" h="2143" extrusionOk="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237;p72">
              <a:extLst>
                <a:ext uri="{FF2B5EF4-FFF2-40B4-BE49-F238E27FC236}">
                  <a16:creationId xmlns:a16="http://schemas.microsoft.com/office/drawing/2014/main" id="{C8D6ACEE-3165-C732-A18E-766A4B15BC23}"/>
                </a:ext>
              </a:extLst>
            </p:cNvPr>
            <p:cNvSpPr/>
            <p:nvPr/>
          </p:nvSpPr>
          <p:spPr>
            <a:xfrm>
              <a:off x="-50503000" y="39211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238;p72">
              <a:extLst>
                <a:ext uri="{FF2B5EF4-FFF2-40B4-BE49-F238E27FC236}">
                  <a16:creationId xmlns:a16="http://schemas.microsoft.com/office/drawing/2014/main" id="{9EFD2082-984D-E6CD-68D1-A07E145AB5C0}"/>
                </a:ext>
              </a:extLst>
            </p:cNvPr>
            <p:cNvSpPr/>
            <p:nvPr/>
          </p:nvSpPr>
          <p:spPr>
            <a:xfrm>
              <a:off x="-50237550" y="3921175"/>
              <a:ext cx="35450" cy="53575"/>
            </a:xfrm>
            <a:custGeom>
              <a:avLst/>
              <a:gdLst/>
              <a:ahLst/>
              <a:cxnLst/>
              <a:rect l="l" t="t" r="r" b="b"/>
              <a:pathLst>
                <a:path w="141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239;p72">
              <a:extLst>
                <a:ext uri="{FF2B5EF4-FFF2-40B4-BE49-F238E27FC236}">
                  <a16:creationId xmlns:a16="http://schemas.microsoft.com/office/drawing/2014/main" id="{52F57D0E-31BA-6C60-8C0F-38C6B28A608B}"/>
                </a:ext>
              </a:extLst>
            </p:cNvPr>
            <p:cNvSpPr/>
            <p:nvPr/>
          </p:nvSpPr>
          <p:spPr>
            <a:xfrm>
              <a:off x="-50414775" y="4045625"/>
              <a:ext cx="159125" cy="122875"/>
            </a:xfrm>
            <a:custGeom>
              <a:avLst/>
              <a:gdLst/>
              <a:ahLst/>
              <a:cxnLst/>
              <a:rect l="l" t="t" r="r" b="b"/>
              <a:pathLst>
                <a:path w="6365" h="4915" extrusionOk="0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240;p72">
              <a:extLst>
                <a:ext uri="{FF2B5EF4-FFF2-40B4-BE49-F238E27FC236}">
                  <a16:creationId xmlns:a16="http://schemas.microsoft.com/office/drawing/2014/main" id="{C77BA7CB-CA22-221D-BA3B-09A839918790}"/>
                </a:ext>
              </a:extLst>
            </p:cNvPr>
            <p:cNvSpPr/>
            <p:nvPr/>
          </p:nvSpPr>
          <p:spPr>
            <a:xfrm>
              <a:off x="-50503000" y="3992050"/>
              <a:ext cx="300900" cy="228450"/>
            </a:xfrm>
            <a:custGeom>
              <a:avLst/>
              <a:gdLst/>
              <a:ahLst/>
              <a:cxnLst/>
              <a:rect l="l" t="t" r="r" b="b"/>
              <a:pathLst>
                <a:path w="12036" h="9138" extrusionOk="0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2235;p72">
            <a:extLst>
              <a:ext uri="{FF2B5EF4-FFF2-40B4-BE49-F238E27FC236}">
                <a16:creationId xmlns:a16="http://schemas.microsoft.com/office/drawing/2014/main" id="{E54445F0-5650-52A5-94B4-68CAA3B35403}"/>
              </a:ext>
            </a:extLst>
          </p:cNvPr>
          <p:cNvGrpSpPr/>
          <p:nvPr/>
        </p:nvGrpSpPr>
        <p:grpSpPr>
          <a:xfrm>
            <a:off x="284702" y="3446457"/>
            <a:ext cx="220393" cy="206370"/>
            <a:chOff x="-50503000" y="3921175"/>
            <a:chExt cx="300900" cy="299325"/>
          </a:xfrm>
        </p:grpSpPr>
        <p:sp>
          <p:nvSpPr>
            <p:cNvPr id="27" name="Google Shape;12236;p72">
              <a:extLst>
                <a:ext uri="{FF2B5EF4-FFF2-40B4-BE49-F238E27FC236}">
                  <a16:creationId xmlns:a16="http://schemas.microsoft.com/office/drawing/2014/main" id="{E01B92FE-166C-4938-BDE8-C347B0B0BB5B}"/>
                </a:ext>
              </a:extLst>
            </p:cNvPr>
            <p:cNvSpPr/>
            <p:nvPr/>
          </p:nvSpPr>
          <p:spPr>
            <a:xfrm>
              <a:off x="-50432900" y="3921175"/>
              <a:ext cx="177250" cy="53575"/>
            </a:xfrm>
            <a:custGeom>
              <a:avLst/>
              <a:gdLst/>
              <a:ahLst/>
              <a:cxnLst/>
              <a:rect l="l" t="t" r="r" b="b"/>
              <a:pathLst>
                <a:path w="7090" h="2143" extrusionOk="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237;p72">
              <a:extLst>
                <a:ext uri="{FF2B5EF4-FFF2-40B4-BE49-F238E27FC236}">
                  <a16:creationId xmlns:a16="http://schemas.microsoft.com/office/drawing/2014/main" id="{9563C981-B4A4-8565-FF2D-063BF0C76A3D}"/>
                </a:ext>
              </a:extLst>
            </p:cNvPr>
            <p:cNvSpPr/>
            <p:nvPr/>
          </p:nvSpPr>
          <p:spPr>
            <a:xfrm>
              <a:off x="-50503000" y="39211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238;p72">
              <a:extLst>
                <a:ext uri="{FF2B5EF4-FFF2-40B4-BE49-F238E27FC236}">
                  <a16:creationId xmlns:a16="http://schemas.microsoft.com/office/drawing/2014/main" id="{4BC6D85C-CA14-9F0E-9DF0-ED514EAF1679}"/>
                </a:ext>
              </a:extLst>
            </p:cNvPr>
            <p:cNvSpPr/>
            <p:nvPr/>
          </p:nvSpPr>
          <p:spPr>
            <a:xfrm>
              <a:off x="-50237550" y="3921175"/>
              <a:ext cx="35450" cy="53575"/>
            </a:xfrm>
            <a:custGeom>
              <a:avLst/>
              <a:gdLst/>
              <a:ahLst/>
              <a:cxnLst/>
              <a:rect l="l" t="t" r="r" b="b"/>
              <a:pathLst>
                <a:path w="141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239;p72">
              <a:extLst>
                <a:ext uri="{FF2B5EF4-FFF2-40B4-BE49-F238E27FC236}">
                  <a16:creationId xmlns:a16="http://schemas.microsoft.com/office/drawing/2014/main" id="{81678EA5-722D-C8AE-A700-4D73491D2DE0}"/>
                </a:ext>
              </a:extLst>
            </p:cNvPr>
            <p:cNvSpPr/>
            <p:nvPr/>
          </p:nvSpPr>
          <p:spPr>
            <a:xfrm>
              <a:off x="-50414775" y="4045625"/>
              <a:ext cx="159125" cy="122875"/>
            </a:xfrm>
            <a:custGeom>
              <a:avLst/>
              <a:gdLst/>
              <a:ahLst/>
              <a:cxnLst/>
              <a:rect l="l" t="t" r="r" b="b"/>
              <a:pathLst>
                <a:path w="6365" h="4915" extrusionOk="0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240;p72">
              <a:extLst>
                <a:ext uri="{FF2B5EF4-FFF2-40B4-BE49-F238E27FC236}">
                  <a16:creationId xmlns:a16="http://schemas.microsoft.com/office/drawing/2014/main" id="{FB5954E3-46CA-A107-123B-21438A46F49D}"/>
                </a:ext>
              </a:extLst>
            </p:cNvPr>
            <p:cNvSpPr/>
            <p:nvPr/>
          </p:nvSpPr>
          <p:spPr>
            <a:xfrm>
              <a:off x="-50503000" y="3992050"/>
              <a:ext cx="300900" cy="228450"/>
            </a:xfrm>
            <a:custGeom>
              <a:avLst/>
              <a:gdLst/>
              <a:ahLst/>
              <a:cxnLst/>
              <a:rect l="l" t="t" r="r" b="b"/>
              <a:pathLst>
                <a:path w="12036" h="9138" extrusionOk="0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2235;p72">
            <a:extLst>
              <a:ext uri="{FF2B5EF4-FFF2-40B4-BE49-F238E27FC236}">
                <a16:creationId xmlns:a16="http://schemas.microsoft.com/office/drawing/2014/main" id="{390F4E32-A6F7-406F-E9A8-A6FC22A53E4C}"/>
              </a:ext>
            </a:extLst>
          </p:cNvPr>
          <p:cNvGrpSpPr/>
          <p:nvPr/>
        </p:nvGrpSpPr>
        <p:grpSpPr>
          <a:xfrm>
            <a:off x="270413" y="4258899"/>
            <a:ext cx="220393" cy="206370"/>
            <a:chOff x="-50503000" y="3921175"/>
            <a:chExt cx="300900" cy="299325"/>
          </a:xfrm>
        </p:grpSpPr>
        <p:sp>
          <p:nvSpPr>
            <p:cNvPr id="33" name="Google Shape;12236;p72">
              <a:extLst>
                <a:ext uri="{FF2B5EF4-FFF2-40B4-BE49-F238E27FC236}">
                  <a16:creationId xmlns:a16="http://schemas.microsoft.com/office/drawing/2014/main" id="{CBB114F9-0A37-F061-992A-D1C589E88EE4}"/>
                </a:ext>
              </a:extLst>
            </p:cNvPr>
            <p:cNvSpPr/>
            <p:nvPr/>
          </p:nvSpPr>
          <p:spPr>
            <a:xfrm>
              <a:off x="-50432900" y="3921175"/>
              <a:ext cx="177250" cy="53575"/>
            </a:xfrm>
            <a:custGeom>
              <a:avLst/>
              <a:gdLst/>
              <a:ahLst/>
              <a:cxnLst/>
              <a:rect l="l" t="t" r="r" b="b"/>
              <a:pathLst>
                <a:path w="7090" h="2143" extrusionOk="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237;p72">
              <a:extLst>
                <a:ext uri="{FF2B5EF4-FFF2-40B4-BE49-F238E27FC236}">
                  <a16:creationId xmlns:a16="http://schemas.microsoft.com/office/drawing/2014/main" id="{4972505C-073D-76C7-5D9A-6BCFEF493AAC}"/>
                </a:ext>
              </a:extLst>
            </p:cNvPr>
            <p:cNvSpPr/>
            <p:nvPr/>
          </p:nvSpPr>
          <p:spPr>
            <a:xfrm>
              <a:off x="-50503000" y="39211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238;p72">
              <a:extLst>
                <a:ext uri="{FF2B5EF4-FFF2-40B4-BE49-F238E27FC236}">
                  <a16:creationId xmlns:a16="http://schemas.microsoft.com/office/drawing/2014/main" id="{CB97716C-A195-B4AE-E40B-A9D27F0254EF}"/>
                </a:ext>
              </a:extLst>
            </p:cNvPr>
            <p:cNvSpPr/>
            <p:nvPr/>
          </p:nvSpPr>
          <p:spPr>
            <a:xfrm>
              <a:off x="-50237550" y="3921175"/>
              <a:ext cx="35450" cy="53575"/>
            </a:xfrm>
            <a:custGeom>
              <a:avLst/>
              <a:gdLst/>
              <a:ahLst/>
              <a:cxnLst/>
              <a:rect l="l" t="t" r="r" b="b"/>
              <a:pathLst>
                <a:path w="141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239;p72">
              <a:extLst>
                <a:ext uri="{FF2B5EF4-FFF2-40B4-BE49-F238E27FC236}">
                  <a16:creationId xmlns:a16="http://schemas.microsoft.com/office/drawing/2014/main" id="{3A5CB261-BCD7-FB0A-3774-B0545EBD91F9}"/>
                </a:ext>
              </a:extLst>
            </p:cNvPr>
            <p:cNvSpPr/>
            <p:nvPr/>
          </p:nvSpPr>
          <p:spPr>
            <a:xfrm>
              <a:off x="-50414775" y="4045625"/>
              <a:ext cx="159125" cy="122875"/>
            </a:xfrm>
            <a:custGeom>
              <a:avLst/>
              <a:gdLst/>
              <a:ahLst/>
              <a:cxnLst/>
              <a:rect l="l" t="t" r="r" b="b"/>
              <a:pathLst>
                <a:path w="6365" h="4915" extrusionOk="0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240;p72">
              <a:extLst>
                <a:ext uri="{FF2B5EF4-FFF2-40B4-BE49-F238E27FC236}">
                  <a16:creationId xmlns:a16="http://schemas.microsoft.com/office/drawing/2014/main" id="{C9A3D971-2BD9-B63F-82D8-4CA70EBCB5A5}"/>
                </a:ext>
              </a:extLst>
            </p:cNvPr>
            <p:cNvSpPr/>
            <p:nvPr/>
          </p:nvSpPr>
          <p:spPr>
            <a:xfrm>
              <a:off x="-50503000" y="3992050"/>
              <a:ext cx="300900" cy="228450"/>
            </a:xfrm>
            <a:custGeom>
              <a:avLst/>
              <a:gdLst/>
              <a:ahLst/>
              <a:cxnLst/>
              <a:rect l="l" t="t" r="r" b="b"/>
              <a:pathLst>
                <a:path w="12036" h="9138" extrusionOk="0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2235;p72">
            <a:extLst>
              <a:ext uri="{FF2B5EF4-FFF2-40B4-BE49-F238E27FC236}">
                <a16:creationId xmlns:a16="http://schemas.microsoft.com/office/drawing/2014/main" id="{2AECAE8F-3CB0-AC1E-EA11-36D4CCCFEE90}"/>
              </a:ext>
            </a:extLst>
          </p:cNvPr>
          <p:cNvGrpSpPr/>
          <p:nvPr/>
        </p:nvGrpSpPr>
        <p:grpSpPr>
          <a:xfrm>
            <a:off x="284701" y="3724433"/>
            <a:ext cx="220393" cy="206370"/>
            <a:chOff x="-50503000" y="3921175"/>
            <a:chExt cx="300900" cy="299325"/>
          </a:xfrm>
        </p:grpSpPr>
        <p:sp>
          <p:nvSpPr>
            <p:cNvPr id="39" name="Google Shape;12236;p72">
              <a:extLst>
                <a:ext uri="{FF2B5EF4-FFF2-40B4-BE49-F238E27FC236}">
                  <a16:creationId xmlns:a16="http://schemas.microsoft.com/office/drawing/2014/main" id="{0646C40D-E464-4E03-6C9B-1C2CE9C38EBD}"/>
                </a:ext>
              </a:extLst>
            </p:cNvPr>
            <p:cNvSpPr/>
            <p:nvPr/>
          </p:nvSpPr>
          <p:spPr>
            <a:xfrm>
              <a:off x="-50432900" y="3921175"/>
              <a:ext cx="177250" cy="53575"/>
            </a:xfrm>
            <a:custGeom>
              <a:avLst/>
              <a:gdLst/>
              <a:ahLst/>
              <a:cxnLst/>
              <a:rect l="l" t="t" r="r" b="b"/>
              <a:pathLst>
                <a:path w="7090" h="2143" extrusionOk="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237;p72">
              <a:extLst>
                <a:ext uri="{FF2B5EF4-FFF2-40B4-BE49-F238E27FC236}">
                  <a16:creationId xmlns:a16="http://schemas.microsoft.com/office/drawing/2014/main" id="{2AF0E87E-9C64-ECA4-4954-FFCDA0016E17}"/>
                </a:ext>
              </a:extLst>
            </p:cNvPr>
            <p:cNvSpPr/>
            <p:nvPr/>
          </p:nvSpPr>
          <p:spPr>
            <a:xfrm>
              <a:off x="-50503000" y="39211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238;p72">
              <a:extLst>
                <a:ext uri="{FF2B5EF4-FFF2-40B4-BE49-F238E27FC236}">
                  <a16:creationId xmlns:a16="http://schemas.microsoft.com/office/drawing/2014/main" id="{B363A628-E648-9C59-1F75-6B4291F13380}"/>
                </a:ext>
              </a:extLst>
            </p:cNvPr>
            <p:cNvSpPr/>
            <p:nvPr/>
          </p:nvSpPr>
          <p:spPr>
            <a:xfrm>
              <a:off x="-50237550" y="3921175"/>
              <a:ext cx="35450" cy="53575"/>
            </a:xfrm>
            <a:custGeom>
              <a:avLst/>
              <a:gdLst/>
              <a:ahLst/>
              <a:cxnLst/>
              <a:rect l="l" t="t" r="r" b="b"/>
              <a:pathLst>
                <a:path w="141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239;p72">
              <a:extLst>
                <a:ext uri="{FF2B5EF4-FFF2-40B4-BE49-F238E27FC236}">
                  <a16:creationId xmlns:a16="http://schemas.microsoft.com/office/drawing/2014/main" id="{05D5E287-ABA8-0FD2-E4E2-C250F5D57E7C}"/>
                </a:ext>
              </a:extLst>
            </p:cNvPr>
            <p:cNvSpPr/>
            <p:nvPr/>
          </p:nvSpPr>
          <p:spPr>
            <a:xfrm>
              <a:off x="-50414775" y="4045625"/>
              <a:ext cx="159125" cy="122875"/>
            </a:xfrm>
            <a:custGeom>
              <a:avLst/>
              <a:gdLst/>
              <a:ahLst/>
              <a:cxnLst/>
              <a:rect l="l" t="t" r="r" b="b"/>
              <a:pathLst>
                <a:path w="6365" h="4915" extrusionOk="0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240;p72">
              <a:extLst>
                <a:ext uri="{FF2B5EF4-FFF2-40B4-BE49-F238E27FC236}">
                  <a16:creationId xmlns:a16="http://schemas.microsoft.com/office/drawing/2014/main" id="{B46E4822-0665-3C17-E419-FD4AB2BAC566}"/>
                </a:ext>
              </a:extLst>
            </p:cNvPr>
            <p:cNvSpPr/>
            <p:nvPr/>
          </p:nvSpPr>
          <p:spPr>
            <a:xfrm>
              <a:off x="-50503000" y="3992050"/>
              <a:ext cx="300900" cy="228450"/>
            </a:xfrm>
            <a:custGeom>
              <a:avLst/>
              <a:gdLst/>
              <a:ahLst/>
              <a:cxnLst/>
              <a:rect l="l" t="t" r="r" b="b"/>
              <a:pathLst>
                <a:path w="12036" h="9138" extrusionOk="0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2235;p72">
            <a:extLst>
              <a:ext uri="{FF2B5EF4-FFF2-40B4-BE49-F238E27FC236}">
                <a16:creationId xmlns:a16="http://schemas.microsoft.com/office/drawing/2014/main" id="{F2122912-F3F7-4028-F2C9-1B94EB8E1619}"/>
              </a:ext>
            </a:extLst>
          </p:cNvPr>
          <p:cNvGrpSpPr/>
          <p:nvPr/>
        </p:nvGrpSpPr>
        <p:grpSpPr>
          <a:xfrm>
            <a:off x="283396" y="3985100"/>
            <a:ext cx="220393" cy="206370"/>
            <a:chOff x="-50503000" y="3921175"/>
            <a:chExt cx="300900" cy="299325"/>
          </a:xfrm>
        </p:grpSpPr>
        <p:sp>
          <p:nvSpPr>
            <p:cNvPr id="45" name="Google Shape;12236;p72">
              <a:extLst>
                <a:ext uri="{FF2B5EF4-FFF2-40B4-BE49-F238E27FC236}">
                  <a16:creationId xmlns:a16="http://schemas.microsoft.com/office/drawing/2014/main" id="{CCAAE7E4-7533-99B5-2718-71C001B40A38}"/>
                </a:ext>
              </a:extLst>
            </p:cNvPr>
            <p:cNvSpPr/>
            <p:nvPr/>
          </p:nvSpPr>
          <p:spPr>
            <a:xfrm>
              <a:off x="-50432900" y="3921175"/>
              <a:ext cx="177250" cy="53575"/>
            </a:xfrm>
            <a:custGeom>
              <a:avLst/>
              <a:gdLst/>
              <a:ahLst/>
              <a:cxnLst/>
              <a:rect l="l" t="t" r="r" b="b"/>
              <a:pathLst>
                <a:path w="7090" h="2143" extrusionOk="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237;p72">
              <a:extLst>
                <a:ext uri="{FF2B5EF4-FFF2-40B4-BE49-F238E27FC236}">
                  <a16:creationId xmlns:a16="http://schemas.microsoft.com/office/drawing/2014/main" id="{21C16B2B-C1C9-0F6C-83D4-993B4C61AF0E}"/>
                </a:ext>
              </a:extLst>
            </p:cNvPr>
            <p:cNvSpPr/>
            <p:nvPr/>
          </p:nvSpPr>
          <p:spPr>
            <a:xfrm>
              <a:off x="-50503000" y="39211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238;p72">
              <a:extLst>
                <a:ext uri="{FF2B5EF4-FFF2-40B4-BE49-F238E27FC236}">
                  <a16:creationId xmlns:a16="http://schemas.microsoft.com/office/drawing/2014/main" id="{69CEB178-A0A0-D7C0-0481-87BE26616BCF}"/>
                </a:ext>
              </a:extLst>
            </p:cNvPr>
            <p:cNvSpPr/>
            <p:nvPr/>
          </p:nvSpPr>
          <p:spPr>
            <a:xfrm>
              <a:off x="-50237550" y="3921175"/>
              <a:ext cx="35450" cy="53575"/>
            </a:xfrm>
            <a:custGeom>
              <a:avLst/>
              <a:gdLst/>
              <a:ahLst/>
              <a:cxnLst/>
              <a:rect l="l" t="t" r="r" b="b"/>
              <a:pathLst>
                <a:path w="141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239;p72">
              <a:extLst>
                <a:ext uri="{FF2B5EF4-FFF2-40B4-BE49-F238E27FC236}">
                  <a16:creationId xmlns:a16="http://schemas.microsoft.com/office/drawing/2014/main" id="{A03538F5-0B48-B610-ECCE-0E61A3F9F40B}"/>
                </a:ext>
              </a:extLst>
            </p:cNvPr>
            <p:cNvSpPr/>
            <p:nvPr/>
          </p:nvSpPr>
          <p:spPr>
            <a:xfrm>
              <a:off x="-50414775" y="4045625"/>
              <a:ext cx="159125" cy="122875"/>
            </a:xfrm>
            <a:custGeom>
              <a:avLst/>
              <a:gdLst/>
              <a:ahLst/>
              <a:cxnLst/>
              <a:rect l="l" t="t" r="r" b="b"/>
              <a:pathLst>
                <a:path w="6365" h="4915" extrusionOk="0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240;p72">
              <a:extLst>
                <a:ext uri="{FF2B5EF4-FFF2-40B4-BE49-F238E27FC236}">
                  <a16:creationId xmlns:a16="http://schemas.microsoft.com/office/drawing/2014/main" id="{AC624EFC-31C0-1BDC-832E-68135FE7BECB}"/>
                </a:ext>
              </a:extLst>
            </p:cNvPr>
            <p:cNvSpPr/>
            <p:nvPr/>
          </p:nvSpPr>
          <p:spPr>
            <a:xfrm>
              <a:off x="-50503000" y="3992050"/>
              <a:ext cx="300900" cy="228450"/>
            </a:xfrm>
            <a:custGeom>
              <a:avLst/>
              <a:gdLst/>
              <a:ahLst/>
              <a:cxnLst/>
              <a:rect l="l" t="t" r="r" b="b"/>
              <a:pathLst>
                <a:path w="12036" h="9138" extrusionOk="0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2235;p72">
            <a:extLst>
              <a:ext uri="{FF2B5EF4-FFF2-40B4-BE49-F238E27FC236}">
                <a16:creationId xmlns:a16="http://schemas.microsoft.com/office/drawing/2014/main" id="{EE9AE1FD-E67D-C9AD-C6F9-1F9DCD306353}"/>
              </a:ext>
            </a:extLst>
          </p:cNvPr>
          <p:cNvGrpSpPr/>
          <p:nvPr/>
        </p:nvGrpSpPr>
        <p:grpSpPr>
          <a:xfrm>
            <a:off x="263784" y="4772080"/>
            <a:ext cx="220393" cy="206370"/>
            <a:chOff x="-50503000" y="3921175"/>
            <a:chExt cx="300900" cy="299325"/>
          </a:xfrm>
        </p:grpSpPr>
        <p:sp>
          <p:nvSpPr>
            <p:cNvPr id="51" name="Google Shape;12236;p72">
              <a:extLst>
                <a:ext uri="{FF2B5EF4-FFF2-40B4-BE49-F238E27FC236}">
                  <a16:creationId xmlns:a16="http://schemas.microsoft.com/office/drawing/2014/main" id="{5EF09072-3806-8A16-04A8-C0614BE0290F}"/>
                </a:ext>
              </a:extLst>
            </p:cNvPr>
            <p:cNvSpPr/>
            <p:nvPr/>
          </p:nvSpPr>
          <p:spPr>
            <a:xfrm>
              <a:off x="-50432900" y="3921175"/>
              <a:ext cx="177250" cy="53575"/>
            </a:xfrm>
            <a:custGeom>
              <a:avLst/>
              <a:gdLst/>
              <a:ahLst/>
              <a:cxnLst/>
              <a:rect l="l" t="t" r="r" b="b"/>
              <a:pathLst>
                <a:path w="7090" h="2143" extrusionOk="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237;p72">
              <a:extLst>
                <a:ext uri="{FF2B5EF4-FFF2-40B4-BE49-F238E27FC236}">
                  <a16:creationId xmlns:a16="http://schemas.microsoft.com/office/drawing/2014/main" id="{00E8E37A-FFA6-86F4-1996-B2596D2E15B6}"/>
                </a:ext>
              </a:extLst>
            </p:cNvPr>
            <p:cNvSpPr/>
            <p:nvPr/>
          </p:nvSpPr>
          <p:spPr>
            <a:xfrm>
              <a:off x="-50503000" y="39211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238;p72">
              <a:extLst>
                <a:ext uri="{FF2B5EF4-FFF2-40B4-BE49-F238E27FC236}">
                  <a16:creationId xmlns:a16="http://schemas.microsoft.com/office/drawing/2014/main" id="{14DCC3F0-9E10-26EF-EEDB-E7573B793437}"/>
                </a:ext>
              </a:extLst>
            </p:cNvPr>
            <p:cNvSpPr/>
            <p:nvPr/>
          </p:nvSpPr>
          <p:spPr>
            <a:xfrm>
              <a:off x="-50237550" y="3921175"/>
              <a:ext cx="35450" cy="53575"/>
            </a:xfrm>
            <a:custGeom>
              <a:avLst/>
              <a:gdLst/>
              <a:ahLst/>
              <a:cxnLst/>
              <a:rect l="l" t="t" r="r" b="b"/>
              <a:pathLst>
                <a:path w="141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239;p72">
              <a:extLst>
                <a:ext uri="{FF2B5EF4-FFF2-40B4-BE49-F238E27FC236}">
                  <a16:creationId xmlns:a16="http://schemas.microsoft.com/office/drawing/2014/main" id="{20EC99BD-C2C0-C633-F23F-DD3F3ACE7623}"/>
                </a:ext>
              </a:extLst>
            </p:cNvPr>
            <p:cNvSpPr/>
            <p:nvPr/>
          </p:nvSpPr>
          <p:spPr>
            <a:xfrm>
              <a:off x="-50414775" y="4045625"/>
              <a:ext cx="159125" cy="122875"/>
            </a:xfrm>
            <a:custGeom>
              <a:avLst/>
              <a:gdLst/>
              <a:ahLst/>
              <a:cxnLst/>
              <a:rect l="l" t="t" r="r" b="b"/>
              <a:pathLst>
                <a:path w="6365" h="4915" extrusionOk="0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240;p72">
              <a:extLst>
                <a:ext uri="{FF2B5EF4-FFF2-40B4-BE49-F238E27FC236}">
                  <a16:creationId xmlns:a16="http://schemas.microsoft.com/office/drawing/2014/main" id="{DE67B8DA-E030-D58D-05B8-CB3B424D9546}"/>
                </a:ext>
              </a:extLst>
            </p:cNvPr>
            <p:cNvSpPr/>
            <p:nvPr/>
          </p:nvSpPr>
          <p:spPr>
            <a:xfrm>
              <a:off x="-50503000" y="3992050"/>
              <a:ext cx="300900" cy="228450"/>
            </a:xfrm>
            <a:custGeom>
              <a:avLst/>
              <a:gdLst/>
              <a:ahLst/>
              <a:cxnLst/>
              <a:rect l="l" t="t" r="r" b="b"/>
              <a:pathLst>
                <a:path w="12036" h="9138" extrusionOk="0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12235;p72">
            <a:extLst>
              <a:ext uri="{FF2B5EF4-FFF2-40B4-BE49-F238E27FC236}">
                <a16:creationId xmlns:a16="http://schemas.microsoft.com/office/drawing/2014/main" id="{E134A38A-ECDE-F749-5A33-15116A75A4AA}"/>
              </a:ext>
            </a:extLst>
          </p:cNvPr>
          <p:cNvGrpSpPr/>
          <p:nvPr/>
        </p:nvGrpSpPr>
        <p:grpSpPr>
          <a:xfrm>
            <a:off x="270413" y="4512066"/>
            <a:ext cx="220393" cy="206370"/>
            <a:chOff x="-50503000" y="3921175"/>
            <a:chExt cx="300900" cy="299325"/>
          </a:xfrm>
        </p:grpSpPr>
        <p:sp>
          <p:nvSpPr>
            <p:cNvPr id="57" name="Google Shape;12236;p72">
              <a:extLst>
                <a:ext uri="{FF2B5EF4-FFF2-40B4-BE49-F238E27FC236}">
                  <a16:creationId xmlns:a16="http://schemas.microsoft.com/office/drawing/2014/main" id="{7965F3BB-417E-016C-269F-4296CBCFDB5F}"/>
                </a:ext>
              </a:extLst>
            </p:cNvPr>
            <p:cNvSpPr/>
            <p:nvPr/>
          </p:nvSpPr>
          <p:spPr>
            <a:xfrm>
              <a:off x="-50432900" y="3921175"/>
              <a:ext cx="177250" cy="53575"/>
            </a:xfrm>
            <a:custGeom>
              <a:avLst/>
              <a:gdLst/>
              <a:ahLst/>
              <a:cxnLst/>
              <a:rect l="l" t="t" r="r" b="b"/>
              <a:pathLst>
                <a:path w="7090" h="2143" extrusionOk="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237;p72">
              <a:extLst>
                <a:ext uri="{FF2B5EF4-FFF2-40B4-BE49-F238E27FC236}">
                  <a16:creationId xmlns:a16="http://schemas.microsoft.com/office/drawing/2014/main" id="{7140E3F4-7480-9401-4018-B13595E664C2}"/>
                </a:ext>
              </a:extLst>
            </p:cNvPr>
            <p:cNvSpPr/>
            <p:nvPr/>
          </p:nvSpPr>
          <p:spPr>
            <a:xfrm>
              <a:off x="-50503000" y="39211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238;p72">
              <a:extLst>
                <a:ext uri="{FF2B5EF4-FFF2-40B4-BE49-F238E27FC236}">
                  <a16:creationId xmlns:a16="http://schemas.microsoft.com/office/drawing/2014/main" id="{A361C144-BAAE-81B5-1752-A12CE58FE8D9}"/>
                </a:ext>
              </a:extLst>
            </p:cNvPr>
            <p:cNvSpPr/>
            <p:nvPr/>
          </p:nvSpPr>
          <p:spPr>
            <a:xfrm>
              <a:off x="-50237550" y="3921175"/>
              <a:ext cx="35450" cy="53575"/>
            </a:xfrm>
            <a:custGeom>
              <a:avLst/>
              <a:gdLst/>
              <a:ahLst/>
              <a:cxnLst/>
              <a:rect l="l" t="t" r="r" b="b"/>
              <a:pathLst>
                <a:path w="141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239;p72">
              <a:extLst>
                <a:ext uri="{FF2B5EF4-FFF2-40B4-BE49-F238E27FC236}">
                  <a16:creationId xmlns:a16="http://schemas.microsoft.com/office/drawing/2014/main" id="{B7AE84B8-289E-E422-92B3-5E64146A8947}"/>
                </a:ext>
              </a:extLst>
            </p:cNvPr>
            <p:cNvSpPr/>
            <p:nvPr/>
          </p:nvSpPr>
          <p:spPr>
            <a:xfrm>
              <a:off x="-50414775" y="4045625"/>
              <a:ext cx="159125" cy="122875"/>
            </a:xfrm>
            <a:custGeom>
              <a:avLst/>
              <a:gdLst/>
              <a:ahLst/>
              <a:cxnLst/>
              <a:rect l="l" t="t" r="r" b="b"/>
              <a:pathLst>
                <a:path w="6365" h="4915" extrusionOk="0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240;p72">
              <a:extLst>
                <a:ext uri="{FF2B5EF4-FFF2-40B4-BE49-F238E27FC236}">
                  <a16:creationId xmlns:a16="http://schemas.microsoft.com/office/drawing/2014/main" id="{7B0233A6-C109-6066-3320-124FE091CAE2}"/>
                </a:ext>
              </a:extLst>
            </p:cNvPr>
            <p:cNvSpPr/>
            <p:nvPr/>
          </p:nvSpPr>
          <p:spPr>
            <a:xfrm>
              <a:off x="-50503000" y="3992050"/>
              <a:ext cx="300900" cy="228450"/>
            </a:xfrm>
            <a:custGeom>
              <a:avLst/>
              <a:gdLst/>
              <a:ahLst/>
              <a:cxnLst/>
              <a:rect l="l" t="t" r="r" b="b"/>
              <a:pathLst>
                <a:path w="12036" h="9138" extrusionOk="0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2453;p33">
            <a:extLst>
              <a:ext uri="{FF2B5EF4-FFF2-40B4-BE49-F238E27FC236}">
                <a16:creationId xmlns:a16="http://schemas.microsoft.com/office/drawing/2014/main" id="{F5D570E2-8041-1A22-9F69-AB40A3561459}"/>
              </a:ext>
            </a:extLst>
          </p:cNvPr>
          <p:cNvSpPr txBox="1">
            <a:spLocks/>
          </p:cNvSpPr>
          <p:nvPr/>
        </p:nvSpPr>
        <p:spPr>
          <a:xfrm>
            <a:off x="3626529" y="3082992"/>
            <a:ext cx="3527648" cy="205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8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pPr marL="0" indent="0"/>
            <a:r>
              <a:rPr lang="en-US" dirty="0"/>
              <a:t>Register</a:t>
            </a:r>
          </a:p>
          <a:p>
            <a:pPr marL="0" indent="0"/>
            <a:r>
              <a:rPr lang="en-US" dirty="0"/>
              <a:t>Login</a:t>
            </a:r>
          </a:p>
          <a:p>
            <a:pPr marL="0" indent="0"/>
            <a:r>
              <a:rPr lang="en-US" dirty="0"/>
              <a:t>Cart</a:t>
            </a:r>
          </a:p>
        </p:txBody>
      </p:sp>
      <p:grpSp>
        <p:nvGrpSpPr>
          <p:cNvPr id="2443" name="Google Shape;12235;p72">
            <a:extLst>
              <a:ext uri="{FF2B5EF4-FFF2-40B4-BE49-F238E27FC236}">
                <a16:creationId xmlns:a16="http://schemas.microsoft.com/office/drawing/2014/main" id="{B6D92D2D-B106-D774-D7E5-D42E778C8DF1}"/>
              </a:ext>
            </a:extLst>
          </p:cNvPr>
          <p:cNvGrpSpPr/>
          <p:nvPr/>
        </p:nvGrpSpPr>
        <p:grpSpPr>
          <a:xfrm>
            <a:off x="3328240" y="4298648"/>
            <a:ext cx="220393" cy="206370"/>
            <a:chOff x="-50503000" y="3921175"/>
            <a:chExt cx="300900" cy="299325"/>
          </a:xfrm>
        </p:grpSpPr>
        <p:sp>
          <p:nvSpPr>
            <p:cNvPr id="2444" name="Google Shape;12236;p72">
              <a:extLst>
                <a:ext uri="{FF2B5EF4-FFF2-40B4-BE49-F238E27FC236}">
                  <a16:creationId xmlns:a16="http://schemas.microsoft.com/office/drawing/2014/main" id="{573534EE-84D3-0C2B-DE70-9843A479F92B}"/>
                </a:ext>
              </a:extLst>
            </p:cNvPr>
            <p:cNvSpPr/>
            <p:nvPr/>
          </p:nvSpPr>
          <p:spPr>
            <a:xfrm>
              <a:off x="-50432900" y="3921175"/>
              <a:ext cx="177250" cy="53575"/>
            </a:xfrm>
            <a:custGeom>
              <a:avLst/>
              <a:gdLst/>
              <a:ahLst/>
              <a:cxnLst/>
              <a:rect l="l" t="t" r="r" b="b"/>
              <a:pathLst>
                <a:path w="7090" h="2143" extrusionOk="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12237;p72">
              <a:extLst>
                <a:ext uri="{FF2B5EF4-FFF2-40B4-BE49-F238E27FC236}">
                  <a16:creationId xmlns:a16="http://schemas.microsoft.com/office/drawing/2014/main" id="{31F0343F-8B37-A92E-8C4D-6CA2DF02B69A}"/>
                </a:ext>
              </a:extLst>
            </p:cNvPr>
            <p:cNvSpPr/>
            <p:nvPr/>
          </p:nvSpPr>
          <p:spPr>
            <a:xfrm>
              <a:off x="-50503000" y="39211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12238;p72">
              <a:extLst>
                <a:ext uri="{FF2B5EF4-FFF2-40B4-BE49-F238E27FC236}">
                  <a16:creationId xmlns:a16="http://schemas.microsoft.com/office/drawing/2014/main" id="{EC43E5F5-1D2F-476A-0555-E083BE3016E4}"/>
                </a:ext>
              </a:extLst>
            </p:cNvPr>
            <p:cNvSpPr/>
            <p:nvPr/>
          </p:nvSpPr>
          <p:spPr>
            <a:xfrm>
              <a:off x="-50237550" y="3921175"/>
              <a:ext cx="35450" cy="53575"/>
            </a:xfrm>
            <a:custGeom>
              <a:avLst/>
              <a:gdLst/>
              <a:ahLst/>
              <a:cxnLst/>
              <a:rect l="l" t="t" r="r" b="b"/>
              <a:pathLst>
                <a:path w="141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12239;p72">
              <a:extLst>
                <a:ext uri="{FF2B5EF4-FFF2-40B4-BE49-F238E27FC236}">
                  <a16:creationId xmlns:a16="http://schemas.microsoft.com/office/drawing/2014/main" id="{0977D45D-1BF5-1CD1-7359-DDA53D50C15C}"/>
                </a:ext>
              </a:extLst>
            </p:cNvPr>
            <p:cNvSpPr/>
            <p:nvPr/>
          </p:nvSpPr>
          <p:spPr>
            <a:xfrm>
              <a:off x="-50414775" y="4045625"/>
              <a:ext cx="159125" cy="122875"/>
            </a:xfrm>
            <a:custGeom>
              <a:avLst/>
              <a:gdLst/>
              <a:ahLst/>
              <a:cxnLst/>
              <a:rect l="l" t="t" r="r" b="b"/>
              <a:pathLst>
                <a:path w="6365" h="4915" extrusionOk="0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12240;p72">
              <a:extLst>
                <a:ext uri="{FF2B5EF4-FFF2-40B4-BE49-F238E27FC236}">
                  <a16:creationId xmlns:a16="http://schemas.microsoft.com/office/drawing/2014/main" id="{25BE5378-2EC4-C1C0-FA0B-41261A929FD6}"/>
                </a:ext>
              </a:extLst>
            </p:cNvPr>
            <p:cNvSpPr/>
            <p:nvPr/>
          </p:nvSpPr>
          <p:spPr>
            <a:xfrm>
              <a:off x="-50503000" y="3992050"/>
              <a:ext cx="300900" cy="228450"/>
            </a:xfrm>
            <a:custGeom>
              <a:avLst/>
              <a:gdLst/>
              <a:ahLst/>
              <a:cxnLst/>
              <a:rect l="l" t="t" r="r" b="b"/>
              <a:pathLst>
                <a:path w="12036" h="9138" extrusionOk="0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9" name="Google Shape;12235;p72">
            <a:extLst>
              <a:ext uri="{FF2B5EF4-FFF2-40B4-BE49-F238E27FC236}">
                <a16:creationId xmlns:a16="http://schemas.microsoft.com/office/drawing/2014/main" id="{3FDFAF86-C8C9-E1FA-132F-14D7D3434E7C}"/>
              </a:ext>
            </a:extLst>
          </p:cNvPr>
          <p:cNvGrpSpPr/>
          <p:nvPr/>
        </p:nvGrpSpPr>
        <p:grpSpPr>
          <a:xfrm>
            <a:off x="3342528" y="3764182"/>
            <a:ext cx="220393" cy="206370"/>
            <a:chOff x="-50503000" y="3921175"/>
            <a:chExt cx="300900" cy="299325"/>
          </a:xfrm>
        </p:grpSpPr>
        <p:sp>
          <p:nvSpPr>
            <p:cNvPr id="2468" name="Google Shape;12236;p72">
              <a:extLst>
                <a:ext uri="{FF2B5EF4-FFF2-40B4-BE49-F238E27FC236}">
                  <a16:creationId xmlns:a16="http://schemas.microsoft.com/office/drawing/2014/main" id="{A2C5CF87-5444-ED0B-0F8E-0CF783B06DCC}"/>
                </a:ext>
              </a:extLst>
            </p:cNvPr>
            <p:cNvSpPr/>
            <p:nvPr/>
          </p:nvSpPr>
          <p:spPr>
            <a:xfrm>
              <a:off x="-50432900" y="3921175"/>
              <a:ext cx="177250" cy="53575"/>
            </a:xfrm>
            <a:custGeom>
              <a:avLst/>
              <a:gdLst/>
              <a:ahLst/>
              <a:cxnLst/>
              <a:rect l="l" t="t" r="r" b="b"/>
              <a:pathLst>
                <a:path w="7090" h="2143" extrusionOk="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12237;p72">
              <a:extLst>
                <a:ext uri="{FF2B5EF4-FFF2-40B4-BE49-F238E27FC236}">
                  <a16:creationId xmlns:a16="http://schemas.microsoft.com/office/drawing/2014/main" id="{9378F038-420B-FF95-5F9F-1B1420E28A33}"/>
                </a:ext>
              </a:extLst>
            </p:cNvPr>
            <p:cNvSpPr/>
            <p:nvPr/>
          </p:nvSpPr>
          <p:spPr>
            <a:xfrm>
              <a:off x="-50503000" y="39211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12238;p72">
              <a:extLst>
                <a:ext uri="{FF2B5EF4-FFF2-40B4-BE49-F238E27FC236}">
                  <a16:creationId xmlns:a16="http://schemas.microsoft.com/office/drawing/2014/main" id="{C19A2EDE-679F-A791-AD18-F66DD8866568}"/>
                </a:ext>
              </a:extLst>
            </p:cNvPr>
            <p:cNvSpPr/>
            <p:nvPr/>
          </p:nvSpPr>
          <p:spPr>
            <a:xfrm>
              <a:off x="-50237550" y="3921175"/>
              <a:ext cx="35450" cy="53575"/>
            </a:xfrm>
            <a:custGeom>
              <a:avLst/>
              <a:gdLst/>
              <a:ahLst/>
              <a:cxnLst/>
              <a:rect l="l" t="t" r="r" b="b"/>
              <a:pathLst>
                <a:path w="141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12239;p72">
              <a:extLst>
                <a:ext uri="{FF2B5EF4-FFF2-40B4-BE49-F238E27FC236}">
                  <a16:creationId xmlns:a16="http://schemas.microsoft.com/office/drawing/2014/main" id="{22E5F6AA-F34F-3CE7-44BC-8629DEDF16CC}"/>
                </a:ext>
              </a:extLst>
            </p:cNvPr>
            <p:cNvSpPr/>
            <p:nvPr/>
          </p:nvSpPr>
          <p:spPr>
            <a:xfrm>
              <a:off x="-50414775" y="4045625"/>
              <a:ext cx="159125" cy="122875"/>
            </a:xfrm>
            <a:custGeom>
              <a:avLst/>
              <a:gdLst/>
              <a:ahLst/>
              <a:cxnLst/>
              <a:rect l="l" t="t" r="r" b="b"/>
              <a:pathLst>
                <a:path w="6365" h="4915" extrusionOk="0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12240;p72">
              <a:extLst>
                <a:ext uri="{FF2B5EF4-FFF2-40B4-BE49-F238E27FC236}">
                  <a16:creationId xmlns:a16="http://schemas.microsoft.com/office/drawing/2014/main" id="{A4398962-7E2E-4F4A-8E5C-06F4BB60E2A9}"/>
                </a:ext>
              </a:extLst>
            </p:cNvPr>
            <p:cNvSpPr/>
            <p:nvPr/>
          </p:nvSpPr>
          <p:spPr>
            <a:xfrm>
              <a:off x="-50503000" y="3992050"/>
              <a:ext cx="300900" cy="228450"/>
            </a:xfrm>
            <a:custGeom>
              <a:avLst/>
              <a:gdLst/>
              <a:ahLst/>
              <a:cxnLst/>
              <a:rect l="l" t="t" r="r" b="b"/>
              <a:pathLst>
                <a:path w="12036" h="9138" extrusionOk="0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3" name="Google Shape;12235;p72">
            <a:extLst>
              <a:ext uri="{FF2B5EF4-FFF2-40B4-BE49-F238E27FC236}">
                <a16:creationId xmlns:a16="http://schemas.microsoft.com/office/drawing/2014/main" id="{133B8F19-2F32-911E-879D-8244849D16AF}"/>
              </a:ext>
            </a:extLst>
          </p:cNvPr>
          <p:cNvGrpSpPr/>
          <p:nvPr/>
        </p:nvGrpSpPr>
        <p:grpSpPr>
          <a:xfrm>
            <a:off x="3341223" y="4024849"/>
            <a:ext cx="220393" cy="206370"/>
            <a:chOff x="-50503000" y="3921175"/>
            <a:chExt cx="300900" cy="299325"/>
          </a:xfrm>
        </p:grpSpPr>
        <p:sp>
          <p:nvSpPr>
            <p:cNvPr id="2474" name="Google Shape;12236;p72">
              <a:extLst>
                <a:ext uri="{FF2B5EF4-FFF2-40B4-BE49-F238E27FC236}">
                  <a16:creationId xmlns:a16="http://schemas.microsoft.com/office/drawing/2014/main" id="{B2B718A5-495B-AA0C-0850-A4ADBF68B8F1}"/>
                </a:ext>
              </a:extLst>
            </p:cNvPr>
            <p:cNvSpPr/>
            <p:nvPr/>
          </p:nvSpPr>
          <p:spPr>
            <a:xfrm>
              <a:off x="-50432900" y="3921175"/>
              <a:ext cx="177250" cy="53575"/>
            </a:xfrm>
            <a:custGeom>
              <a:avLst/>
              <a:gdLst/>
              <a:ahLst/>
              <a:cxnLst/>
              <a:rect l="l" t="t" r="r" b="b"/>
              <a:pathLst>
                <a:path w="7090" h="2143" extrusionOk="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12237;p72">
              <a:extLst>
                <a:ext uri="{FF2B5EF4-FFF2-40B4-BE49-F238E27FC236}">
                  <a16:creationId xmlns:a16="http://schemas.microsoft.com/office/drawing/2014/main" id="{02DB9E15-693F-A928-F45D-C1D78BD917FD}"/>
                </a:ext>
              </a:extLst>
            </p:cNvPr>
            <p:cNvSpPr/>
            <p:nvPr/>
          </p:nvSpPr>
          <p:spPr>
            <a:xfrm>
              <a:off x="-50503000" y="39211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12238;p72">
              <a:extLst>
                <a:ext uri="{FF2B5EF4-FFF2-40B4-BE49-F238E27FC236}">
                  <a16:creationId xmlns:a16="http://schemas.microsoft.com/office/drawing/2014/main" id="{087C5CA5-EDD2-E38A-B3E2-A405AA2095AE}"/>
                </a:ext>
              </a:extLst>
            </p:cNvPr>
            <p:cNvSpPr/>
            <p:nvPr/>
          </p:nvSpPr>
          <p:spPr>
            <a:xfrm>
              <a:off x="-50237550" y="3921175"/>
              <a:ext cx="35450" cy="53575"/>
            </a:xfrm>
            <a:custGeom>
              <a:avLst/>
              <a:gdLst/>
              <a:ahLst/>
              <a:cxnLst/>
              <a:rect l="l" t="t" r="r" b="b"/>
              <a:pathLst>
                <a:path w="141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12239;p72">
              <a:extLst>
                <a:ext uri="{FF2B5EF4-FFF2-40B4-BE49-F238E27FC236}">
                  <a16:creationId xmlns:a16="http://schemas.microsoft.com/office/drawing/2014/main" id="{F77A94A8-6D20-BA88-B8CA-353957FBA504}"/>
                </a:ext>
              </a:extLst>
            </p:cNvPr>
            <p:cNvSpPr/>
            <p:nvPr/>
          </p:nvSpPr>
          <p:spPr>
            <a:xfrm>
              <a:off x="-50414775" y="4045625"/>
              <a:ext cx="159125" cy="122875"/>
            </a:xfrm>
            <a:custGeom>
              <a:avLst/>
              <a:gdLst/>
              <a:ahLst/>
              <a:cxnLst/>
              <a:rect l="l" t="t" r="r" b="b"/>
              <a:pathLst>
                <a:path w="6365" h="4915" extrusionOk="0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12240;p72">
              <a:extLst>
                <a:ext uri="{FF2B5EF4-FFF2-40B4-BE49-F238E27FC236}">
                  <a16:creationId xmlns:a16="http://schemas.microsoft.com/office/drawing/2014/main" id="{DDEF199D-3DE9-7200-A6DA-8914FACC4348}"/>
                </a:ext>
              </a:extLst>
            </p:cNvPr>
            <p:cNvSpPr/>
            <p:nvPr/>
          </p:nvSpPr>
          <p:spPr>
            <a:xfrm>
              <a:off x="-50503000" y="3992050"/>
              <a:ext cx="300900" cy="228450"/>
            </a:xfrm>
            <a:custGeom>
              <a:avLst/>
              <a:gdLst/>
              <a:ahLst/>
              <a:cxnLst/>
              <a:rect l="l" t="t" r="r" b="b"/>
              <a:pathLst>
                <a:path w="12036" h="9138" extrusionOk="0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1" name="Google Shape;2453;p33">
            <a:extLst>
              <a:ext uri="{FF2B5EF4-FFF2-40B4-BE49-F238E27FC236}">
                <a16:creationId xmlns:a16="http://schemas.microsoft.com/office/drawing/2014/main" id="{4F1CA9AE-FD91-2662-EFAF-51F5A3235277}"/>
              </a:ext>
            </a:extLst>
          </p:cNvPr>
          <p:cNvSpPr txBox="1">
            <a:spLocks/>
          </p:cNvSpPr>
          <p:nvPr/>
        </p:nvSpPr>
        <p:spPr>
          <a:xfrm>
            <a:off x="6068509" y="3043243"/>
            <a:ext cx="1149275" cy="205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8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  <a:defRPr sz="1400" b="0" i="0" u="none" strike="noStrike" cap="non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pPr marL="0" indent="0"/>
            <a:r>
              <a:rPr lang="en-US" dirty="0"/>
              <a:t>Auth</a:t>
            </a:r>
          </a:p>
          <a:p>
            <a:pPr marL="0" indent="0"/>
            <a:r>
              <a:rPr lang="en-US" dirty="0"/>
              <a:t>Category</a:t>
            </a:r>
          </a:p>
          <a:p>
            <a:pPr marL="0" indent="0"/>
            <a:r>
              <a:rPr lang="en-US" dirty="0"/>
              <a:t>Comment</a:t>
            </a:r>
          </a:p>
          <a:p>
            <a:pPr marL="0" indent="0"/>
            <a:r>
              <a:rPr lang="en-US" dirty="0"/>
              <a:t>Index</a:t>
            </a:r>
          </a:p>
          <a:p>
            <a:pPr marL="0" indent="0"/>
            <a:r>
              <a:rPr lang="en-US" dirty="0"/>
              <a:t>Order</a:t>
            </a:r>
          </a:p>
          <a:p>
            <a:pPr marL="0" indent="0"/>
            <a:r>
              <a:rPr lang="en-US" dirty="0"/>
              <a:t>Product</a:t>
            </a:r>
          </a:p>
          <a:p>
            <a:pPr marL="0" indent="0"/>
            <a:r>
              <a:rPr lang="en-US" dirty="0"/>
              <a:t>Rating</a:t>
            </a:r>
          </a:p>
        </p:txBody>
      </p:sp>
      <p:grpSp>
        <p:nvGrpSpPr>
          <p:cNvPr id="2492" name="Google Shape;12235;p72">
            <a:extLst>
              <a:ext uri="{FF2B5EF4-FFF2-40B4-BE49-F238E27FC236}">
                <a16:creationId xmlns:a16="http://schemas.microsoft.com/office/drawing/2014/main" id="{630055EE-12C8-1B81-ACAB-9C839CFFCCB1}"/>
              </a:ext>
            </a:extLst>
          </p:cNvPr>
          <p:cNvGrpSpPr/>
          <p:nvPr/>
        </p:nvGrpSpPr>
        <p:grpSpPr>
          <a:xfrm>
            <a:off x="5796186" y="3157149"/>
            <a:ext cx="220393" cy="206370"/>
            <a:chOff x="-50503000" y="3921175"/>
            <a:chExt cx="300900" cy="299325"/>
          </a:xfrm>
        </p:grpSpPr>
        <p:sp>
          <p:nvSpPr>
            <p:cNvPr id="2493" name="Google Shape;12236;p72">
              <a:extLst>
                <a:ext uri="{FF2B5EF4-FFF2-40B4-BE49-F238E27FC236}">
                  <a16:creationId xmlns:a16="http://schemas.microsoft.com/office/drawing/2014/main" id="{16302D7E-58EC-AB64-475A-63303241B9E0}"/>
                </a:ext>
              </a:extLst>
            </p:cNvPr>
            <p:cNvSpPr/>
            <p:nvPr/>
          </p:nvSpPr>
          <p:spPr>
            <a:xfrm>
              <a:off x="-50432900" y="3921175"/>
              <a:ext cx="177250" cy="53575"/>
            </a:xfrm>
            <a:custGeom>
              <a:avLst/>
              <a:gdLst/>
              <a:ahLst/>
              <a:cxnLst/>
              <a:rect l="l" t="t" r="r" b="b"/>
              <a:pathLst>
                <a:path w="7090" h="2143" extrusionOk="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12237;p72">
              <a:extLst>
                <a:ext uri="{FF2B5EF4-FFF2-40B4-BE49-F238E27FC236}">
                  <a16:creationId xmlns:a16="http://schemas.microsoft.com/office/drawing/2014/main" id="{4E1CDE34-DF28-3356-7BC1-28A31CAD7749}"/>
                </a:ext>
              </a:extLst>
            </p:cNvPr>
            <p:cNvSpPr/>
            <p:nvPr/>
          </p:nvSpPr>
          <p:spPr>
            <a:xfrm>
              <a:off x="-50503000" y="39211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12238;p72">
              <a:extLst>
                <a:ext uri="{FF2B5EF4-FFF2-40B4-BE49-F238E27FC236}">
                  <a16:creationId xmlns:a16="http://schemas.microsoft.com/office/drawing/2014/main" id="{57844EE3-FDA4-CCF0-7560-8BD39A429F07}"/>
                </a:ext>
              </a:extLst>
            </p:cNvPr>
            <p:cNvSpPr/>
            <p:nvPr/>
          </p:nvSpPr>
          <p:spPr>
            <a:xfrm>
              <a:off x="-50237550" y="3921175"/>
              <a:ext cx="35450" cy="53575"/>
            </a:xfrm>
            <a:custGeom>
              <a:avLst/>
              <a:gdLst/>
              <a:ahLst/>
              <a:cxnLst/>
              <a:rect l="l" t="t" r="r" b="b"/>
              <a:pathLst>
                <a:path w="141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12239;p72">
              <a:extLst>
                <a:ext uri="{FF2B5EF4-FFF2-40B4-BE49-F238E27FC236}">
                  <a16:creationId xmlns:a16="http://schemas.microsoft.com/office/drawing/2014/main" id="{7A1B4D7D-5B55-F744-2878-35816A980AB2}"/>
                </a:ext>
              </a:extLst>
            </p:cNvPr>
            <p:cNvSpPr/>
            <p:nvPr/>
          </p:nvSpPr>
          <p:spPr>
            <a:xfrm>
              <a:off x="-50414775" y="4045625"/>
              <a:ext cx="159125" cy="122875"/>
            </a:xfrm>
            <a:custGeom>
              <a:avLst/>
              <a:gdLst/>
              <a:ahLst/>
              <a:cxnLst/>
              <a:rect l="l" t="t" r="r" b="b"/>
              <a:pathLst>
                <a:path w="6365" h="4915" extrusionOk="0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12240;p72">
              <a:extLst>
                <a:ext uri="{FF2B5EF4-FFF2-40B4-BE49-F238E27FC236}">
                  <a16:creationId xmlns:a16="http://schemas.microsoft.com/office/drawing/2014/main" id="{B1DE2FAB-17FF-9D89-6863-70D881FEF854}"/>
                </a:ext>
              </a:extLst>
            </p:cNvPr>
            <p:cNvSpPr/>
            <p:nvPr/>
          </p:nvSpPr>
          <p:spPr>
            <a:xfrm>
              <a:off x="-50503000" y="3992050"/>
              <a:ext cx="300900" cy="228450"/>
            </a:xfrm>
            <a:custGeom>
              <a:avLst/>
              <a:gdLst/>
              <a:ahLst/>
              <a:cxnLst/>
              <a:rect l="l" t="t" r="r" b="b"/>
              <a:pathLst>
                <a:path w="12036" h="9138" extrusionOk="0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8" name="Google Shape;12235;p72">
            <a:extLst>
              <a:ext uri="{FF2B5EF4-FFF2-40B4-BE49-F238E27FC236}">
                <a16:creationId xmlns:a16="http://schemas.microsoft.com/office/drawing/2014/main" id="{94458833-AD1B-FF39-A983-94D9B2571CDB}"/>
              </a:ext>
            </a:extLst>
          </p:cNvPr>
          <p:cNvGrpSpPr/>
          <p:nvPr/>
        </p:nvGrpSpPr>
        <p:grpSpPr>
          <a:xfrm>
            <a:off x="5784509" y="3446457"/>
            <a:ext cx="220393" cy="206370"/>
            <a:chOff x="-50503000" y="3921175"/>
            <a:chExt cx="300900" cy="299325"/>
          </a:xfrm>
        </p:grpSpPr>
        <p:sp>
          <p:nvSpPr>
            <p:cNvPr id="2499" name="Google Shape;12236;p72">
              <a:extLst>
                <a:ext uri="{FF2B5EF4-FFF2-40B4-BE49-F238E27FC236}">
                  <a16:creationId xmlns:a16="http://schemas.microsoft.com/office/drawing/2014/main" id="{6A3E2D68-DBC9-B5E1-0C04-E1EF56579903}"/>
                </a:ext>
              </a:extLst>
            </p:cNvPr>
            <p:cNvSpPr/>
            <p:nvPr/>
          </p:nvSpPr>
          <p:spPr>
            <a:xfrm>
              <a:off x="-50432900" y="3921175"/>
              <a:ext cx="177250" cy="53575"/>
            </a:xfrm>
            <a:custGeom>
              <a:avLst/>
              <a:gdLst/>
              <a:ahLst/>
              <a:cxnLst/>
              <a:rect l="l" t="t" r="r" b="b"/>
              <a:pathLst>
                <a:path w="7090" h="2143" extrusionOk="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12237;p72">
              <a:extLst>
                <a:ext uri="{FF2B5EF4-FFF2-40B4-BE49-F238E27FC236}">
                  <a16:creationId xmlns:a16="http://schemas.microsoft.com/office/drawing/2014/main" id="{DDA0B41F-E6A5-66C3-F6DA-323F2E2C8B01}"/>
                </a:ext>
              </a:extLst>
            </p:cNvPr>
            <p:cNvSpPr/>
            <p:nvPr/>
          </p:nvSpPr>
          <p:spPr>
            <a:xfrm>
              <a:off x="-50503000" y="39211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12238;p72">
              <a:extLst>
                <a:ext uri="{FF2B5EF4-FFF2-40B4-BE49-F238E27FC236}">
                  <a16:creationId xmlns:a16="http://schemas.microsoft.com/office/drawing/2014/main" id="{E2E791E0-5EDF-AF9D-4392-475F2B176135}"/>
                </a:ext>
              </a:extLst>
            </p:cNvPr>
            <p:cNvSpPr/>
            <p:nvPr/>
          </p:nvSpPr>
          <p:spPr>
            <a:xfrm>
              <a:off x="-50237550" y="3921175"/>
              <a:ext cx="35450" cy="53575"/>
            </a:xfrm>
            <a:custGeom>
              <a:avLst/>
              <a:gdLst/>
              <a:ahLst/>
              <a:cxnLst/>
              <a:rect l="l" t="t" r="r" b="b"/>
              <a:pathLst>
                <a:path w="141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12239;p72">
              <a:extLst>
                <a:ext uri="{FF2B5EF4-FFF2-40B4-BE49-F238E27FC236}">
                  <a16:creationId xmlns:a16="http://schemas.microsoft.com/office/drawing/2014/main" id="{3EF950CB-EAF8-C7E5-1E5C-1E7A12C82107}"/>
                </a:ext>
              </a:extLst>
            </p:cNvPr>
            <p:cNvSpPr/>
            <p:nvPr/>
          </p:nvSpPr>
          <p:spPr>
            <a:xfrm>
              <a:off x="-50414775" y="4045625"/>
              <a:ext cx="159125" cy="122875"/>
            </a:xfrm>
            <a:custGeom>
              <a:avLst/>
              <a:gdLst/>
              <a:ahLst/>
              <a:cxnLst/>
              <a:rect l="l" t="t" r="r" b="b"/>
              <a:pathLst>
                <a:path w="6365" h="4915" extrusionOk="0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12240;p72">
              <a:extLst>
                <a:ext uri="{FF2B5EF4-FFF2-40B4-BE49-F238E27FC236}">
                  <a16:creationId xmlns:a16="http://schemas.microsoft.com/office/drawing/2014/main" id="{D5CED78B-66EF-E362-7E28-560C4AD06BA0}"/>
                </a:ext>
              </a:extLst>
            </p:cNvPr>
            <p:cNvSpPr/>
            <p:nvPr/>
          </p:nvSpPr>
          <p:spPr>
            <a:xfrm>
              <a:off x="-50503000" y="3992050"/>
              <a:ext cx="300900" cy="228450"/>
            </a:xfrm>
            <a:custGeom>
              <a:avLst/>
              <a:gdLst/>
              <a:ahLst/>
              <a:cxnLst/>
              <a:rect l="l" t="t" r="r" b="b"/>
              <a:pathLst>
                <a:path w="12036" h="9138" extrusionOk="0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4" name="Google Shape;12235;p72">
            <a:extLst>
              <a:ext uri="{FF2B5EF4-FFF2-40B4-BE49-F238E27FC236}">
                <a16:creationId xmlns:a16="http://schemas.microsoft.com/office/drawing/2014/main" id="{23FD17D0-2804-6039-4F76-4C5EB03ABEFE}"/>
              </a:ext>
            </a:extLst>
          </p:cNvPr>
          <p:cNvGrpSpPr/>
          <p:nvPr/>
        </p:nvGrpSpPr>
        <p:grpSpPr>
          <a:xfrm>
            <a:off x="5770220" y="4258899"/>
            <a:ext cx="220393" cy="206370"/>
            <a:chOff x="-50503000" y="3921175"/>
            <a:chExt cx="300900" cy="299325"/>
          </a:xfrm>
        </p:grpSpPr>
        <p:sp>
          <p:nvSpPr>
            <p:cNvPr id="2505" name="Google Shape;12236;p72">
              <a:extLst>
                <a:ext uri="{FF2B5EF4-FFF2-40B4-BE49-F238E27FC236}">
                  <a16:creationId xmlns:a16="http://schemas.microsoft.com/office/drawing/2014/main" id="{9F2D56E0-1010-D012-3317-849461D880A2}"/>
                </a:ext>
              </a:extLst>
            </p:cNvPr>
            <p:cNvSpPr/>
            <p:nvPr/>
          </p:nvSpPr>
          <p:spPr>
            <a:xfrm>
              <a:off x="-50432900" y="3921175"/>
              <a:ext cx="177250" cy="53575"/>
            </a:xfrm>
            <a:custGeom>
              <a:avLst/>
              <a:gdLst/>
              <a:ahLst/>
              <a:cxnLst/>
              <a:rect l="l" t="t" r="r" b="b"/>
              <a:pathLst>
                <a:path w="7090" h="2143" extrusionOk="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12237;p72">
              <a:extLst>
                <a:ext uri="{FF2B5EF4-FFF2-40B4-BE49-F238E27FC236}">
                  <a16:creationId xmlns:a16="http://schemas.microsoft.com/office/drawing/2014/main" id="{4215820D-BD86-71AE-0489-89E361A8C3E5}"/>
                </a:ext>
              </a:extLst>
            </p:cNvPr>
            <p:cNvSpPr/>
            <p:nvPr/>
          </p:nvSpPr>
          <p:spPr>
            <a:xfrm>
              <a:off x="-50503000" y="39211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12238;p72">
              <a:extLst>
                <a:ext uri="{FF2B5EF4-FFF2-40B4-BE49-F238E27FC236}">
                  <a16:creationId xmlns:a16="http://schemas.microsoft.com/office/drawing/2014/main" id="{48A0B58A-8C78-C392-0636-7D1BE277A295}"/>
                </a:ext>
              </a:extLst>
            </p:cNvPr>
            <p:cNvSpPr/>
            <p:nvPr/>
          </p:nvSpPr>
          <p:spPr>
            <a:xfrm>
              <a:off x="-50237550" y="3921175"/>
              <a:ext cx="35450" cy="53575"/>
            </a:xfrm>
            <a:custGeom>
              <a:avLst/>
              <a:gdLst/>
              <a:ahLst/>
              <a:cxnLst/>
              <a:rect l="l" t="t" r="r" b="b"/>
              <a:pathLst>
                <a:path w="141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12239;p72">
              <a:extLst>
                <a:ext uri="{FF2B5EF4-FFF2-40B4-BE49-F238E27FC236}">
                  <a16:creationId xmlns:a16="http://schemas.microsoft.com/office/drawing/2014/main" id="{5B66057F-405B-7DC4-9304-4F0C37CFCB86}"/>
                </a:ext>
              </a:extLst>
            </p:cNvPr>
            <p:cNvSpPr/>
            <p:nvPr/>
          </p:nvSpPr>
          <p:spPr>
            <a:xfrm>
              <a:off x="-50414775" y="4045625"/>
              <a:ext cx="159125" cy="122875"/>
            </a:xfrm>
            <a:custGeom>
              <a:avLst/>
              <a:gdLst/>
              <a:ahLst/>
              <a:cxnLst/>
              <a:rect l="l" t="t" r="r" b="b"/>
              <a:pathLst>
                <a:path w="6365" h="4915" extrusionOk="0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12240;p72">
              <a:extLst>
                <a:ext uri="{FF2B5EF4-FFF2-40B4-BE49-F238E27FC236}">
                  <a16:creationId xmlns:a16="http://schemas.microsoft.com/office/drawing/2014/main" id="{3D9E6F9E-60BB-035F-DA41-DF6676C1E7A7}"/>
                </a:ext>
              </a:extLst>
            </p:cNvPr>
            <p:cNvSpPr/>
            <p:nvPr/>
          </p:nvSpPr>
          <p:spPr>
            <a:xfrm>
              <a:off x="-50503000" y="3992050"/>
              <a:ext cx="300900" cy="228450"/>
            </a:xfrm>
            <a:custGeom>
              <a:avLst/>
              <a:gdLst/>
              <a:ahLst/>
              <a:cxnLst/>
              <a:rect l="l" t="t" r="r" b="b"/>
              <a:pathLst>
                <a:path w="12036" h="9138" extrusionOk="0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12235;p72">
            <a:extLst>
              <a:ext uri="{FF2B5EF4-FFF2-40B4-BE49-F238E27FC236}">
                <a16:creationId xmlns:a16="http://schemas.microsoft.com/office/drawing/2014/main" id="{66D83ED1-D68A-1C94-98A5-9CED584EEE5F}"/>
              </a:ext>
            </a:extLst>
          </p:cNvPr>
          <p:cNvGrpSpPr/>
          <p:nvPr/>
        </p:nvGrpSpPr>
        <p:grpSpPr>
          <a:xfrm>
            <a:off x="5784508" y="3724433"/>
            <a:ext cx="220393" cy="206370"/>
            <a:chOff x="-50503000" y="3921175"/>
            <a:chExt cx="300900" cy="299325"/>
          </a:xfrm>
        </p:grpSpPr>
        <p:sp>
          <p:nvSpPr>
            <p:cNvPr id="2511" name="Google Shape;12236;p72">
              <a:extLst>
                <a:ext uri="{FF2B5EF4-FFF2-40B4-BE49-F238E27FC236}">
                  <a16:creationId xmlns:a16="http://schemas.microsoft.com/office/drawing/2014/main" id="{AB32A6E8-FFA3-8E7F-2F46-EB4A52466CB4}"/>
                </a:ext>
              </a:extLst>
            </p:cNvPr>
            <p:cNvSpPr/>
            <p:nvPr/>
          </p:nvSpPr>
          <p:spPr>
            <a:xfrm>
              <a:off x="-50432900" y="3921175"/>
              <a:ext cx="177250" cy="53575"/>
            </a:xfrm>
            <a:custGeom>
              <a:avLst/>
              <a:gdLst/>
              <a:ahLst/>
              <a:cxnLst/>
              <a:rect l="l" t="t" r="r" b="b"/>
              <a:pathLst>
                <a:path w="7090" h="2143" extrusionOk="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12237;p72">
              <a:extLst>
                <a:ext uri="{FF2B5EF4-FFF2-40B4-BE49-F238E27FC236}">
                  <a16:creationId xmlns:a16="http://schemas.microsoft.com/office/drawing/2014/main" id="{9CA545D1-4227-F479-BC0E-CDAA52EF0843}"/>
                </a:ext>
              </a:extLst>
            </p:cNvPr>
            <p:cNvSpPr/>
            <p:nvPr/>
          </p:nvSpPr>
          <p:spPr>
            <a:xfrm>
              <a:off x="-50503000" y="39211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12238;p72">
              <a:extLst>
                <a:ext uri="{FF2B5EF4-FFF2-40B4-BE49-F238E27FC236}">
                  <a16:creationId xmlns:a16="http://schemas.microsoft.com/office/drawing/2014/main" id="{57CA830F-909F-76E5-C4CD-1C62E5741F4C}"/>
                </a:ext>
              </a:extLst>
            </p:cNvPr>
            <p:cNvSpPr/>
            <p:nvPr/>
          </p:nvSpPr>
          <p:spPr>
            <a:xfrm>
              <a:off x="-50237550" y="3921175"/>
              <a:ext cx="35450" cy="53575"/>
            </a:xfrm>
            <a:custGeom>
              <a:avLst/>
              <a:gdLst/>
              <a:ahLst/>
              <a:cxnLst/>
              <a:rect l="l" t="t" r="r" b="b"/>
              <a:pathLst>
                <a:path w="141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12239;p72">
              <a:extLst>
                <a:ext uri="{FF2B5EF4-FFF2-40B4-BE49-F238E27FC236}">
                  <a16:creationId xmlns:a16="http://schemas.microsoft.com/office/drawing/2014/main" id="{A2F0454C-F731-A4C7-79EC-FA092CEE3859}"/>
                </a:ext>
              </a:extLst>
            </p:cNvPr>
            <p:cNvSpPr/>
            <p:nvPr/>
          </p:nvSpPr>
          <p:spPr>
            <a:xfrm>
              <a:off x="-50414775" y="4045625"/>
              <a:ext cx="159125" cy="122875"/>
            </a:xfrm>
            <a:custGeom>
              <a:avLst/>
              <a:gdLst/>
              <a:ahLst/>
              <a:cxnLst/>
              <a:rect l="l" t="t" r="r" b="b"/>
              <a:pathLst>
                <a:path w="6365" h="4915" extrusionOk="0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12240;p72">
              <a:extLst>
                <a:ext uri="{FF2B5EF4-FFF2-40B4-BE49-F238E27FC236}">
                  <a16:creationId xmlns:a16="http://schemas.microsoft.com/office/drawing/2014/main" id="{2D30CDCD-E28B-DEF0-8EAD-D0040BC43AC4}"/>
                </a:ext>
              </a:extLst>
            </p:cNvPr>
            <p:cNvSpPr/>
            <p:nvPr/>
          </p:nvSpPr>
          <p:spPr>
            <a:xfrm>
              <a:off x="-50503000" y="3992050"/>
              <a:ext cx="300900" cy="228450"/>
            </a:xfrm>
            <a:custGeom>
              <a:avLst/>
              <a:gdLst/>
              <a:ahLst/>
              <a:cxnLst/>
              <a:rect l="l" t="t" r="r" b="b"/>
              <a:pathLst>
                <a:path w="12036" h="9138" extrusionOk="0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6" name="Google Shape;12235;p72">
            <a:extLst>
              <a:ext uri="{FF2B5EF4-FFF2-40B4-BE49-F238E27FC236}">
                <a16:creationId xmlns:a16="http://schemas.microsoft.com/office/drawing/2014/main" id="{7EFE96F4-F267-BF73-EE06-5A1B892FFDE8}"/>
              </a:ext>
            </a:extLst>
          </p:cNvPr>
          <p:cNvGrpSpPr/>
          <p:nvPr/>
        </p:nvGrpSpPr>
        <p:grpSpPr>
          <a:xfrm>
            <a:off x="5783203" y="3985100"/>
            <a:ext cx="220393" cy="206370"/>
            <a:chOff x="-50503000" y="3921175"/>
            <a:chExt cx="300900" cy="299325"/>
          </a:xfrm>
        </p:grpSpPr>
        <p:sp>
          <p:nvSpPr>
            <p:cNvPr id="2517" name="Google Shape;12236;p72">
              <a:extLst>
                <a:ext uri="{FF2B5EF4-FFF2-40B4-BE49-F238E27FC236}">
                  <a16:creationId xmlns:a16="http://schemas.microsoft.com/office/drawing/2014/main" id="{14FE68AB-D58C-8CB0-D47B-080F184B1E13}"/>
                </a:ext>
              </a:extLst>
            </p:cNvPr>
            <p:cNvSpPr/>
            <p:nvPr/>
          </p:nvSpPr>
          <p:spPr>
            <a:xfrm>
              <a:off x="-50432900" y="3921175"/>
              <a:ext cx="177250" cy="53575"/>
            </a:xfrm>
            <a:custGeom>
              <a:avLst/>
              <a:gdLst/>
              <a:ahLst/>
              <a:cxnLst/>
              <a:rect l="l" t="t" r="r" b="b"/>
              <a:pathLst>
                <a:path w="7090" h="2143" extrusionOk="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12237;p72">
              <a:extLst>
                <a:ext uri="{FF2B5EF4-FFF2-40B4-BE49-F238E27FC236}">
                  <a16:creationId xmlns:a16="http://schemas.microsoft.com/office/drawing/2014/main" id="{0173F248-DB0B-3055-F3CB-A8AF20633AF2}"/>
                </a:ext>
              </a:extLst>
            </p:cNvPr>
            <p:cNvSpPr/>
            <p:nvPr/>
          </p:nvSpPr>
          <p:spPr>
            <a:xfrm>
              <a:off x="-50503000" y="39211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12238;p72">
              <a:extLst>
                <a:ext uri="{FF2B5EF4-FFF2-40B4-BE49-F238E27FC236}">
                  <a16:creationId xmlns:a16="http://schemas.microsoft.com/office/drawing/2014/main" id="{87BB7317-79E7-9124-4142-75EF10128E4D}"/>
                </a:ext>
              </a:extLst>
            </p:cNvPr>
            <p:cNvSpPr/>
            <p:nvPr/>
          </p:nvSpPr>
          <p:spPr>
            <a:xfrm>
              <a:off x="-50237550" y="3921175"/>
              <a:ext cx="35450" cy="53575"/>
            </a:xfrm>
            <a:custGeom>
              <a:avLst/>
              <a:gdLst/>
              <a:ahLst/>
              <a:cxnLst/>
              <a:rect l="l" t="t" r="r" b="b"/>
              <a:pathLst>
                <a:path w="141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12239;p72">
              <a:extLst>
                <a:ext uri="{FF2B5EF4-FFF2-40B4-BE49-F238E27FC236}">
                  <a16:creationId xmlns:a16="http://schemas.microsoft.com/office/drawing/2014/main" id="{F32D90B5-97B1-EB4D-DF0A-E1C929645CE4}"/>
                </a:ext>
              </a:extLst>
            </p:cNvPr>
            <p:cNvSpPr/>
            <p:nvPr/>
          </p:nvSpPr>
          <p:spPr>
            <a:xfrm>
              <a:off x="-50414775" y="4045625"/>
              <a:ext cx="159125" cy="122875"/>
            </a:xfrm>
            <a:custGeom>
              <a:avLst/>
              <a:gdLst/>
              <a:ahLst/>
              <a:cxnLst/>
              <a:rect l="l" t="t" r="r" b="b"/>
              <a:pathLst>
                <a:path w="6365" h="4915" extrusionOk="0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12240;p72">
              <a:extLst>
                <a:ext uri="{FF2B5EF4-FFF2-40B4-BE49-F238E27FC236}">
                  <a16:creationId xmlns:a16="http://schemas.microsoft.com/office/drawing/2014/main" id="{C0FAEF18-7365-EB5F-4229-713628FFF664}"/>
                </a:ext>
              </a:extLst>
            </p:cNvPr>
            <p:cNvSpPr/>
            <p:nvPr/>
          </p:nvSpPr>
          <p:spPr>
            <a:xfrm>
              <a:off x="-50503000" y="3992050"/>
              <a:ext cx="300900" cy="228450"/>
            </a:xfrm>
            <a:custGeom>
              <a:avLst/>
              <a:gdLst/>
              <a:ahLst/>
              <a:cxnLst/>
              <a:rect l="l" t="t" r="r" b="b"/>
              <a:pathLst>
                <a:path w="12036" h="9138" extrusionOk="0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2" name="Google Shape;12235;p72">
            <a:extLst>
              <a:ext uri="{FF2B5EF4-FFF2-40B4-BE49-F238E27FC236}">
                <a16:creationId xmlns:a16="http://schemas.microsoft.com/office/drawing/2014/main" id="{54A2F350-CFA3-2B15-7AAF-39ACC10AF70F}"/>
              </a:ext>
            </a:extLst>
          </p:cNvPr>
          <p:cNvGrpSpPr/>
          <p:nvPr/>
        </p:nvGrpSpPr>
        <p:grpSpPr>
          <a:xfrm>
            <a:off x="5763591" y="4772080"/>
            <a:ext cx="220393" cy="206370"/>
            <a:chOff x="-50503000" y="3921175"/>
            <a:chExt cx="300900" cy="299325"/>
          </a:xfrm>
        </p:grpSpPr>
        <p:sp>
          <p:nvSpPr>
            <p:cNvPr id="2523" name="Google Shape;12236;p72">
              <a:extLst>
                <a:ext uri="{FF2B5EF4-FFF2-40B4-BE49-F238E27FC236}">
                  <a16:creationId xmlns:a16="http://schemas.microsoft.com/office/drawing/2014/main" id="{F7CCD1F6-D11A-4D45-C4E0-942A63FA71D6}"/>
                </a:ext>
              </a:extLst>
            </p:cNvPr>
            <p:cNvSpPr/>
            <p:nvPr/>
          </p:nvSpPr>
          <p:spPr>
            <a:xfrm>
              <a:off x="-50432900" y="3921175"/>
              <a:ext cx="177250" cy="53575"/>
            </a:xfrm>
            <a:custGeom>
              <a:avLst/>
              <a:gdLst/>
              <a:ahLst/>
              <a:cxnLst/>
              <a:rect l="l" t="t" r="r" b="b"/>
              <a:pathLst>
                <a:path w="7090" h="2143" extrusionOk="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12237;p72">
              <a:extLst>
                <a:ext uri="{FF2B5EF4-FFF2-40B4-BE49-F238E27FC236}">
                  <a16:creationId xmlns:a16="http://schemas.microsoft.com/office/drawing/2014/main" id="{16670BF2-BF2C-B638-4986-9CD376A2B043}"/>
                </a:ext>
              </a:extLst>
            </p:cNvPr>
            <p:cNvSpPr/>
            <p:nvPr/>
          </p:nvSpPr>
          <p:spPr>
            <a:xfrm>
              <a:off x="-50503000" y="39211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12238;p72">
              <a:extLst>
                <a:ext uri="{FF2B5EF4-FFF2-40B4-BE49-F238E27FC236}">
                  <a16:creationId xmlns:a16="http://schemas.microsoft.com/office/drawing/2014/main" id="{F57D55DC-7B97-41B8-99A1-D9D4CDA2C085}"/>
                </a:ext>
              </a:extLst>
            </p:cNvPr>
            <p:cNvSpPr/>
            <p:nvPr/>
          </p:nvSpPr>
          <p:spPr>
            <a:xfrm>
              <a:off x="-50237550" y="3921175"/>
              <a:ext cx="35450" cy="53575"/>
            </a:xfrm>
            <a:custGeom>
              <a:avLst/>
              <a:gdLst/>
              <a:ahLst/>
              <a:cxnLst/>
              <a:rect l="l" t="t" r="r" b="b"/>
              <a:pathLst>
                <a:path w="141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12239;p72">
              <a:extLst>
                <a:ext uri="{FF2B5EF4-FFF2-40B4-BE49-F238E27FC236}">
                  <a16:creationId xmlns:a16="http://schemas.microsoft.com/office/drawing/2014/main" id="{DDE8C24B-51F6-5D19-F6ED-256374BACF04}"/>
                </a:ext>
              </a:extLst>
            </p:cNvPr>
            <p:cNvSpPr/>
            <p:nvPr/>
          </p:nvSpPr>
          <p:spPr>
            <a:xfrm>
              <a:off x="-50414775" y="4045625"/>
              <a:ext cx="159125" cy="122875"/>
            </a:xfrm>
            <a:custGeom>
              <a:avLst/>
              <a:gdLst/>
              <a:ahLst/>
              <a:cxnLst/>
              <a:rect l="l" t="t" r="r" b="b"/>
              <a:pathLst>
                <a:path w="6365" h="4915" extrusionOk="0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12240;p72">
              <a:extLst>
                <a:ext uri="{FF2B5EF4-FFF2-40B4-BE49-F238E27FC236}">
                  <a16:creationId xmlns:a16="http://schemas.microsoft.com/office/drawing/2014/main" id="{ABCE7B22-4E7B-72C9-E678-874F81CE73AC}"/>
                </a:ext>
              </a:extLst>
            </p:cNvPr>
            <p:cNvSpPr/>
            <p:nvPr/>
          </p:nvSpPr>
          <p:spPr>
            <a:xfrm>
              <a:off x="-50503000" y="3992050"/>
              <a:ext cx="300900" cy="228450"/>
            </a:xfrm>
            <a:custGeom>
              <a:avLst/>
              <a:gdLst/>
              <a:ahLst/>
              <a:cxnLst/>
              <a:rect l="l" t="t" r="r" b="b"/>
              <a:pathLst>
                <a:path w="12036" h="9138" extrusionOk="0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8" name="Google Shape;12235;p72">
            <a:extLst>
              <a:ext uri="{FF2B5EF4-FFF2-40B4-BE49-F238E27FC236}">
                <a16:creationId xmlns:a16="http://schemas.microsoft.com/office/drawing/2014/main" id="{CD4029D1-3CA8-912C-F3AE-076A909ACA1B}"/>
              </a:ext>
            </a:extLst>
          </p:cNvPr>
          <p:cNvGrpSpPr/>
          <p:nvPr/>
        </p:nvGrpSpPr>
        <p:grpSpPr>
          <a:xfrm>
            <a:off x="5770220" y="4512066"/>
            <a:ext cx="220393" cy="206370"/>
            <a:chOff x="-50503000" y="3921175"/>
            <a:chExt cx="300900" cy="299325"/>
          </a:xfrm>
        </p:grpSpPr>
        <p:sp>
          <p:nvSpPr>
            <p:cNvPr id="2529" name="Google Shape;12236;p72">
              <a:extLst>
                <a:ext uri="{FF2B5EF4-FFF2-40B4-BE49-F238E27FC236}">
                  <a16:creationId xmlns:a16="http://schemas.microsoft.com/office/drawing/2014/main" id="{389D317B-39B9-D90B-D242-53D24B1041EE}"/>
                </a:ext>
              </a:extLst>
            </p:cNvPr>
            <p:cNvSpPr/>
            <p:nvPr/>
          </p:nvSpPr>
          <p:spPr>
            <a:xfrm>
              <a:off x="-50432900" y="3921175"/>
              <a:ext cx="177250" cy="53575"/>
            </a:xfrm>
            <a:custGeom>
              <a:avLst/>
              <a:gdLst/>
              <a:ahLst/>
              <a:cxnLst/>
              <a:rect l="l" t="t" r="r" b="b"/>
              <a:pathLst>
                <a:path w="7090" h="2143" extrusionOk="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12237;p72">
              <a:extLst>
                <a:ext uri="{FF2B5EF4-FFF2-40B4-BE49-F238E27FC236}">
                  <a16:creationId xmlns:a16="http://schemas.microsoft.com/office/drawing/2014/main" id="{B6303712-667E-B1C2-9031-DD6AE48E4E29}"/>
                </a:ext>
              </a:extLst>
            </p:cNvPr>
            <p:cNvSpPr/>
            <p:nvPr/>
          </p:nvSpPr>
          <p:spPr>
            <a:xfrm>
              <a:off x="-50503000" y="39211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12238;p72">
              <a:extLst>
                <a:ext uri="{FF2B5EF4-FFF2-40B4-BE49-F238E27FC236}">
                  <a16:creationId xmlns:a16="http://schemas.microsoft.com/office/drawing/2014/main" id="{E088C688-6464-B940-0AC8-6D170C691591}"/>
                </a:ext>
              </a:extLst>
            </p:cNvPr>
            <p:cNvSpPr/>
            <p:nvPr/>
          </p:nvSpPr>
          <p:spPr>
            <a:xfrm>
              <a:off x="-50237550" y="3921175"/>
              <a:ext cx="35450" cy="53575"/>
            </a:xfrm>
            <a:custGeom>
              <a:avLst/>
              <a:gdLst/>
              <a:ahLst/>
              <a:cxnLst/>
              <a:rect l="l" t="t" r="r" b="b"/>
              <a:pathLst>
                <a:path w="141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12239;p72">
              <a:extLst>
                <a:ext uri="{FF2B5EF4-FFF2-40B4-BE49-F238E27FC236}">
                  <a16:creationId xmlns:a16="http://schemas.microsoft.com/office/drawing/2014/main" id="{FA1AA776-DF73-4D81-71A6-E8C78D646E9F}"/>
                </a:ext>
              </a:extLst>
            </p:cNvPr>
            <p:cNvSpPr/>
            <p:nvPr/>
          </p:nvSpPr>
          <p:spPr>
            <a:xfrm>
              <a:off x="-50414775" y="4045625"/>
              <a:ext cx="159125" cy="122875"/>
            </a:xfrm>
            <a:custGeom>
              <a:avLst/>
              <a:gdLst/>
              <a:ahLst/>
              <a:cxnLst/>
              <a:rect l="l" t="t" r="r" b="b"/>
              <a:pathLst>
                <a:path w="6365" h="4915" extrusionOk="0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12240;p72">
              <a:extLst>
                <a:ext uri="{FF2B5EF4-FFF2-40B4-BE49-F238E27FC236}">
                  <a16:creationId xmlns:a16="http://schemas.microsoft.com/office/drawing/2014/main" id="{2C5836E3-758D-451F-0E74-3F9C5EF1C2CA}"/>
                </a:ext>
              </a:extLst>
            </p:cNvPr>
            <p:cNvSpPr/>
            <p:nvPr/>
          </p:nvSpPr>
          <p:spPr>
            <a:xfrm>
              <a:off x="-50503000" y="3992050"/>
              <a:ext cx="300900" cy="228450"/>
            </a:xfrm>
            <a:custGeom>
              <a:avLst/>
              <a:gdLst/>
              <a:ahLst/>
              <a:cxnLst/>
              <a:rect l="l" t="t" r="r" b="b"/>
              <a:pathLst>
                <a:path w="12036" h="9138" extrusionOk="0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5" name="Google Shape;2584;p35">
            <a:extLst>
              <a:ext uri="{FF2B5EF4-FFF2-40B4-BE49-F238E27FC236}">
                <a16:creationId xmlns:a16="http://schemas.microsoft.com/office/drawing/2014/main" id="{CFF3AB12-9E43-720D-7A48-E548C99B5032}"/>
              </a:ext>
            </a:extLst>
          </p:cNvPr>
          <p:cNvSpPr txBox="1">
            <a:spLocks/>
          </p:cNvSpPr>
          <p:nvPr/>
        </p:nvSpPr>
        <p:spPr>
          <a:xfrm>
            <a:off x="638595" y="2561627"/>
            <a:ext cx="73845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2800" dirty="0"/>
              <a:t>WEB 			   MOBILE 		API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3" name="Google Shape;4623;p46"/>
          <p:cNvSpPr/>
          <p:nvPr/>
        </p:nvSpPr>
        <p:spPr>
          <a:xfrm rot="10800000">
            <a:off x="2813700" y="3088831"/>
            <a:ext cx="1460100" cy="14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4" name="Google Shape;4624;p46"/>
          <p:cNvSpPr/>
          <p:nvPr/>
        </p:nvSpPr>
        <p:spPr>
          <a:xfrm rot="10800000">
            <a:off x="4745338" y="1411256"/>
            <a:ext cx="1460100" cy="14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5" name="Google Shape;4625;p46"/>
          <p:cNvSpPr/>
          <p:nvPr/>
        </p:nvSpPr>
        <p:spPr>
          <a:xfrm rot="10800000">
            <a:off x="911288" y="1400906"/>
            <a:ext cx="1480800" cy="148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6" name="Google Shape;4626;p46"/>
          <p:cNvSpPr txBox="1">
            <a:spLocks noGrp="1"/>
          </p:cNvSpPr>
          <p:nvPr>
            <p:ph type="title"/>
          </p:nvPr>
        </p:nvSpPr>
        <p:spPr>
          <a:xfrm>
            <a:off x="2544500" y="1673288"/>
            <a:ext cx="18885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100%</a:t>
            </a:r>
          </a:p>
        </p:txBody>
      </p:sp>
      <p:sp>
        <p:nvSpPr>
          <p:cNvPr id="4627" name="Google Shape;4627;p46"/>
          <p:cNvSpPr txBox="1">
            <a:spLocks noGrp="1"/>
          </p:cNvSpPr>
          <p:nvPr>
            <p:ph type="subTitle" idx="1"/>
          </p:nvPr>
        </p:nvSpPr>
        <p:spPr>
          <a:xfrm>
            <a:off x="2544500" y="2164133"/>
            <a:ext cx="18885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</a:t>
            </a:r>
            <a:r>
              <a:rPr lang="en-ID" dirty="0"/>
              <a:t>s</a:t>
            </a:r>
            <a:r>
              <a:rPr lang="en" dirty="0"/>
              <a:t>heet for </a:t>
            </a:r>
            <a:r>
              <a:rPr lang="en-US" dirty="0"/>
              <a:t>Test Case dan Test Scenario</a:t>
            </a:r>
            <a:endParaRPr dirty="0"/>
          </a:p>
        </p:txBody>
      </p:sp>
      <p:sp>
        <p:nvSpPr>
          <p:cNvPr id="4628" name="Google Shape;4628;p46"/>
          <p:cNvSpPr txBox="1">
            <a:spLocks noGrp="1"/>
          </p:cNvSpPr>
          <p:nvPr>
            <p:ph type="title" idx="2"/>
          </p:nvPr>
        </p:nvSpPr>
        <p:spPr>
          <a:xfrm>
            <a:off x="6347650" y="1673263"/>
            <a:ext cx="18885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100%</a:t>
            </a:r>
            <a:endParaRPr dirty="0"/>
          </a:p>
        </p:txBody>
      </p:sp>
      <p:sp>
        <p:nvSpPr>
          <p:cNvPr id="4629" name="Google Shape;4629;p46"/>
          <p:cNvSpPr txBox="1">
            <a:spLocks noGrp="1"/>
          </p:cNvSpPr>
          <p:nvPr>
            <p:ph type="subTitle" idx="3"/>
          </p:nvPr>
        </p:nvSpPr>
        <p:spPr>
          <a:xfrm>
            <a:off x="6347644" y="2164128"/>
            <a:ext cx="18885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Gsheet</a:t>
            </a:r>
            <a:r>
              <a:rPr lang="en-US" dirty="0"/>
              <a:t> for Test Case Management Tools</a:t>
            </a:r>
          </a:p>
        </p:txBody>
      </p:sp>
      <p:sp>
        <p:nvSpPr>
          <p:cNvPr id="4630" name="Google Shape;4630;p46"/>
          <p:cNvSpPr txBox="1">
            <a:spLocks noGrp="1"/>
          </p:cNvSpPr>
          <p:nvPr>
            <p:ph type="title" idx="4"/>
          </p:nvPr>
        </p:nvSpPr>
        <p:spPr>
          <a:xfrm>
            <a:off x="4433025" y="3350775"/>
            <a:ext cx="18885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100%</a:t>
            </a:r>
            <a:endParaRPr dirty="0"/>
          </a:p>
        </p:txBody>
      </p:sp>
      <p:sp>
        <p:nvSpPr>
          <p:cNvPr id="4631" name="Google Shape;4631;p46"/>
          <p:cNvSpPr txBox="1">
            <a:spLocks noGrp="1"/>
          </p:cNvSpPr>
          <p:nvPr>
            <p:ph type="subTitle" idx="5"/>
          </p:nvPr>
        </p:nvSpPr>
        <p:spPr>
          <a:xfrm>
            <a:off x="4433010" y="3841671"/>
            <a:ext cx="18885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Trelllo for </a:t>
            </a:r>
            <a:r>
              <a:rPr lang="en-ID" dirty="0"/>
              <a:t>Tracking Management Tools</a:t>
            </a:r>
            <a:endParaRPr dirty="0"/>
          </a:p>
        </p:txBody>
      </p:sp>
      <p:sp>
        <p:nvSpPr>
          <p:cNvPr id="4632" name="Google Shape;4632;p46"/>
          <p:cNvSpPr txBox="1">
            <a:spLocks noGrp="1"/>
          </p:cNvSpPr>
          <p:nvPr>
            <p:ph type="title" idx="6"/>
          </p:nvPr>
        </p:nvSpPr>
        <p:spPr>
          <a:xfrm>
            <a:off x="1592164" y="343649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PERSENTASE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633" name="Google Shape;4633;p46"/>
          <p:cNvSpPr/>
          <p:nvPr/>
        </p:nvSpPr>
        <p:spPr>
          <a:xfrm>
            <a:off x="909752" y="1400900"/>
            <a:ext cx="1480800" cy="1480800"/>
          </a:xfrm>
          <a:prstGeom prst="pie">
            <a:avLst>
              <a:gd name="adj1" fmla="val 16242274"/>
              <a:gd name="adj2" fmla="val 1624344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4" name="Google Shape;4634;p46"/>
          <p:cNvSpPr/>
          <p:nvPr/>
        </p:nvSpPr>
        <p:spPr>
          <a:xfrm>
            <a:off x="4745350" y="1411250"/>
            <a:ext cx="1460100" cy="1460100"/>
          </a:xfrm>
          <a:prstGeom prst="pie">
            <a:avLst>
              <a:gd name="adj1" fmla="val 16164223"/>
              <a:gd name="adj2" fmla="val 1617678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5" name="Google Shape;4635;p46"/>
          <p:cNvSpPr/>
          <p:nvPr/>
        </p:nvSpPr>
        <p:spPr>
          <a:xfrm>
            <a:off x="2823900" y="3088817"/>
            <a:ext cx="1439700" cy="1439700"/>
          </a:xfrm>
          <a:prstGeom prst="pie">
            <a:avLst>
              <a:gd name="adj1" fmla="val 16200151"/>
              <a:gd name="adj2" fmla="val 1621588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451;p33">
            <a:extLst>
              <a:ext uri="{FF2B5EF4-FFF2-40B4-BE49-F238E27FC236}">
                <a16:creationId xmlns:a16="http://schemas.microsoft.com/office/drawing/2014/main" id="{53918246-7BD3-BDC9-8480-6B2F398009C6}"/>
              </a:ext>
            </a:extLst>
          </p:cNvPr>
          <p:cNvSpPr txBox="1">
            <a:spLocks/>
          </p:cNvSpPr>
          <p:nvPr/>
        </p:nvSpPr>
        <p:spPr>
          <a:xfrm>
            <a:off x="0" y="154390"/>
            <a:ext cx="1191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ajdhani"/>
              <a:buNone/>
              <a:defRPr sz="3500" b="1" i="0" u="none" strike="noStrike" cap="none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dirty="0"/>
              <a:t>2</a:t>
            </a:r>
          </a:p>
        </p:txBody>
      </p:sp>
      <p:grpSp>
        <p:nvGrpSpPr>
          <p:cNvPr id="3" name="Google Shape;2454;p33">
            <a:extLst>
              <a:ext uri="{FF2B5EF4-FFF2-40B4-BE49-F238E27FC236}">
                <a16:creationId xmlns:a16="http://schemas.microsoft.com/office/drawing/2014/main" id="{F5A19E67-8157-289F-AFD8-5575C30D438B}"/>
              </a:ext>
            </a:extLst>
          </p:cNvPr>
          <p:cNvGrpSpPr/>
          <p:nvPr/>
        </p:nvGrpSpPr>
        <p:grpSpPr>
          <a:xfrm>
            <a:off x="155499" y="149831"/>
            <a:ext cx="266700" cy="345050"/>
            <a:chOff x="1172410" y="839125"/>
            <a:chExt cx="266700" cy="345050"/>
          </a:xfrm>
        </p:grpSpPr>
        <p:cxnSp>
          <p:nvCxnSpPr>
            <p:cNvPr id="4" name="Google Shape;2455;p33">
              <a:extLst>
                <a:ext uri="{FF2B5EF4-FFF2-40B4-BE49-F238E27FC236}">
                  <a16:creationId xmlns:a16="http://schemas.microsoft.com/office/drawing/2014/main" id="{44CDFF82-DBC3-CAE3-10F6-97945C036A73}"/>
                </a:ext>
              </a:extLst>
            </p:cNvPr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" name="Google Shape;2456;p33">
              <a:extLst>
                <a:ext uri="{FF2B5EF4-FFF2-40B4-BE49-F238E27FC236}">
                  <a16:creationId xmlns:a16="http://schemas.microsoft.com/office/drawing/2014/main" id="{D86F47CC-621C-2C5A-6ED2-082B891BBA3A}"/>
                </a:ext>
              </a:extLst>
            </p:cNvPr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" name="Google Shape;2457;p33">
            <a:extLst>
              <a:ext uri="{FF2B5EF4-FFF2-40B4-BE49-F238E27FC236}">
                <a16:creationId xmlns:a16="http://schemas.microsoft.com/office/drawing/2014/main" id="{913A6035-F9EE-571E-4419-0217C61E2B97}"/>
              </a:ext>
            </a:extLst>
          </p:cNvPr>
          <p:cNvGrpSpPr/>
          <p:nvPr/>
        </p:nvGrpSpPr>
        <p:grpSpPr>
          <a:xfrm rot="10800000">
            <a:off x="698993" y="646441"/>
            <a:ext cx="266700" cy="345050"/>
            <a:chOff x="1172410" y="839125"/>
            <a:chExt cx="266700" cy="345050"/>
          </a:xfrm>
        </p:grpSpPr>
        <p:cxnSp>
          <p:nvCxnSpPr>
            <p:cNvPr id="7" name="Google Shape;2458;p33">
              <a:extLst>
                <a:ext uri="{FF2B5EF4-FFF2-40B4-BE49-F238E27FC236}">
                  <a16:creationId xmlns:a16="http://schemas.microsoft.com/office/drawing/2014/main" id="{CB1CE1E8-16F2-69F3-A7CB-375BC360DF32}"/>
                </a:ext>
              </a:extLst>
            </p:cNvPr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2459;p33">
              <a:extLst>
                <a:ext uri="{FF2B5EF4-FFF2-40B4-BE49-F238E27FC236}">
                  <a16:creationId xmlns:a16="http://schemas.microsoft.com/office/drawing/2014/main" id="{E170FB12-7FFB-4F8A-D6A4-9AF71D91D686}"/>
                </a:ext>
              </a:extLst>
            </p:cNvPr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13950628"/>
      </p:ext>
    </p:extLst>
  </p:cSld>
  <p:clrMapOvr>
    <a:masterClrMapping/>
  </p:clrMapOvr>
</p:sld>
</file>

<file path=ppt/theme/theme1.xml><?xml version="1.0" encoding="utf-8"?>
<a:theme xmlns:a="http://schemas.openxmlformats.org/drawingml/2006/main" name="Web Hosting Project Proposal by Slidesgo">
  <a:themeElements>
    <a:clrScheme name="Simple Light">
      <a:dk1>
        <a:srgbClr val="383138"/>
      </a:dk1>
      <a:lt1>
        <a:srgbClr val="FFFFFF"/>
      </a:lt1>
      <a:dk2>
        <a:srgbClr val="C2C0F2"/>
      </a:dk2>
      <a:lt2>
        <a:srgbClr val="FA5B4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464</Words>
  <Application>Microsoft Office PowerPoint</Application>
  <PresentationFormat>On-screen Show (16:9)</PresentationFormat>
  <Paragraphs>176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Anaheim</vt:lpstr>
      <vt:lpstr>Rajdhani Medium</vt:lpstr>
      <vt:lpstr>Tajawal</vt:lpstr>
      <vt:lpstr>Rajdhani</vt:lpstr>
      <vt:lpstr>Lato</vt:lpstr>
      <vt:lpstr>Web Hosting Project Proposal by Slidesgo</vt:lpstr>
      <vt:lpstr>MINI PROJECT QUALITY ENGINEER</vt:lpstr>
      <vt:lpstr>Latar Belakang Pembuatan Project</vt:lpstr>
      <vt:lpstr>Test Case dan Test Scenario</vt:lpstr>
      <vt:lpstr>TOOLS YANG DIGUNAKAN</vt:lpstr>
      <vt:lpstr>STRUKTUR PROGRAM</vt:lpstr>
      <vt:lpstr>STRUKTUR PROGRAM</vt:lpstr>
      <vt:lpstr>PRODUCT SUCCESS</vt:lpstr>
      <vt:lpstr>1</vt:lpstr>
      <vt:lpstr>100%</vt:lpstr>
      <vt:lpstr>100%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QUALITY ENGINEER</dc:title>
  <cp:lastModifiedBy>audyva@outlook.com</cp:lastModifiedBy>
  <cp:revision>4</cp:revision>
  <dcterms:modified xsi:type="dcterms:W3CDTF">2023-05-09T14:11:35Z</dcterms:modified>
</cp:coreProperties>
</file>