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217bd8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2217bd8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2217bd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2217bd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2217bd86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2217bd86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2217bd8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2217bd8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2217bd86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2217bd86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2217bd86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2217bd86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2217bd86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2217bd86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217bd86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2217bd86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2217bd86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2217bd86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ub.ie/ehc-fall2020-closin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ub.ie/lanl-cbc-2020-application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ub.ie/ehc-tshirt-design-submission2020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Meeting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17,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out the following survey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Anonymous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https://aub.ie/ehc-fall2020-closing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Open Discussion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850" y="2204375"/>
            <a:ext cx="16764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Bash/Linux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Bootcamp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Intelligence and Network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 Hacking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Pentesting basics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NACTF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UMASS-CTF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PeaCTF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PicoCTF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NSA Codebreakers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North Eastern CPTC Qualifiers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 Cyberforce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Semester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Forensics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 Team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Fundamentals of Assembly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Fundamentals of Reverse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Exploitation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Game Hacking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TAMUCTF 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AUCTF 2021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SECCDC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Ongoing Events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Attack Defense Project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basic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on networking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HTB CTF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NSA Codebreakers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LANL-CBC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 Alamos National Lab Cyber Boot Camp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Chris Rawlings</a:t>
            </a:r>
            <a:r>
              <a:rPr lang="en"/>
              <a:t> will be teaching </a:t>
            </a:r>
            <a:r>
              <a:rPr b="1" lang="en"/>
              <a:t>host forensics, January 4th and 5th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Deadline for Application: </a:t>
            </a:r>
            <a:r>
              <a:rPr lang="en"/>
              <a:t>December 25th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https://aub.ie/lanl-cbc-2020-application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175" y="3442488"/>
            <a:ext cx="15716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SNL-CBC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Sandia National Lab Cyber Boot Camp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LANL-CBC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SNL </a:t>
            </a:r>
            <a:r>
              <a:rPr lang="en"/>
              <a:t>will be hosting a Cyber Boot Camp that will cover a </a:t>
            </a:r>
            <a:r>
              <a:rPr b="1" lang="en"/>
              <a:t>variety</a:t>
            </a:r>
            <a:r>
              <a:rPr lang="en"/>
              <a:t> of Cyber Topics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form will be posted </a:t>
            </a:r>
            <a:r>
              <a:rPr b="1" lang="en"/>
              <a:t>SOON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T-Shirt Design Competition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AUEHC will be holding a </a:t>
            </a:r>
            <a:r>
              <a:rPr b="1" lang="en"/>
              <a:t>t-shirt design competition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and all </a:t>
            </a:r>
            <a:r>
              <a:rPr b="1" lang="en"/>
              <a:t>Auburn University students and faculty</a:t>
            </a:r>
            <a:r>
              <a:rPr lang="en"/>
              <a:t>(?) can compete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Submission Deadline</a:t>
            </a:r>
            <a:r>
              <a:rPr lang="en"/>
              <a:t>: </a:t>
            </a:r>
            <a:r>
              <a:rPr lang="en"/>
              <a:t>January 10th (tentative deadline)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Winning design selected January 19th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https://aub.ie/ehc-tshirt-design-submission2020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850" y="3222200"/>
            <a:ext cx="16954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