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0befe981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0befe981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1a87fa2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1a87fa2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0befe981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0befe981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0befe981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0befe981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0befe981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0befe981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0befe981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0befe981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0befe981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0befe981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0befe981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0befe981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0befe981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0befe981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0befe981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0befe981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0befe98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0befe98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0befe981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0befe981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0befe981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0befe981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0befe98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0befe98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0befe981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0befe981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0befe981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0befe981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0befe981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0befe981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1a87fa25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1a87fa25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1a87fa25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1a87fa25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1a87fa25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1a87fa25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1a87fa25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1a87fa25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a87fa257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a87fa25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0befe981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0befe981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ttack.mitre.org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edia.defense.gov/2020/Aug/13/2002476465/-1/-1/0/CSA_DROVORUB_RUSSIAN_GRU_MALWARE_AUG_2020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krebsonsecurity.com/2020/09/govt-services-firm-tyler-technologies-hit-in-apparent-ransomware-attack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Intelligence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network analysis?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rocess of intercepting, recording, and analyzing network traffic in order to detect and respond to security threats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anomalous behavior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context to an incident (incident response)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potential weak spots in the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SIEM - Security Information and Event Management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Focused on </a:t>
            </a:r>
            <a:r>
              <a:rPr lang="en"/>
              <a:t>aggregating</a:t>
            </a:r>
            <a:r>
              <a:rPr lang="en"/>
              <a:t> data to a central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Threat intelligence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Endpoint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status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the data is collected and put into the centralized database a wide variety of things can be done with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Analysis of the data to detect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Correlation of data across different data 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 to detect anomalous behavior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in performing forensics in the event of an attack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IDS/IPS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Intrusion</a:t>
            </a:r>
            <a:r>
              <a:rPr lang="en"/>
              <a:t> Detection System (IDS)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</a:t>
            </a:r>
            <a:r>
              <a:rPr lang="en"/>
              <a:t>onitors your network for possible dangerous activity, including malicious acts and violations of security protocols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May alert an administrator, but doesn’t </a:t>
            </a:r>
            <a:r>
              <a:rPr lang="en"/>
              <a:t>necessarily</a:t>
            </a:r>
            <a:r>
              <a:rPr lang="en"/>
              <a:t> take any 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Signature Based: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Relies on a preprogrammed list of known attack behaviors, which trigger the alert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Anomaly</a:t>
            </a:r>
            <a:r>
              <a:rPr lang="en"/>
              <a:t> Based: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Uses a model of normal behavior on the network to alert an admin anytime it detects any deviation from that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Intrusion Prevention System (IPS)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Takes action based on Intrusion Detection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Reject data packets, give commands to a firewall, sever a connection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Honeypot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trap for hackers or other bad guys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imics a vulnerable target and uses intrusion attempts to gain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monitor network activity in </a:t>
            </a:r>
            <a:r>
              <a:rPr lang="en"/>
              <a:t>particular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Decoy Database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Full of bogus info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someone queries that database, you’ve been compromised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Malware Honeypot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Mimics a vulnerable application or computer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Analyze the network traffic from this to make new signatures for the IDS/IPS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Protocols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protocol provides a mechanism by which systems can communicate by </a:t>
            </a:r>
            <a:r>
              <a:rPr lang="en"/>
              <a:t>establishing</a:t>
            </a:r>
            <a:r>
              <a:rPr lang="en"/>
              <a:t> a set of rules and common message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connected devices to communicate with each other, regardless of differences in internal processes, structure, or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protocols are used to communicate through the various network layers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Models 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4594000" y="1152475"/>
            <a:ext cx="423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Lower layer services provides services to higher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layer services use services of lower layers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00" y="1050225"/>
            <a:ext cx="4188225" cy="38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Layer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services for application 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Directly interacts with data from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layer - relies on all the layers below it to complete its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Protocols: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HTTP, HTTPS, FTP, SSH, DNS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600" y="2793601"/>
            <a:ext cx="7258800" cy="17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 Layer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Responsible for end-to-end communications between two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Connection Oriented: Three Way Handshake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Divides messages into </a:t>
            </a:r>
            <a:r>
              <a:rPr lang="en"/>
              <a:t>segments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Provides reliable data transfer at the cost of </a:t>
            </a:r>
            <a:r>
              <a:rPr lang="en"/>
              <a:t>additional</a:t>
            </a:r>
            <a:r>
              <a:rPr lang="en"/>
              <a:t> delay and overhead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UDP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Connectionless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Best </a:t>
            </a:r>
            <a:r>
              <a:rPr lang="en"/>
              <a:t>effort</a:t>
            </a:r>
            <a:r>
              <a:rPr lang="en"/>
              <a:t> </a:t>
            </a:r>
            <a:r>
              <a:rPr lang="en"/>
              <a:t>process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250" y="3077300"/>
            <a:ext cx="5124826" cy="14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Layer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Facilitates data transfer between two different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transferred in the form of packets via network paths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 - Internet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ICMP - Internet Control Message Protocol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487" y="2947224"/>
            <a:ext cx="5467026" cy="17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Link Layer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Handles moving of data into and out of a physical link in a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ARP: Address Resolution Protocol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IP to MAC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RARP: Reverse Address Resolution Protocol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MAC to IP Address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87" y="2964100"/>
            <a:ext cx="7143624" cy="19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Intelligence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Sniffing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ractice of gathering, collecting, and logging some or all packets that pass through a computer network, regardless of how the packet is addressed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Types: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Hardware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Designed to be plugged into a network and to examine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Changes configuration so that the network interface passes all network traffic up the stack, which is known as </a:t>
            </a:r>
            <a:r>
              <a:rPr i="1" lang="en"/>
              <a:t>promiscuous mode</a:t>
            </a:r>
            <a:r>
              <a:rPr lang="en"/>
              <a:t>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Logs all software packets that pass the interface, regardless of their destination addresses.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Wireshark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Free, open source packet analyzer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 to do live packet captures and examine packet contents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https://www.wireshark.org/download.html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301" y="2592250"/>
            <a:ext cx="6819402" cy="18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Wireshark Demo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Malware Traffic </a:t>
            </a:r>
            <a:r>
              <a:rPr lang="en"/>
              <a:t>Analysis</a:t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unusual network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what computers are infected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source of malware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to practice: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https://www.malware-traffic-analysis.net/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practice 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tf.cs.umass.edu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</a:t>
            </a:r>
            <a:r>
              <a:rPr lang="en"/>
              <a:t>orensics09</a:t>
            </a:r>
            <a:r>
              <a:rPr lang="en"/>
              <a:t> - forensics13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ctf.auburn.edu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Animal Crossing, </a:t>
            </a:r>
            <a:r>
              <a:rPr lang="en"/>
              <a:t>Fahrenheit 451</a:t>
            </a:r>
            <a:endParaRPr sz="1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picoctf.com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Shark on Wire 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www.malware-traffic-analysis.net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Place to Start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https://attack.mitre.org/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Mitre Framework is almost like a wiki of all the real world applications of Cyber Threats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Split into Tactics, Matrices, Techniques, Mitigations, Groups, Software, and Resources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988" y="3221550"/>
            <a:ext cx="5562024" cy="11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Advanced Persistent Threat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APT for short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term stands for when a group exploits, gains access, and maintains access for an extended period of time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threat actor will avoid suspicion and discovery from blue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assumed these groups have a large amount of funding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aren’t your typical Script Kiddie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275" y="31012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Mitre Framework Methodology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Initial Access - finding a vulnerability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Persistence - Service Manipulation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Privilege Escalation - su to root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Defense Evasion - bypassing uac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Credential Access - dumping hashes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Discovery - enumeration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Lateral Movement - pivot to other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Collection - find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C2 - Command and Control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Exfiltration - take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Impact - larger implications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https://attack.mitre.org/techniques/enterprise/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Mitre Att&amp;ck Framework Groups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where you can see some of the techniques and tactics associated with certain APTs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Exploiting a system is a little bit like a handwriting signature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Everyone has a different way of doing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signature can be correlated to other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 good enough sampling it can be inferred who the possible group was that committed the attack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Events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34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Drovorub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Malware discovery recently released to the public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Alleged nation state APT software toolkit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https://media.defense.gov/2020/Aug/13/2002476465/-1/-1/0/CSA_DROVORUB_RUSSIAN_GRU_MALWARE_AUG_2020.PDF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see the groups that use this are associated with some of the groups on Mitre’s Website!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term Drovorub stands for woodcutter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Events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Election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Tyler Technologies Indicator Of Compromise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Government Contractor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Produces software for displaying voting results from elections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Produces guides on how to prevent ransomware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https://krebsonsecurity.com/2020/09/govt-services-firm-tyler-technologies-hit-in-apparent-ransomware-attack/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