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da5e7fb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cda5e7fb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cda5e7fb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cda5e7fb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cda5e7fb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cda5e7f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a9720009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a9720009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cda5e7fb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cda5e7fb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da5e7fb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cda5e7fb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9720009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a9720009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cda5e7fb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cda5e7fb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da5e7fb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cda5e7fb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972000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972000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cda5e7f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cda5e7f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da5e7fb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da5e7f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da5e7f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da5e7f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da5e7fb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da5e7fb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cda5e7fb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cda5e7fb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da5e7f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da5e7f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da5e7fb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cda5e7fb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mysite.com/page.php?id=5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10.10.31.210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Tools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死神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550" y="445025"/>
            <a:ext cx="57150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What is it?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 System Port 53 TCP/UDP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phone address book for the internet!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takes an IP like 172.16.31.200 and gives it a URL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Went over it in OSINT a bit however it directly factors into our current lesson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8.8.8.8 is the primary DNS Server for google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for debugging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Tools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nsrecon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perform zone transfers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dnsenum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Enumerates DNS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nsmap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Searching subdomains /usr/share/wordlists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 YOUR 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Bash script for discovering nameservers!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ip in $(seq 50 100); do host &lt;random ip&gt;; done | grep -v “not found”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SQLmap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ython sqlmap.py -u ‘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http://mysite.com/page.php?id=5</a:t>
            </a:r>
            <a:r>
              <a:rPr lang="en"/>
              <a:t>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SQLmap is extremely powerful tool designed to perform sql injections on target urls.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8363" y="2891213"/>
            <a:ext cx="37242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things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try username/password combos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dmin:admin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omcat:tomcat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inspect element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various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use of special characters in login forms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Multi-Faceted Tools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Burpsuite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by PortSwigger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tryhackme’s burp room (must pay for subscription) if you want a great tutorial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into FoxyProxy too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767" y="2058550"/>
            <a:ext cx="4383459" cy="26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&amp; Lab’s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into: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Hackthissite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Tryhackme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Gobuster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gobuster dir -u </a:t>
            </a: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http://10.10.31.210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-w /usr/share/wordlists/dirbuster/directory-list-2.3-medium.txt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Gobuster is faster than dirbuster and in the CLI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is a directory traversal tool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 Responses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AutoNum type="alphaLcPeriod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100s - Informational Responses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AutoNum type="alphaLcPeriod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200s - Successful responses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AutoNum type="alphaLcPeriod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300s - Redirects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AutoNum type="alphaLcPeriod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400s - Client errors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AutoNum type="alphaLcPeriod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500s - server side errors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550" y="2552213"/>
            <a:ext cx="21145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Wordlists on Kali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Kali workstation comes pre-packed with plenty of wordlists to use for web app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directories to /usr/share/wordlists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Here you can check some of them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dirb/dirbuster wordlists typically have the best for web app fuzzing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https://tools.kali.org/password-attacks/wordlists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Nikto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Scanner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find SQL and XSS vulnerabilities fairly easily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Won’t exploit for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Logs to metasploit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ikto -h fireinthehole.com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https://tools.kali.org/information-gathering/nikto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 (Content Management System) and Automation Servers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537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 web administrator or network engineer can create and modify web/system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Wordpress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Joomla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Drupal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Jenkins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JoomScan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https://tools.kali.org/web-applications/joomscan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075" y="1208688"/>
            <a:ext cx="3789201" cy="330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wpscan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223" y="758813"/>
            <a:ext cx="6137900" cy="36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Sublist3r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good substitute for gobuster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52" y="1616502"/>
            <a:ext cx="55359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