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000" y="1980000"/>
            <a:ext cx="631764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000" y="1980000"/>
            <a:ext cx="631764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000" y="1980000"/>
            <a:ext cx="631764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000" y="1980000"/>
            <a:ext cx="631764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2BC297-79BA-4FFF-86EC-78CED48124E7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Second Outline Level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Third Outline Level</a:t>
            </a:r>
            <a:endParaRPr/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Source Sans Pro"/>
              </a:rPr>
              <a:t>Fourth Outline Level</a:t>
            </a:r>
            <a:endParaRPr/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Source Sans Pro"/>
              </a:rPr>
              <a:t>Fifth Outline Level</a:t>
            </a:r>
            <a:endParaRPr/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Source Sans Pro"/>
              </a:rPr>
              <a:t>Sixth Outline Level</a:t>
            </a:r>
            <a:endParaRPr/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Source Sans Pro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BEA2996-191E-4078-827E-D7AD1A4EB5BF}" type="slidenum">
              <a:rPr b="1" lang="en-US" sz="1800" spc="-1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Back to Basics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60000" y="1940400"/>
            <a:ext cx="9360000" cy="511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Source Sans Pro"/>
              </a:rPr>
              <a:t>Kali Linux / Ubuntu 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egoe UI"/>
              <a:buChar char="♦"/>
            </a:pPr>
            <a:r>
              <a:rPr lang="en-US" sz="2800" spc="-1">
                <a:latin typeface="Source Sans Pro"/>
              </a:rPr>
              <a:t>Easily the most complete systems for CTFs and security in general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egoe UI"/>
              <a:buChar char="♦"/>
            </a:pPr>
            <a:r>
              <a:rPr lang="en-US" sz="2800" spc="-1">
                <a:latin typeface="Source Sans Pro"/>
              </a:rPr>
              <a:t>Installation through a Virtual Machine(VM) or bootable from a flash drive/CD.</a:t>
            </a:r>
            <a:endParaRPr/>
          </a:p>
          <a:p>
            <a:pPr lvl="3" marL="864000" indent="-216000">
              <a:buClr>
                <a:srgbClr val="ffffff"/>
              </a:buClr>
              <a:buSzPct val="45000"/>
              <a:buFont typeface="Segoe UI"/>
              <a:buChar char="♣"/>
            </a:pPr>
            <a:r>
              <a:rPr lang="en-US" sz="2800" spc="-1">
                <a:latin typeface="Source Sans Pro"/>
              </a:rPr>
              <a:t>VMs  are run using Virtual Machine software</a:t>
            </a:r>
            <a:endParaRPr/>
          </a:p>
          <a:p>
            <a:pPr lvl="4" marL="1080000" indent="-216000">
              <a:buClr>
                <a:srgbClr val="ffffff"/>
              </a:buClr>
              <a:buSzPct val="45000"/>
              <a:buFont typeface="Segoe UI"/>
              <a:buChar char="♠"/>
            </a:pPr>
            <a:r>
              <a:rPr lang="en-US" sz="2800" spc="-1">
                <a:latin typeface="Source Sans Pro"/>
              </a:rPr>
              <a:t>VMWare Player and Virtual Box are the best ones</a:t>
            </a:r>
            <a:endParaRPr/>
          </a:p>
          <a:p>
            <a:pPr lvl="4" marL="1080000" indent="-216000">
              <a:buClr>
                <a:srgbClr val="ffffff"/>
              </a:buClr>
              <a:buSzPct val="45000"/>
              <a:buFont typeface="Segoe UI"/>
              <a:buChar char="♠"/>
            </a:pPr>
            <a:r>
              <a:rPr lang="en-US" sz="2800" spc="-1">
                <a:latin typeface="Source Sans Pro"/>
              </a:rPr>
              <a:t>Only downside is when you're doing wireless security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egoe UI"/>
              <a:buChar char="♦"/>
            </a:pPr>
            <a:r>
              <a:rPr lang="en-US" sz="2800" spc="-1">
                <a:latin typeface="Source Sans Pro"/>
              </a:rPr>
              <a:t>ISOs on respective websites, VMs on offensivesec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Volatility</a:t>
            </a:r>
            <a:r>
              <a:rPr b="1" lang="en-US" sz="3390" spc="-1">
                <a:latin typeface="Source Sans Pro Black"/>
              </a:rPr>
              <a:t>	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Python based tool for memory and disk forensics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Most widely used memory forensics application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Used to find processes, files, information on the operating system and everything in between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4206240"/>
            <a:ext cx="527652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Volatility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Basic information about the file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Imageinfo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Operating system being used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Some hardware information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Dates and times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Process information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Psscan / pslist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Gives process names, PIDs, Start times, etc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Volatility</a:t>
            </a:r>
            <a:r>
              <a:rPr b="1" lang="en-US" sz="3390" spc="-1">
                <a:latin typeface="Source Sans Pro Black"/>
              </a:rPr>
              <a:t>	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Clipboard information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Connection / Networking Information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connections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Malware Detection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malfind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Crash / Hibernation Reports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crashfind / hibfind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Volatility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Registry Searching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Hivelist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Dumps the hives in current memory locations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Printkey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Prints the key and subhives associated with a given hive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Hivedump / hashdump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Dumps hives and hashes at certain memory addresses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Especially useful for getting password hashes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Volatility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Getting WindowsXP Service Pack 2 NTLM hashes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Volatility imageinfo –f memfile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Volatility hivelist –profile=WinXPSP2x86 -f memfile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Volatility hashdump -f memfile –profile WinXPSP2x86 -y 0xe10181f0 -s 0xe1271ae0 &gt; hashs.txt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Networks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213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Source Sans Pro "/>
              </a:rPr>
              <a:t>A bunch of things connected to a single thing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Source Sans Pro "/>
              </a:rPr>
              <a:t>They all have IP addresses and ports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Source Sans Pro "/>
              </a:rPr>
              <a:t>Talk to one another by sending packets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272400" y="3749040"/>
            <a:ext cx="568872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Now what…?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"/>
              </a:rPr>
              <a:t>Nmap - “Network Mapper”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Open source tool 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Network exploration and security auditing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Designed to rapidly scan large networks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Can find info including: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Hosts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Services and operating systems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Packet filtering and firewalls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Etc etc etc etc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357600" y="4846320"/>
            <a:ext cx="3243600" cy="17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nmap: Scanning a host 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222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Scan a single host with IP Address (IPv4)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192.168.1.1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server.example.com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-v server.example.com 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4237200"/>
            <a:ext cx="9125640" cy="27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nmap: Scanning more things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49760" y="190944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Scanning a block or subnet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nmap 192.168.1.1 192.168.1.2 192.168.1.3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nmap 192.168.1.1-20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nmap 192.168.1.*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nmap 192.168.1.0/24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 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 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 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Source Sans Pro"/>
              </a:rPr>
              <a:t>nmap 192.168.1.0/24 –exclude 192.168.1.5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749040" y="3108960"/>
            <a:ext cx="625680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nmap: Getting some info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OS / Version Detection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-A 192.168.1.254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-v -A 192.168.1.1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-O 192.168.1.1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Firewall protection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-sA 192.168.1.254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-PN 192.168.1.1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56696" r="56637" b="32766"/>
          <a:stretch/>
        </p:blipFill>
        <p:spPr>
          <a:xfrm>
            <a:off x="4754880" y="2782080"/>
            <a:ext cx="5524560" cy="8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nmap: Specifying ports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Specific Ports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-p 80 192.168.1.1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-p T:80 192.168.1.1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--top-ports 5 192.168.1.1</a:t>
            </a:r>
            <a:endParaRPr/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Detecting Services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nmap -sV 192.168.1.1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GUI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51264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 </a:t>
            </a:r>
            <a:r>
              <a:rPr b="1" lang="en-US" sz="3200" spc="-1">
                <a:latin typeface="Source Sans Pro Semibold"/>
              </a:rPr>
              <a:t>Zenmap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sudo apt-get install zenmap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394960" y="1828800"/>
            <a:ext cx="4628880" cy="50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>
                <a:latin typeface="Source Sans Pro Black"/>
              </a:rPr>
              <a:t>Memory Forensics with Volatility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>
                <a:latin typeface="Source Sans Pro Semibold"/>
              </a:rPr>
              <a:t>What is memory forensics?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Imagine taking a snapshot of a computer, grabbing its processes, files, policies, users, settings, etc.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Shove all of those things into a .img or .mem file</a:t>
            </a:r>
            <a:endParaRPr/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Source Sans Pro"/>
              </a:rPr>
              <a:t>Extract the information from it without messing with the actual computer</a:t>
            </a:r>
            <a:endParaRPr/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Source Sans Pro"/>
              </a:rPr>
              <a:t>Use case: FBI man finds a laptop that was used to commit a crime, he wants to do an investigation without tampering with the actual laptop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Application>LibreOffice/5.0.3.2$Windows_x86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2016-02-08T16:08:32Z</dcterms:created>
  <dc:language>en-US</dc:language>
  <dcterms:modified xsi:type="dcterms:W3CDTF">2016-02-08T17:31:01Z</dcterms:modified>
  <cp:revision>4</cp:revision>
</cp:coreProperties>
</file>