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8" r:id="rId3"/>
    <p:sldId id="262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5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DBC4-1F67-4E95-B7ED-2C733E5C279D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E0D47-27D6-44F8-A668-27A041F7D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62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DBC4-1F67-4E95-B7ED-2C733E5C279D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E0D47-27D6-44F8-A668-27A041F7D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0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DBC4-1F67-4E95-B7ED-2C733E5C279D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E0D47-27D6-44F8-A668-27A041F7D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7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DBC4-1F67-4E95-B7ED-2C733E5C279D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E0D47-27D6-44F8-A668-27A041F7D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4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DBC4-1F67-4E95-B7ED-2C733E5C279D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E0D47-27D6-44F8-A668-27A041F7D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36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DBC4-1F67-4E95-B7ED-2C733E5C279D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E0D47-27D6-44F8-A668-27A041F7D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00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DBC4-1F67-4E95-B7ED-2C733E5C279D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E0D47-27D6-44F8-A668-27A041F7D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02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DBC4-1F67-4E95-B7ED-2C733E5C279D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E0D47-27D6-44F8-A668-27A041F7D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60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DBC4-1F67-4E95-B7ED-2C733E5C279D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E0D47-27D6-44F8-A668-27A041F7D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40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DBC4-1F67-4E95-B7ED-2C733E5C279D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E0D47-27D6-44F8-A668-27A041F7D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65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DBC4-1F67-4E95-B7ED-2C733E5C279D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E0D47-27D6-44F8-A668-27A041F7D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9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CDBC4-1F67-4E95-B7ED-2C733E5C279D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E0D47-27D6-44F8-A668-27A041F7D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07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5A717A0-461C-4254-A747-7A4CB6BB27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5602"/>
          <a:stretch/>
        </p:blipFill>
        <p:spPr>
          <a:xfrm>
            <a:off x="118583" y="4904058"/>
            <a:ext cx="8861362" cy="13085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CustomShape 2">
            <a:extLst>
              <a:ext uri="{FF2B5EF4-FFF2-40B4-BE49-F238E27FC236}">
                <a16:creationId xmlns:a16="http://schemas.microsoft.com/office/drawing/2014/main" id="{8D9B8F3E-20EC-4013-AA91-F06520D68A6D}"/>
              </a:ext>
            </a:extLst>
          </p:cNvPr>
          <p:cNvSpPr/>
          <p:nvPr/>
        </p:nvSpPr>
        <p:spPr>
          <a:xfrm>
            <a:off x="750462" y="149087"/>
            <a:ext cx="7643077" cy="4770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NTFS – In Use Flags – Deleted File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9AD2D6-EC8D-4162-8174-C3DF29C4A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82" y="1121444"/>
            <a:ext cx="3778075" cy="33374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8A596E9-9BE6-4546-986C-E32624A8E0D0}"/>
              </a:ext>
            </a:extLst>
          </p:cNvPr>
          <p:cNvSpPr/>
          <p:nvPr/>
        </p:nvSpPr>
        <p:spPr>
          <a:xfrm>
            <a:off x="378182" y="2875175"/>
            <a:ext cx="3778075" cy="21681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B32D4F-1911-4EF3-8230-155B37460FAD}"/>
              </a:ext>
            </a:extLst>
          </p:cNvPr>
          <p:cNvCxnSpPr>
            <a:cxnSpLocks/>
          </p:cNvCxnSpPr>
          <p:nvPr/>
        </p:nvCxnSpPr>
        <p:spPr>
          <a:xfrm flipV="1">
            <a:off x="3393649" y="2983584"/>
            <a:ext cx="2762054" cy="24462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66D024-367E-4A12-B01E-0D43743BE1CA}"/>
              </a:ext>
            </a:extLst>
          </p:cNvPr>
          <p:cNvCxnSpPr>
            <a:cxnSpLocks/>
          </p:cNvCxnSpPr>
          <p:nvPr/>
        </p:nvCxnSpPr>
        <p:spPr>
          <a:xfrm flipV="1">
            <a:off x="3959258" y="2981226"/>
            <a:ext cx="3715732" cy="263714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7BABCE4E-FE69-4875-AC78-92C2793F16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73" t="9696" r="56251" b="85340"/>
          <a:stretch/>
        </p:blipFill>
        <p:spPr>
          <a:xfrm>
            <a:off x="6124186" y="2316345"/>
            <a:ext cx="1613147" cy="6660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31419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2">
            <a:extLst>
              <a:ext uri="{FF2B5EF4-FFF2-40B4-BE49-F238E27FC236}">
                <a16:creationId xmlns:a16="http://schemas.microsoft.com/office/drawing/2014/main" id="{8D9B8F3E-20EC-4013-AA91-F06520D68A6D}"/>
              </a:ext>
            </a:extLst>
          </p:cNvPr>
          <p:cNvSpPr/>
          <p:nvPr/>
        </p:nvSpPr>
        <p:spPr>
          <a:xfrm>
            <a:off x="750462" y="149087"/>
            <a:ext cx="7643077" cy="4770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NTFS – In Use Flags – Active File 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9AD2D6-EC8D-4162-8174-C3DF29C4A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82" y="1121444"/>
            <a:ext cx="3778075" cy="33374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3C9640-3F7C-4FB6-97DA-B0D71D42D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84" y="4909351"/>
            <a:ext cx="8906833" cy="14093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8A596E9-9BE6-4546-986C-E32624A8E0D0}"/>
              </a:ext>
            </a:extLst>
          </p:cNvPr>
          <p:cNvSpPr/>
          <p:nvPr/>
        </p:nvSpPr>
        <p:spPr>
          <a:xfrm>
            <a:off x="378182" y="2875175"/>
            <a:ext cx="3778075" cy="21681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23B998-BD52-4C3D-B2CD-4743ED0467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780" t="38097" r="56157" b="43366"/>
          <a:stretch/>
        </p:blipFill>
        <p:spPr>
          <a:xfrm>
            <a:off x="6138024" y="2306704"/>
            <a:ext cx="1629663" cy="67687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B32D4F-1911-4EF3-8230-155B37460FAD}"/>
              </a:ext>
            </a:extLst>
          </p:cNvPr>
          <p:cNvCxnSpPr>
            <a:cxnSpLocks/>
          </p:cNvCxnSpPr>
          <p:nvPr/>
        </p:nvCxnSpPr>
        <p:spPr>
          <a:xfrm flipV="1">
            <a:off x="3421930" y="2983584"/>
            <a:ext cx="2733773" cy="24634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66D024-367E-4A12-B01E-0D43743BE1CA}"/>
              </a:ext>
            </a:extLst>
          </p:cNvPr>
          <p:cNvCxnSpPr>
            <a:cxnSpLocks/>
          </p:cNvCxnSpPr>
          <p:nvPr/>
        </p:nvCxnSpPr>
        <p:spPr>
          <a:xfrm flipV="1">
            <a:off x="3996965" y="2981226"/>
            <a:ext cx="3678025" cy="26748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84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F772289-CC29-4017-89D8-A02BFF50E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22" y="4817766"/>
            <a:ext cx="8897755" cy="13948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CustomShape 2">
            <a:extLst>
              <a:ext uri="{FF2B5EF4-FFF2-40B4-BE49-F238E27FC236}">
                <a16:creationId xmlns:a16="http://schemas.microsoft.com/office/drawing/2014/main" id="{8D9B8F3E-20EC-4013-AA91-F06520D68A6D}"/>
              </a:ext>
            </a:extLst>
          </p:cNvPr>
          <p:cNvSpPr/>
          <p:nvPr/>
        </p:nvSpPr>
        <p:spPr>
          <a:xfrm>
            <a:off x="632871" y="149087"/>
            <a:ext cx="7878259" cy="4770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NTFS – In Use Flags – Deleted Folder 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9AD2D6-EC8D-4162-8174-C3DF29C4A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82" y="1121444"/>
            <a:ext cx="3778075" cy="33374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8A596E9-9BE6-4546-986C-E32624A8E0D0}"/>
              </a:ext>
            </a:extLst>
          </p:cNvPr>
          <p:cNvSpPr/>
          <p:nvPr/>
        </p:nvSpPr>
        <p:spPr>
          <a:xfrm>
            <a:off x="378182" y="2875175"/>
            <a:ext cx="3778075" cy="21681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B32D4F-1911-4EF3-8230-155B37460FAD}"/>
              </a:ext>
            </a:extLst>
          </p:cNvPr>
          <p:cNvCxnSpPr>
            <a:cxnSpLocks/>
          </p:cNvCxnSpPr>
          <p:nvPr/>
        </p:nvCxnSpPr>
        <p:spPr>
          <a:xfrm flipV="1">
            <a:off x="3436712" y="2789155"/>
            <a:ext cx="2878437" cy="25464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66D024-367E-4A12-B01E-0D43743BE1CA}"/>
              </a:ext>
            </a:extLst>
          </p:cNvPr>
          <p:cNvCxnSpPr>
            <a:cxnSpLocks/>
          </p:cNvCxnSpPr>
          <p:nvPr/>
        </p:nvCxnSpPr>
        <p:spPr>
          <a:xfrm flipV="1">
            <a:off x="4006392" y="2789155"/>
            <a:ext cx="3649276" cy="28009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C212F548-10B4-4E05-A508-B55ED2E1A2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932" t="37256" r="56212" b="43821"/>
          <a:stretch/>
        </p:blipFill>
        <p:spPr>
          <a:xfrm>
            <a:off x="6315149" y="2185819"/>
            <a:ext cx="1414836" cy="61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844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17A9E3-1E7B-4959-AEB1-93569A3BC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00" y="4844709"/>
            <a:ext cx="8858000" cy="12046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CustomShape 2">
            <a:extLst>
              <a:ext uri="{FF2B5EF4-FFF2-40B4-BE49-F238E27FC236}">
                <a16:creationId xmlns:a16="http://schemas.microsoft.com/office/drawing/2014/main" id="{8D9B8F3E-20EC-4013-AA91-F06520D68A6D}"/>
              </a:ext>
            </a:extLst>
          </p:cNvPr>
          <p:cNvSpPr/>
          <p:nvPr/>
        </p:nvSpPr>
        <p:spPr>
          <a:xfrm>
            <a:off x="632871" y="149087"/>
            <a:ext cx="7878259" cy="4770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NTFS – In Use Flags – Active Folder 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9AD2D6-EC8D-4162-8174-C3DF29C4A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82" y="1121444"/>
            <a:ext cx="3778075" cy="33374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8A596E9-9BE6-4546-986C-E32624A8E0D0}"/>
              </a:ext>
            </a:extLst>
          </p:cNvPr>
          <p:cNvSpPr/>
          <p:nvPr/>
        </p:nvSpPr>
        <p:spPr>
          <a:xfrm>
            <a:off x="378182" y="2875175"/>
            <a:ext cx="3778075" cy="21681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B32D4F-1911-4EF3-8230-155B37460FAD}"/>
              </a:ext>
            </a:extLst>
          </p:cNvPr>
          <p:cNvCxnSpPr>
            <a:cxnSpLocks/>
          </p:cNvCxnSpPr>
          <p:nvPr/>
        </p:nvCxnSpPr>
        <p:spPr>
          <a:xfrm flipV="1">
            <a:off x="3452376" y="2789155"/>
            <a:ext cx="2862773" cy="25494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66D024-367E-4A12-B01E-0D43743BE1CA}"/>
              </a:ext>
            </a:extLst>
          </p:cNvPr>
          <p:cNvCxnSpPr>
            <a:cxnSpLocks/>
          </p:cNvCxnSpPr>
          <p:nvPr/>
        </p:nvCxnSpPr>
        <p:spPr>
          <a:xfrm flipV="1">
            <a:off x="4015819" y="2789155"/>
            <a:ext cx="3581375" cy="276323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5A4D18D3-96FC-42CE-AE8F-52D3A7BED7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63" t="40371" r="56215" b="40367"/>
          <a:stretch/>
        </p:blipFill>
        <p:spPr>
          <a:xfrm>
            <a:off x="6315149" y="2289534"/>
            <a:ext cx="1282045" cy="4996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76606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32</Words>
  <Application>Microsoft Office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Cuneo</dc:creator>
  <cp:lastModifiedBy>Jason Cuneo</cp:lastModifiedBy>
  <cp:revision>5</cp:revision>
  <dcterms:created xsi:type="dcterms:W3CDTF">2019-03-03T01:05:57Z</dcterms:created>
  <dcterms:modified xsi:type="dcterms:W3CDTF">2019-03-21T20:19:22Z</dcterms:modified>
</cp:coreProperties>
</file>