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</p:sldMasterIdLst>
  <p:notesMasterIdLst>
    <p:notesMasterId r:id="rId36"/>
  </p:notesMasterIdLst>
  <p:sldIdLst>
    <p:sldId id="603" r:id="rId2"/>
    <p:sldId id="313" r:id="rId3"/>
    <p:sldId id="621" r:id="rId4"/>
    <p:sldId id="581" r:id="rId5"/>
    <p:sldId id="628" r:id="rId6"/>
    <p:sldId id="627" r:id="rId7"/>
    <p:sldId id="629" r:id="rId8"/>
    <p:sldId id="622" r:id="rId9"/>
    <p:sldId id="630" r:id="rId10"/>
    <p:sldId id="625" r:id="rId11"/>
    <p:sldId id="631" r:id="rId12"/>
    <p:sldId id="633" r:id="rId13"/>
    <p:sldId id="638" r:id="rId14"/>
    <p:sldId id="626" r:id="rId15"/>
    <p:sldId id="634" r:id="rId16"/>
    <p:sldId id="636" r:id="rId17"/>
    <p:sldId id="637" r:id="rId18"/>
    <p:sldId id="642" r:id="rId19"/>
    <p:sldId id="635" r:id="rId20"/>
    <p:sldId id="652" r:id="rId21"/>
    <p:sldId id="653" r:id="rId22"/>
    <p:sldId id="654" r:id="rId23"/>
    <p:sldId id="645" r:id="rId24"/>
    <p:sldId id="644" r:id="rId25"/>
    <p:sldId id="650" r:id="rId26"/>
    <p:sldId id="655" r:id="rId27"/>
    <p:sldId id="647" r:id="rId28"/>
    <p:sldId id="646" r:id="rId29"/>
    <p:sldId id="651" r:id="rId30"/>
    <p:sldId id="648" r:id="rId31"/>
    <p:sldId id="656" r:id="rId32"/>
    <p:sldId id="657" r:id="rId33"/>
    <p:sldId id="658" r:id="rId34"/>
    <p:sldId id="649" r:id="rId35"/>
  </p:sldIdLst>
  <p:sldSz cx="9144000" cy="6858000" type="screen4x3"/>
  <p:notesSz cx="68580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9900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38" autoAdjust="0"/>
    <p:restoredTop sz="94660"/>
  </p:normalViewPr>
  <p:slideViewPr>
    <p:cSldViewPr snapToGrid="0">
      <p:cViewPr varScale="1">
        <p:scale>
          <a:sx n="81" d="100"/>
          <a:sy n="81" d="100"/>
        </p:scale>
        <p:origin x="153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245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246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247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248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3A813FCC-2FF6-44DE-BACE-B7F1966E4693}" type="slidenum">
              <a:rPr lang="en-US" sz="1400">
                <a:latin typeface="Times New Roman"/>
              </a:r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81" name="Picture 80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82" name="Picture 81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5.emf"/><Relationship Id="rId4" Type="http://schemas.openxmlformats.org/officeDocument/2006/relationships/package" Target="../embeddings/Microsoft_Excel_Worksheet.xlsx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380" y="1776487"/>
            <a:ext cx="8229240" cy="1483548"/>
          </a:xfrm>
        </p:spPr>
        <p:txBody>
          <a:bodyPr/>
          <a:lstStyle/>
          <a:p>
            <a:pPr algn="ctr"/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COMP 5350 / 6350 / 6356</a:t>
            </a:r>
            <a:b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Digital Forensics</a:t>
            </a:r>
            <a:b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Spring 2019</a:t>
            </a:r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DFAF9D34-E989-4DF7-AB96-39BA6CAB18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8231" y="4706266"/>
            <a:ext cx="4387537" cy="1193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3105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2"/>
          <p:cNvSpPr/>
          <p:nvPr/>
        </p:nvSpPr>
        <p:spPr>
          <a:xfrm>
            <a:off x="522145" y="59637"/>
            <a:ext cx="8140148" cy="420692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Root Directory Structure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CustomShape 1">
            <a:extLst>
              <a:ext uri="{FF2B5EF4-FFF2-40B4-BE49-F238E27FC236}">
                <a16:creationId xmlns:a16="http://schemas.microsoft.com/office/drawing/2014/main" id="{6292B578-F55D-43BD-9098-4021D4C3B787}"/>
              </a:ext>
            </a:extLst>
          </p:cNvPr>
          <p:cNvSpPr/>
          <p:nvPr/>
        </p:nvSpPr>
        <p:spPr>
          <a:xfrm>
            <a:off x="271674" y="747432"/>
            <a:ext cx="8641089" cy="586409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sudo dd if=fat.dd skip=2440 count=32 | hexdump -C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E795A5-EF66-40ED-91FA-C234B2D987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3100" y="1333841"/>
            <a:ext cx="5257800" cy="519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4516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2"/>
          <p:cNvSpPr/>
          <p:nvPr/>
        </p:nvSpPr>
        <p:spPr>
          <a:xfrm>
            <a:off x="522145" y="59637"/>
            <a:ext cx="8140148" cy="420692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Data Area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CustomShape 1">
            <a:extLst>
              <a:ext uri="{FF2B5EF4-FFF2-40B4-BE49-F238E27FC236}">
                <a16:creationId xmlns:a16="http://schemas.microsoft.com/office/drawing/2014/main" id="{6292B578-F55D-43BD-9098-4021D4C3B787}"/>
              </a:ext>
            </a:extLst>
          </p:cNvPr>
          <p:cNvSpPr/>
          <p:nvPr/>
        </p:nvSpPr>
        <p:spPr>
          <a:xfrm>
            <a:off x="271674" y="747432"/>
            <a:ext cx="8641089" cy="420693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sudo dd if=fat.dd skip=2472 count=199576 | hexdump -C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5875446-297A-4F6F-B1CE-FE8131F754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3575" y="1404495"/>
            <a:ext cx="5276850" cy="504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35084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2"/>
          <p:cNvSpPr/>
          <p:nvPr/>
        </p:nvSpPr>
        <p:spPr>
          <a:xfrm>
            <a:off x="522145" y="59636"/>
            <a:ext cx="8140148" cy="586409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File Allocation Table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DE9519F-D6B6-4C20-8C3F-C68A16B656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4326" y="646045"/>
            <a:ext cx="4905522" cy="1241904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1613565-C2B4-4074-9578-9A5109F59D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4562074"/>
              </p:ext>
            </p:extLst>
          </p:nvPr>
        </p:nvGraphicFramePr>
        <p:xfrm>
          <a:off x="491038" y="2058174"/>
          <a:ext cx="1880235" cy="4613268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024255">
                  <a:extLst>
                    <a:ext uri="{9D8B030D-6E8A-4147-A177-3AD203B41FA5}">
                      <a16:colId xmlns:a16="http://schemas.microsoft.com/office/drawing/2014/main" val="2815204384"/>
                    </a:ext>
                  </a:extLst>
                </a:gridCol>
                <a:gridCol w="855980">
                  <a:extLst>
                    <a:ext uri="{9D8B030D-6E8A-4147-A177-3AD203B41FA5}">
                      <a16:colId xmlns:a16="http://schemas.microsoft.com/office/drawing/2014/main" val="1727257123"/>
                    </a:ext>
                  </a:extLst>
                </a:gridCol>
              </a:tblGrid>
              <a:tr h="467988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Data Area</a:t>
                      </a:r>
                    </a:p>
                    <a:p>
                      <a:pPr algn="ctr"/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Cluster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Next</a:t>
                      </a:r>
                    </a:p>
                    <a:p>
                      <a:pPr algn="ctr"/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Cluster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0131"/>
                  </a:ext>
                </a:extLst>
              </a:tr>
              <a:tr h="219217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0xFFF8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3040695"/>
                  </a:ext>
                </a:extLst>
              </a:tr>
              <a:tr h="2146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0xFFFF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2051460"/>
                  </a:ext>
                </a:extLst>
              </a:tr>
              <a:tr h="22895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0xFFFF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443909"/>
                  </a:ext>
                </a:extLst>
              </a:tr>
              <a:tr h="2149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0xFFFF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3243083"/>
                  </a:ext>
                </a:extLst>
              </a:tr>
              <a:tr h="23869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0xFFFF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8358182"/>
                  </a:ext>
                </a:extLst>
              </a:tr>
              <a:tr h="22471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0x0006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3290570"/>
                  </a:ext>
                </a:extLst>
              </a:tr>
              <a:tr h="2390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0x0006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0x0007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2575157"/>
                  </a:ext>
                </a:extLst>
              </a:tr>
              <a:tr h="2533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0x0007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0x0008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1275954"/>
                  </a:ext>
                </a:extLst>
              </a:tr>
              <a:tr h="21104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0x0009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4255945"/>
                  </a:ext>
                </a:extLst>
              </a:tr>
              <a:tr h="2347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0x0009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0x000A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6170428"/>
                  </a:ext>
                </a:extLst>
              </a:tr>
              <a:tr h="2302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0x000A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0xFFFF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9738295"/>
                  </a:ext>
                </a:extLst>
              </a:tr>
              <a:tr h="2445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0x000B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6086742"/>
                  </a:ext>
                </a:extLst>
              </a:tr>
              <a:tr h="25880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0x000C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3572920"/>
                  </a:ext>
                </a:extLst>
              </a:tr>
              <a:tr h="24482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0x000D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0643989"/>
                  </a:ext>
                </a:extLst>
              </a:tr>
              <a:tr h="24027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0x000E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723582"/>
                  </a:ext>
                </a:extLst>
              </a:tr>
              <a:tr h="2262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0x000F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408834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D374AFF-24AA-4C34-A17D-D08D8AE498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894364"/>
              </p:ext>
            </p:extLst>
          </p:nvPr>
        </p:nvGraphicFramePr>
        <p:xfrm>
          <a:off x="2674914" y="2058174"/>
          <a:ext cx="1880235" cy="4613268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024255">
                  <a:extLst>
                    <a:ext uri="{9D8B030D-6E8A-4147-A177-3AD203B41FA5}">
                      <a16:colId xmlns:a16="http://schemas.microsoft.com/office/drawing/2014/main" val="2815204384"/>
                    </a:ext>
                  </a:extLst>
                </a:gridCol>
                <a:gridCol w="855980">
                  <a:extLst>
                    <a:ext uri="{9D8B030D-6E8A-4147-A177-3AD203B41FA5}">
                      <a16:colId xmlns:a16="http://schemas.microsoft.com/office/drawing/2014/main" val="1727257123"/>
                    </a:ext>
                  </a:extLst>
                </a:gridCol>
              </a:tblGrid>
              <a:tr h="467988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Data Area</a:t>
                      </a:r>
                    </a:p>
                    <a:p>
                      <a:pPr algn="ctr"/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Cluster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Next</a:t>
                      </a:r>
                    </a:p>
                    <a:p>
                      <a:pPr algn="ctr"/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Cluster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0131"/>
                  </a:ext>
                </a:extLst>
              </a:tr>
              <a:tr h="219217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3040695"/>
                  </a:ext>
                </a:extLst>
              </a:tr>
              <a:tr h="2146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0x0012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2051460"/>
                  </a:ext>
                </a:extLst>
              </a:tr>
              <a:tr h="22895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0x0013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443909"/>
                  </a:ext>
                </a:extLst>
              </a:tr>
              <a:tr h="2149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0x0013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0x0014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3243083"/>
                  </a:ext>
                </a:extLst>
              </a:tr>
              <a:tr h="23869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0x0014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0x0015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8358182"/>
                  </a:ext>
                </a:extLst>
              </a:tr>
              <a:tr h="22471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0x0015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0x0016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3290570"/>
                  </a:ext>
                </a:extLst>
              </a:tr>
              <a:tr h="2390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0x0017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2575157"/>
                  </a:ext>
                </a:extLst>
              </a:tr>
              <a:tr h="2533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0xFFFF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1275954"/>
                  </a:ext>
                </a:extLst>
              </a:tr>
              <a:tr h="21104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4255945"/>
                  </a:ext>
                </a:extLst>
              </a:tr>
              <a:tr h="2347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6170428"/>
                  </a:ext>
                </a:extLst>
              </a:tr>
              <a:tr h="2302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0x001A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9738295"/>
                  </a:ext>
                </a:extLst>
              </a:tr>
              <a:tr h="2445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0x001B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6086742"/>
                  </a:ext>
                </a:extLst>
              </a:tr>
              <a:tr h="25880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0x001C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3572920"/>
                  </a:ext>
                </a:extLst>
              </a:tr>
              <a:tr h="24482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0x001D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0643989"/>
                  </a:ext>
                </a:extLst>
              </a:tr>
              <a:tr h="24027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0x001E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0x001F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723582"/>
                  </a:ext>
                </a:extLst>
              </a:tr>
              <a:tr h="2262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0x001F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0x0020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408834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104C4038-B9E8-4CC3-BCC7-599E21AEB7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0131781"/>
              </p:ext>
            </p:extLst>
          </p:nvPr>
        </p:nvGraphicFramePr>
        <p:xfrm>
          <a:off x="4858790" y="2058174"/>
          <a:ext cx="1880235" cy="4613268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024255">
                  <a:extLst>
                    <a:ext uri="{9D8B030D-6E8A-4147-A177-3AD203B41FA5}">
                      <a16:colId xmlns:a16="http://schemas.microsoft.com/office/drawing/2014/main" val="2815204384"/>
                    </a:ext>
                  </a:extLst>
                </a:gridCol>
                <a:gridCol w="855980">
                  <a:extLst>
                    <a:ext uri="{9D8B030D-6E8A-4147-A177-3AD203B41FA5}">
                      <a16:colId xmlns:a16="http://schemas.microsoft.com/office/drawing/2014/main" val="1727257123"/>
                    </a:ext>
                  </a:extLst>
                </a:gridCol>
              </a:tblGrid>
              <a:tr h="467988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Data Area</a:t>
                      </a:r>
                    </a:p>
                    <a:p>
                      <a:pPr algn="ctr"/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Cluster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Next</a:t>
                      </a:r>
                    </a:p>
                    <a:p>
                      <a:pPr algn="ctr"/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Cluster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0131"/>
                  </a:ext>
                </a:extLst>
              </a:tr>
              <a:tr h="219217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0x0021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3040695"/>
                  </a:ext>
                </a:extLst>
              </a:tr>
              <a:tr h="2146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0x0022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2051460"/>
                  </a:ext>
                </a:extLst>
              </a:tr>
              <a:tr h="22895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0x0023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443909"/>
                  </a:ext>
                </a:extLst>
              </a:tr>
              <a:tr h="2149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0x0024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3243083"/>
                  </a:ext>
                </a:extLst>
              </a:tr>
              <a:tr h="23869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0xFFFF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8358182"/>
                  </a:ext>
                </a:extLst>
              </a:tr>
              <a:tr h="22471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3290570"/>
                  </a:ext>
                </a:extLst>
              </a:tr>
              <a:tr h="2390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0x0026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2575157"/>
                  </a:ext>
                </a:extLst>
              </a:tr>
              <a:tr h="2533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0x0027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1275954"/>
                  </a:ext>
                </a:extLst>
              </a:tr>
              <a:tr h="21104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0x0028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4255945"/>
                  </a:ext>
                </a:extLst>
              </a:tr>
              <a:tr h="2347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0x0029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6170428"/>
                  </a:ext>
                </a:extLst>
              </a:tr>
              <a:tr h="2302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0x002A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9738295"/>
                  </a:ext>
                </a:extLst>
              </a:tr>
              <a:tr h="2445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0x002B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6086742"/>
                  </a:ext>
                </a:extLst>
              </a:tr>
              <a:tr h="25880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0x002C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3572920"/>
                  </a:ext>
                </a:extLst>
              </a:tr>
              <a:tr h="24482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0x002D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0x002E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0643989"/>
                  </a:ext>
                </a:extLst>
              </a:tr>
              <a:tr h="24027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0x002E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0x002F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723582"/>
                  </a:ext>
                </a:extLst>
              </a:tr>
              <a:tr h="2262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0x002F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0x0030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408834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CA039864-9D17-4032-BEFF-DF23FE2248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277651"/>
              </p:ext>
            </p:extLst>
          </p:nvPr>
        </p:nvGraphicFramePr>
        <p:xfrm>
          <a:off x="7042666" y="2058174"/>
          <a:ext cx="1880235" cy="4613268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024255">
                  <a:extLst>
                    <a:ext uri="{9D8B030D-6E8A-4147-A177-3AD203B41FA5}">
                      <a16:colId xmlns:a16="http://schemas.microsoft.com/office/drawing/2014/main" val="2815204384"/>
                    </a:ext>
                  </a:extLst>
                </a:gridCol>
                <a:gridCol w="855980">
                  <a:extLst>
                    <a:ext uri="{9D8B030D-6E8A-4147-A177-3AD203B41FA5}">
                      <a16:colId xmlns:a16="http://schemas.microsoft.com/office/drawing/2014/main" val="1727257123"/>
                    </a:ext>
                  </a:extLst>
                </a:gridCol>
              </a:tblGrid>
              <a:tr h="467988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Data Area</a:t>
                      </a:r>
                    </a:p>
                    <a:p>
                      <a:pPr algn="ctr"/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Next</a:t>
                      </a:r>
                    </a:p>
                    <a:p>
                      <a:pPr algn="ctr"/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Sector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0131"/>
                  </a:ext>
                </a:extLst>
              </a:tr>
              <a:tr h="219217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0x0030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0x0031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3040695"/>
                  </a:ext>
                </a:extLst>
              </a:tr>
              <a:tr h="2146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0x0031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0x0032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2051460"/>
                  </a:ext>
                </a:extLst>
              </a:tr>
              <a:tr h="22895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0x0032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0x0033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443909"/>
                  </a:ext>
                </a:extLst>
              </a:tr>
              <a:tr h="2149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0x0033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0xFFFF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3243083"/>
                  </a:ext>
                </a:extLst>
              </a:tr>
              <a:tr h="23869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0x0034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8358182"/>
                  </a:ext>
                </a:extLst>
              </a:tr>
              <a:tr h="22471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0x0035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3290570"/>
                  </a:ext>
                </a:extLst>
              </a:tr>
              <a:tr h="2390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0x0036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2575157"/>
                  </a:ext>
                </a:extLst>
              </a:tr>
              <a:tr h="2533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0x0037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1275954"/>
                  </a:ext>
                </a:extLst>
              </a:tr>
              <a:tr h="21104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0x0038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4255945"/>
                  </a:ext>
                </a:extLst>
              </a:tr>
              <a:tr h="2347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0x0039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6170428"/>
                  </a:ext>
                </a:extLst>
              </a:tr>
              <a:tr h="2302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0x003A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9738295"/>
                  </a:ext>
                </a:extLst>
              </a:tr>
              <a:tr h="2445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0x003B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6086742"/>
                  </a:ext>
                </a:extLst>
              </a:tr>
              <a:tr h="25880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0x003C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3572920"/>
                  </a:ext>
                </a:extLst>
              </a:tr>
              <a:tr h="24482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0x003D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0643989"/>
                  </a:ext>
                </a:extLst>
              </a:tr>
              <a:tr h="24027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0x003E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723582"/>
                  </a:ext>
                </a:extLst>
              </a:tr>
              <a:tr h="2262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0x003F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408834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367376DE-7FAE-42AB-AA59-29C7C3C37C56}"/>
              </a:ext>
            </a:extLst>
          </p:cNvPr>
          <p:cNvSpPr/>
          <p:nvPr/>
        </p:nvSpPr>
        <p:spPr>
          <a:xfrm>
            <a:off x="491038" y="2529120"/>
            <a:ext cx="1880235" cy="520451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12460B6-0E22-4E07-A380-2987EEB7AB89}"/>
              </a:ext>
            </a:extLst>
          </p:cNvPr>
          <p:cNvSpPr/>
          <p:nvPr/>
        </p:nvSpPr>
        <p:spPr>
          <a:xfrm>
            <a:off x="491038" y="3827283"/>
            <a:ext cx="1880235" cy="1555422"/>
          </a:xfrm>
          <a:prstGeom prst="rect">
            <a:avLst/>
          </a:prstGeom>
          <a:solidFill>
            <a:srgbClr val="0070C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77A421-C718-4D4B-9003-A2276E70BD92}"/>
              </a:ext>
            </a:extLst>
          </p:cNvPr>
          <p:cNvSpPr txBox="1"/>
          <p:nvPr/>
        </p:nvSpPr>
        <p:spPr>
          <a:xfrm>
            <a:off x="-73967" y="918500"/>
            <a:ext cx="21371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first user</a:t>
            </a:r>
          </a:p>
          <a:p>
            <a:pPr algn="ctr"/>
            <a:r>
              <a:rPr lang="en-US" sz="1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 starts at 0x0005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C0FE2D2-3558-4B44-AFC6-55B901B29B0D}"/>
              </a:ext>
            </a:extLst>
          </p:cNvPr>
          <p:cNvSpPr/>
          <p:nvPr/>
        </p:nvSpPr>
        <p:spPr>
          <a:xfrm>
            <a:off x="2674914" y="2771678"/>
            <a:ext cx="1880235" cy="1819175"/>
          </a:xfrm>
          <a:prstGeom prst="rect">
            <a:avLst/>
          </a:prstGeom>
          <a:solidFill>
            <a:srgbClr val="0070C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4AC920B-21C3-4DDA-B662-6D8F9FB6EED7}"/>
              </a:ext>
            </a:extLst>
          </p:cNvPr>
          <p:cNvSpPr/>
          <p:nvPr/>
        </p:nvSpPr>
        <p:spPr>
          <a:xfrm>
            <a:off x="2674914" y="6136849"/>
            <a:ext cx="1880235" cy="534593"/>
          </a:xfrm>
          <a:prstGeom prst="rect">
            <a:avLst/>
          </a:prstGeom>
          <a:solidFill>
            <a:srgbClr val="0070C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B14EF4A-EAE8-4FF8-82F8-D761C2CDA140}"/>
              </a:ext>
            </a:extLst>
          </p:cNvPr>
          <p:cNvSpPr/>
          <p:nvPr/>
        </p:nvSpPr>
        <p:spPr>
          <a:xfrm>
            <a:off x="4858790" y="2510266"/>
            <a:ext cx="1880235" cy="1317017"/>
          </a:xfrm>
          <a:prstGeom prst="rect">
            <a:avLst/>
          </a:prstGeom>
          <a:solidFill>
            <a:srgbClr val="0070C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857B04D-9C9B-4617-8ABF-DA9BF0E0DA13}"/>
              </a:ext>
            </a:extLst>
          </p:cNvPr>
          <p:cNvSpPr/>
          <p:nvPr/>
        </p:nvSpPr>
        <p:spPr>
          <a:xfrm>
            <a:off x="4858790" y="5888406"/>
            <a:ext cx="1880235" cy="783036"/>
          </a:xfrm>
          <a:prstGeom prst="rect">
            <a:avLst/>
          </a:prstGeom>
          <a:solidFill>
            <a:srgbClr val="0070C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6C9D650-E79D-425F-8004-9993C97EAB96}"/>
              </a:ext>
            </a:extLst>
          </p:cNvPr>
          <p:cNvSpPr/>
          <p:nvPr/>
        </p:nvSpPr>
        <p:spPr>
          <a:xfrm>
            <a:off x="7051253" y="2517042"/>
            <a:ext cx="1880235" cy="1046290"/>
          </a:xfrm>
          <a:prstGeom prst="rect">
            <a:avLst/>
          </a:prstGeom>
          <a:solidFill>
            <a:srgbClr val="0070C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8360150-DE7D-4FF3-8E60-B71EDE29422B}"/>
              </a:ext>
            </a:extLst>
          </p:cNvPr>
          <p:cNvSpPr/>
          <p:nvPr/>
        </p:nvSpPr>
        <p:spPr>
          <a:xfrm>
            <a:off x="7085987" y="1007438"/>
            <a:ext cx="1880235" cy="372727"/>
          </a:xfrm>
          <a:prstGeom prst="rect">
            <a:avLst/>
          </a:prstGeom>
          <a:solidFill>
            <a:srgbClr val="0070C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Allocated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61D44C7-35BD-4407-AF79-8669C9314E7B}"/>
              </a:ext>
            </a:extLst>
          </p:cNvPr>
          <p:cNvSpPr/>
          <p:nvPr/>
        </p:nvSpPr>
        <p:spPr>
          <a:xfrm>
            <a:off x="7084347" y="1459833"/>
            <a:ext cx="1880235" cy="372727"/>
          </a:xfrm>
          <a:prstGeom prst="rect">
            <a:avLst/>
          </a:prstGeom>
          <a:solidFill>
            <a:srgbClr val="00B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Unallocated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B161A68-1B3C-4614-92FD-167FE043EA77}"/>
              </a:ext>
            </a:extLst>
          </p:cNvPr>
          <p:cNvSpPr/>
          <p:nvPr/>
        </p:nvSpPr>
        <p:spPr>
          <a:xfrm>
            <a:off x="491038" y="5382705"/>
            <a:ext cx="1880235" cy="1288737"/>
          </a:xfrm>
          <a:prstGeom prst="rect">
            <a:avLst/>
          </a:prstGeom>
          <a:solidFill>
            <a:srgbClr val="00B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32485E8-D594-47E0-A20F-BA8F63CF1165}"/>
              </a:ext>
            </a:extLst>
          </p:cNvPr>
          <p:cNvSpPr/>
          <p:nvPr/>
        </p:nvSpPr>
        <p:spPr>
          <a:xfrm>
            <a:off x="2666327" y="2538547"/>
            <a:ext cx="1880235" cy="233132"/>
          </a:xfrm>
          <a:prstGeom prst="rect">
            <a:avLst/>
          </a:prstGeom>
          <a:solidFill>
            <a:srgbClr val="00B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2F3708D-7254-4853-9111-E01A6EF82108}"/>
              </a:ext>
            </a:extLst>
          </p:cNvPr>
          <p:cNvSpPr/>
          <p:nvPr/>
        </p:nvSpPr>
        <p:spPr>
          <a:xfrm>
            <a:off x="2683501" y="4590853"/>
            <a:ext cx="1880235" cy="1545996"/>
          </a:xfrm>
          <a:prstGeom prst="rect">
            <a:avLst/>
          </a:prstGeom>
          <a:solidFill>
            <a:srgbClr val="00B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700FFCC-4C4D-4AB8-8A87-182D57448296}"/>
              </a:ext>
            </a:extLst>
          </p:cNvPr>
          <p:cNvSpPr/>
          <p:nvPr/>
        </p:nvSpPr>
        <p:spPr>
          <a:xfrm>
            <a:off x="4867377" y="3827283"/>
            <a:ext cx="1880235" cy="2061123"/>
          </a:xfrm>
          <a:prstGeom prst="rect">
            <a:avLst/>
          </a:prstGeom>
          <a:solidFill>
            <a:srgbClr val="00B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20E5A41-915F-4775-9C6F-F969EE98E7B5}"/>
              </a:ext>
            </a:extLst>
          </p:cNvPr>
          <p:cNvSpPr/>
          <p:nvPr/>
        </p:nvSpPr>
        <p:spPr>
          <a:xfrm>
            <a:off x="7084349" y="97203"/>
            <a:ext cx="1880235" cy="372727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Static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997C2D3-154D-40BE-86FA-022CCA53C6EB}"/>
              </a:ext>
            </a:extLst>
          </p:cNvPr>
          <p:cNvSpPr/>
          <p:nvPr/>
        </p:nvSpPr>
        <p:spPr>
          <a:xfrm>
            <a:off x="491038" y="3042881"/>
            <a:ext cx="1880235" cy="774976"/>
          </a:xfrm>
          <a:prstGeom prst="rect">
            <a:avLst/>
          </a:prstGeom>
          <a:solidFill>
            <a:schemeClr val="accent6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38F2998-C729-4968-8052-9791B9DA8EE5}"/>
              </a:ext>
            </a:extLst>
          </p:cNvPr>
          <p:cNvSpPr/>
          <p:nvPr/>
        </p:nvSpPr>
        <p:spPr>
          <a:xfrm>
            <a:off x="7084348" y="549598"/>
            <a:ext cx="1880235" cy="372727"/>
          </a:xfrm>
          <a:prstGeom prst="rect">
            <a:avLst/>
          </a:prstGeom>
          <a:solidFill>
            <a:schemeClr val="accent6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System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067C331-A2F5-49CB-A0D7-7521C9775C1B}"/>
              </a:ext>
            </a:extLst>
          </p:cNvPr>
          <p:cNvSpPr txBox="1"/>
          <p:nvPr/>
        </p:nvSpPr>
        <p:spPr>
          <a:xfrm>
            <a:off x="13154" y="2917244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424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E9CD8DD-9F9F-4A04-83C2-44BFD051C9F0}"/>
              </a:ext>
            </a:extLst>
          </p:cNvPr>
          <p:cNvSpPr txBox="1"/>
          <p:nvPr/>
        </p:nvSpPr>
        <p:spPr>
          <a:xfrm>
            <a:off x="13154" y="3166406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428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D94C4C0-DFB5-46D0-B2ED-23F4B0D45A9D}"/>
              </a:ext>
            </a:extLst>
          </p:cNvPr>
          <p:cNvSpPr txBox="1"/>
          <p:nvPr/>
        </p:nvSpPr>
        <p:spPr>
          <a:xfrm>
            <a:off x="13154" y="3431615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432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784E870-5AB6-4418-9813-E925641BD8DE}"/>
              </a:ext>
            </a:extLst>
          </p:cNvPr>
          <p:cNvSpPr txBox="1"/>
          <p:nvPr/>
        </p:nvSpPr>
        <p:spPr>
          <a:xfrm>
            <a:off x="13154" y="3677899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436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BE5A1E5-E18A-4394-8C84-0DB6DD2D711C}"/>
              </a:ext>
            </a:extLst>
          </p:cNvPr>
          <p:cNvSpPr txBox="1"/>
          <p:nvPr/>
        </p:nvSpPr>
        <p:spPr>
          <a:xfrm>
            <a:off x="21741" y="2655113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420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FE1BCAC-5E33-4A7B-837D-12BA01E3F246}"/>
              </a:ext>
            </a:extLst>
          </p:cNvPr>
          <p:cNvSpPr txBox="1"/>
          <p:nvPr/>
        </p:nvSpPr>
        <p:spPr>
          <a:xfrm>
            <a:off x="30328" y="2399367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416</a:t>
            </a:r>
          </a:p>
        </p:txBody>
      </p:sp>
    </p:spTree>
    <p:extLst>
      <p:ext uri="{BB962C8B-B14F-4D97-AF65-F5344CB8AC3E}">
        <p14:creationId xmlns:p14="http://schemas.microsoft.com/office/powerpoint/2010/main" val="413437828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2"/>
          <p:cNvSpPr/>
          <p:nvPr/>
        </p:nvSpPr>
        <p:spPr>
          <a:xfrm>
            <a:off x="522145" y="8835"/>
            <a:ext cx="8140148" cy="741643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Where does file data start?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9243FB2-2EC9-44D4-AC31-EA28E4CD4D6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462" b="40000" l="15269" r="97305">
                        <a14:foregroundMark x1="15469" y1="32308" x2="18563" y2="18154"/>
                        <a14:foregroundMark x1="18164" y1="36308" x2="20858" y2="11077"/>
                        <a14:foregroundMark x1="27745" y1="38154" x2="37525" y2="16923"/>
                        <a14:foregroundMark x1="37525" y1="16923" x2="45409" y2="12308"/>
                        <a14:foregroundMark x1="45409" y1="12308" x2="87525" y2="23077"/>
                        <a14:foregroundMark x1="60479" y1="37846" x2="89721" y2="29231"/>
                        <a14:foregroundMark x1="89721" y1="29231" x2="94212" y2="18154"/>
                        <a14:foregroundMark x1="94212" y1="18154" x2="94212" y2="17538"/>
                        <a14:foregroundMark x1="94711" y1="28308" x2="97305" y2="19077"/>
                      </a14:backgroundRemoval>
                    </a14:imgEffect>
                  </a14:imgLayer>
                </a14:imgProps>
              </a:ext>
            </a:extLst>
          </a:blip>
          <a:srcRect l="13774" t="5966" r="1634" b="58845"/>
          <a:stretch/>
        </p:blipFill>
        <p:spPr>
          <a:xfrm>
            <a:off x="258601" y="2794490"/>
            <a:ext cx="8709341" cy="117513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C69CE44D-0EC9-434C-82DD-E2C1B7FAF37F}"/>
              </a:ext>
            </a:extLst>
          </p:cNvPr>
          <p:cNvSpPr/>
          <p:nvPr/>
        </p:nvSpPr>
        <p:spPr>
          <a:xfrm>
            <a:off x="1204648" y="2794489"/>
            <a:ext cx="1556995" cy="1175132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BC38351-96CD-4F4E-BA85-0155C46A5245}"/>
              </a:ext>
            </a:extLst>
          </p:cNvPr>
          <p:cNvSpPr/>
          <p:nvPr/>
        </p:nvSpPr>
        <p:spPr>
          <a:xfrm>
            <a:off x="2771803" y="2794489"/>
            <a:ext cx="1556995" cy="1175131"/>
          </a:xfrm>
          <a:prstGeom prst="rect">
            <a:avLst/>
          </a:prstGeom>
          <a:solidFill>
            <a:srgbClr val="00B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84B9862-9A50-45D8-B633-92D67323B0EB}"/>
              </a:ext>
            </a:extLst>
          </p:cNvPr>
          <p:cNvSpPr/>
          <p:nvPr/>
        </p:nvSpPr>
        <p:spPr>
          <a:xfrm>
            <a:off x="258601" y="2794488"/>
            <a:ext cx="946047" cy="1175132"/>
          </a:xfrm>
          <a:prstGeom prst="rect">
            <a:avLst/>
          </a:prstGeom>
          <a:solidFill>
            <a:srgbClr val="7030A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83168F0-5D57-476A-8136-F9AA0BDEDF2D}"/>
              </a:ext>
            </a:extLst>
          </p:cNvPr>
          <p:cNvCxnSpPr>
            <a:cxnSpLocks/>
            <a:stCxn id="24" idx="0"/>
          </p:cNvCxnSpPr>
          <p:nvPr/>
        </p:nvCxnSpPr>
        <p:spPr>
          <a:xfrm flipH="1" flipV="1">
            <a:off x="723378" y="4039137"/>
            <a:ext cx="363305" cy="229346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5999C07-F202-4BE4-9F0B-A89490F57E07}"/>
              </a:ext>
            </a:extLst>
          </p:cNvPr>
          <p:cNvSpPr txBox="1"/>
          <p:nvPr/>
        </p:nvSpPr>
        <p:spPr>
          <a:xfrm>
            <a:off x="253762" y="6332603"/>
            <a:ext cx="1665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Sector 0 - 1</a:t>
            </a:r>
          </a:p>
        </p:txBody>
      </p:sp>
      <p:sp>
        <p:nvSpPr>
          <p:cNvPr id="25" name="Right Brace 24">
            <a:extLst>
              <a:ext uri="{FF2B5EF4-FFF2-40B4-BE49-F238E27FC236}">
                <a16:creationId xmlns:a16="http://schemas.microsoft.com/office/drawing/2014/main" id="{69A2D71D-6932-430F-8575-67785D58FE7B}"/>
              </a:ext>
            </a:extLst>
          </p:cNvPr>
          <p:cNvSpPr/>
          <p:nvPr/>
        </p:nvSpPr>
        <p:spPr>
          <a:xfrm rot="5400000">
            <a:off x="1836197" y="3472211"/>
            <a:ext cx="279118" cy="1412969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A8AA3AF-4B11-40A5-9CC1-9873A2575000}"/>
              </a:ext>
            </a:extLst>
          </p:cNvPr>
          <p:cNvSpPr txBox="1"/>
          <p:nvPr/>
        </p:nvSpPr>
        <p:spPr>
          <a:xfrm>
            <a:off x="1193586" y="5135949"/>
            <a:ext cx="19127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Sector 2 - 196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701F12A-C132-4C99-BE4B-D384BC599A4A}"/>
              </a:ext>
            </a:extLst>
          </p:cNvPr>
          <p:cNvCxnSpPr>
            <a:cxnSpLocks/>
            <a:stCxn id="26" idx="0"/>
            <a:endCxn id="25" idx="1"/>
          </p:cNvCxnSpPr>
          <p:nvPr/>
        </p:nvCxnSpPr>
        <p:spPr>
          <a:xfrm flipH="1" flipV="1">
            <a:off x="1975756" y="4318255"/>
            <a:ext cx="174182" cy="81769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ight Brace 27">
            <a:extLst>
              <a:ext uri="{FF2B5EF4-FFF2-40B4-BE49-F238E27FC236}">
                <a16:creationId xmlns:a16="http://schemas.microsoft.com/office/drawing/2014/main" id="{0B754360-5B23-45C8-BD48-8A7245001A99}"/>
              </a:ext>
            </a:extLst>
          </p:cNvPr>
          <p:cNvSpPr/>
          <p:nvPr/>
        </p:nvSpPr>
        <p:spPr>
          <a:xfrm rot="5400000">
            <a:off x="3400837" y="3472211"/>
            <a:ext cx="279118" cy="1412969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2B036BD-55F7-4051-9894-302610DA00EC}"/>
              </a:ext>
            </a:extLst>
          </p:cNvPr>
          <p:cNvSpPr txBox="1"/>
          <p:nvPr/>
        </p:nvSpPr>
        <p:spPr>
          <a:xfrm>
            <a:off x="2946281" y="5640318"/>
            <a:ext cx="19127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Sector 197-391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029F212-8C3A-44BA-8C3A-C395F8C35882}"/>
              </a:ext>
            </a:extLst>
          </p:cNvPr>
          <p:cNvCxnSpPr>
            <a:cxnSpLocks/>
            <a:stCxn id="29" idx="0"/>
            <a:endCxn id="28" idx="1"/>
          </p:cNvCxnSpPr>
          <p:nvPr/>
        </p:nvCxnSpPr>
        <p:spPr>
          <a:xfrm flipH="1" flipV="1">
            <a:off x="3540396" y="4318255"/>
            <a:ext cx="362237" cy="132206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ight Brace 30">
            <a:extLst>
              <a:ext uri="{FF2B5EF4-FFF2-40B4-BE49-F238E27FC236}">
                <a16:creationId xmlns:a16="http://schemas.microsoft.com/office/drawing/2014/main" id="{AA9DBC35-3E75-419D-8605-3662E53DF6C6}"/>
              </a:ext>
            </a:extLst>
          </p:cNvPr>
          <p:cNvSpPr/>
          <p:nvPr/>
        </p:nvSpPr>
        <p:spPr>
          <a:xfrm rot="5400000">
            <a:off x="4773010" y="3605086"/>
            <a:ext cx="279337" cy="114744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Brace 31">
            <a:extLst>
              <a:ext uri="{FF2B5EF4-FFF2-40B4-BE49-F238E27FC236}">
                <a16:creationId xmlns:a16="http://schemas.microsoft.com/office/drawing/2014/main" id="{10648825-B212-4819-8762-BA8ACC0E74E1}"/>
              </a:ext>
            </a:extLst>
          </p:cNvPr>
          <p:cNvSpPr/>
          <p:nvPr/>
        </p:nvSpPr>
        <p:spPr>
          <a:xfrm rot="5400000">
            <a:off x="7132085" y="2462298"/>
            <a:ext cx="245879" cy="3425833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9E21C8A-835B-46A0-85D8-04563CEE1A38}"/>
              </a:ext>
            </a:extLst>
          </p:cNvPr>
          <p:cNvSpPr txBox="1"/>
          <p:nvPr/>
        </p:nvSpPr>
        <p:spPr>
          <a:xfrm>
            <a:off x="4751417" y="6427911"/>
            <a:ext cx="19127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Sector 392-423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32F4A19-79B7-4B16-9656-BA57EF6255F3}"/>
              </a:ext>
            </a:extLst>
          </p:cNvPr>
          <p:cNvCxnSpPr>
            <a:cxnSpLocks/>
            <a:stCxn id="33" idx="0"/>
          </p:cNvCxnSpPr>
          <p:nvPr/>
        </p:nvCxnSpPr>
        <p:spPr>
          <a:xfrm flipH="1" flipV="1">
            <a:off x="4914077" y="4369965"/>
            <a:ext cx="793692" cy="205794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40CAA73B-D909-40D3-804B-35CAD3DD485C}"/>
              </a:ext>
            </a:extLst>
          </p:cNvPr>
          <p:cNvSpPr txBox="1"/>
          <p:nvPr/>
        </p:nvSpPr>
        <p:spPr>
          <a:xfrm>
            <a:off x="6387281" y="5142448"/>
            <a:ext cx="24064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Sector  424-200000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5E87C19-992E-4625-82C7-4F64820631D0}"/>
              </a:ext>
            </a:extLst>
          </p:cNvPr>
          <p:cNvCxnSpPr>
            <a:cxnSpLocks/>
          </p:cNvCxnSpPr>
          <p:nvPr/>
        </p:nvCxnSpPr>
        <p:spPr>
          <a:xfrm flipH="1" flipV="1">
            <a:off x="7239096" y="4318256"/>
            <a:ext cx="338531" cy="81769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1094C646-4ADB-4397-AD68-D3525B8CDF65}"/>
              </a:ext>
            </a:extLst>
          </p:cNvPr>
          <p:cNvSpPr/>
          <p:nvPr/>
        </p:nvSpPr>
        <p:spPr>
          <a:xfrm>
            <a:off x="5507357" y="2785047"/>
            <a:ext cx="3460584" cy="1195418"/>
          </a:xfrm>
          <a:prstGeom prst="rect">
            <a:avLst/>
          </a:prstGeom>
          <a:solidFill>
            <a:schemeClr val="bg1">
              <a:lumMod val="6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15C74AB-96C3-4F49-94FA-7B83E593C90B}"/>
              </a:ext>
            </a:extLst>
          </p:cNvPr>
          <p:cNvSpPr txBox="1"/>
          <p:nvPr/>
        </p:nvSpPr>
        <p:spPr>
          <a:xfrm>
            <a:off x="570363" y="242575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036B47D-F7F3-4996-9140-C105D064424F}"/>
              </a:ext>
            </a:extLst>
          </p:cNvPr>
          <p:cNvSpPr txBox="1"/>
          <p:nvPr/>
        </p:nvSpPr>
        <p:spPr>
          <a:xfrm>
            <a:off x="1692107" y="2425752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195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80A5CC8-42CE-402E-8E7F-EDA18D543C7B}"/>
              </a:ext>
            </a:extLst>
          </p:cNvPr>
          <p:cNvSpPr txBox="1"/>
          <p:nvPr/>
        </p:nvSpPr>
        <p:spPr>
          <a:xfrm>
            <a:off x="3249102" y="2425752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195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4F527ED-9E93-4D4D-81EC-3B18F6C27846}"/>
              </a:ext>
            </a:extLst>
          </p:cNvPr>
          <p:cNvSpPr txBox="1"/>
          <p:nvPr/>
        </p:nvSpPr>
        <p:spPr>
          <a:xfrm>
            <a:off x="4682487" y="2425752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32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F05DD3C-FF7F-459C-ABA3-F3660753FC40}"/>
              </a:ext>
            </a:extLst>
          </p:cNvPr>
          <p:cNvSpPr txBox="1"/>
          <p:nvPr/>
        </p:nvSpPr>
        <p:spPr>
          <a:xfrm>
            <a:off x="6680187" y="2425455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199,576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518EF14-A6DB-4989-97DF-8DCFC8F3E2FE}"/>
              </a:ext>
            </a:extLst>
          </p:cNvPr>
          <p:cNvCxnSpPr/>
          <p:nvPr/>
        </p:nvCxnSpPr>
        <p:spPr>
          <a:xfrm>
            <a:off x="258601" y="2076450"/>
            <a:ext cx="5449168" cy="0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63C2EFBC-C20F-4686-A704-261AE55A5992}"/>
              </a:ext>
            </a:extLst>
          </p:cNvPr>
          <p:cNvSpPr txBox="1"/>
          <p:nvPr/>
        </p:nvSpPr>
        <p:spPr>
          <a:xfrm>
            <a:off x="799056" y="1609605"/>
            <a:ext cx="4182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2 + 195 + 195 + 32 + 12 = 436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831023-D6EA-4E8A-A178-9B6FBCC17AD3}"/>
              </a:ext>
            </a:extLst>
          </p:cNvPr>
          <p:cNvSpPr txBox="1"/>
          <p:nvPr/>
        </p:nvSpPr>
        <p:spPr>
          <a:xfrm>
            <a:off x="6436128" y="918143"/>
            <a:ext cx="22829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start of user</a:t>
            </a:r>
          </a:p>
          <a:p>
            <a:pPr algn="ctr"/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 contents is</a:t>
            </a:r>
          </a:p>
          <a:p>
            <a:pPr algn="ctr"/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 sector 436</a:t>
            </a:r>
          </a:p>
        </p:txBody>
      </p:sp>
    </p:spTree>
    <p:extLst>
      <p:ext uri="{BB962C8B-B14F-4D97-AF65-F5344CB8AC3E}">
        <p14:creationId xmlns:p14="http://schemas.microsoft.com/office/powerpoint/2010/main" val="209630265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37DEF01A-8898-47C8-9768-7361B3BB84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305" y="1000424"/>
            <a:ext cx="5601755" cy="5530718"/>
          </a:xfrm>
          <a:prstGeom prst="rect">
            <a:avLst/>
          </a:prstGeom>
        </p:spPr>
      </p:pic>
      <p:sp>
        <p:nvSpPr>
          <p:cNvPr id="252" name="CustomShape 2"/>
          <p:cNvSpPr/>
          <p:nvPr/>
        </p:nvSpPr>
        <p:spPr>
          <a:xfrm>
            <a:off x="522145" y="59637"/>
            <a:ext cx="8140148" cy="420692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Root Directory Files and Status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C288D11-EED8-4449-8E72-B1B3EB75ECF4}"/>
              </a:ext>
            </a:extLst>
          </p:cNvPr>
          <p:cNvSpPr/>
          <p:nvPr/>
        </p:nvSpPr>
        <p:spPr>
          <a:xfrm>
            <a:off x="828783" y="2259634"/>
            <a:ext cx="185777" cy="151733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" name="Object 15">
            <a:extLst>
              <a:ext uri="{FF2B5EF4-FFF2-40B4-BE49-F238E27FC236}">
                <a16:creationId xmlns:a16="http://schemas.microsoft.com/office/drawing/2014/main" id="{78695A5A-C96C-4069-9941-6034F05186C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6978938"/>
              </p:ext>
            </p:extLst>
          </p:nvPr>
        </p:nvGraphicFramePr>
        <p:xfrm>
          <a:off x="5975301" y="636273"/>
          <a:ext cx="2917379" cy="25545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72" name="Worksheet" r:id="rId4" imgW="1889618" imgH="1653556" progId="Excel.Sheet.12">
                  <p:embed/>
                </p:oleObj>
              </mc:Choice>
              <mc:Fallback>
                <p:oleObj name="Worksheet" r:id="rId4" imgW="1889618" imgH="1653556" progId="Excel.Sheet.12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D5D9C529-99A1-42C5-8AFA-9D0B24CF149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975301" y="636273"/>
                        <a:ext cx="2917379" cy="25545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16">
            <a:extLst>
              <a:ext uri="{FF2B5EF4-FFF2-40B4-BE49-F238E27FC236}">
                <a16:creationId xmlns:a16="http://schemas.microsoft.com/office/drawing/2014/main" id="{FEE6236D-8622-4EB3-BA85-0327D4D4A2DA}"/>
              </a:ext>
            </a:extLst>
          </p:cNvPr>
          <p:cNvSpPr/>
          <p:nvPr/>
        </p:nvSpPr>
        <p:spPr>
          <a:xfrm>
            <a:off x="847636" y="2544740"/>
            <a:ext cx="1650467" cy="151733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D7FE17B-6082-4E49-8D53-9547152B3486}"/>
              </a:ext>
            </a:extLst>
          </p:cNvPr>
          <p:cNvSpPr/>
          <p:nvPr/>
        </p:nvSpPr>
        <p:spPr>
          <a:xfrm>
            <a:off x="2598565" y="2544740"/>
            <a:ext cx="620870" cy="151733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A23BCC5-6F6A-4895-90FB-11276A9D6636}"/>
              </a:ext>
            </a:extLst>
          </p:cNvPr>
          <p:cNvSpPr/>
          <p:nvPr/>
        </p:nvSpPr>
        <p:spPr>
          <a:xfrm>
            <a:off x="3252247" y="2544742"/>
            <a:ext cx="179110" cy="151732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72CFAC1-0322-4EB3-8AF9-4A7A12D95C1C}"/>
              </a:ext>
            </a:extLst>
          </p:cNvPr>
          <p:cNvSpPr/>
          <p:nvPr/>
        </p:nvSpPr>
        <p:spPr>
          <a:xfrm>
            <a:off x="3464169" y="2547990"/>
            <a:ext cx="825027" cy="148484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042D89E-C9D8-4B44-B5CD-D16526969818}"/>
              </a:ext>
            </a:extLst>
          </p:cNvPr>
          <p:cNvSpPr/>
          <p:nvPr/>
        </p:nvSpPr>
        <p:spPr>
          <a:xfrm>
            <a:off x="828783" y="2716791"/>
            <a:ext cx="1254541" cy="113055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090A1D0-9236-49D2-87D3-9D2C7A0780C3}"/>
              </a:ext>
            </a:extLst>
          </p:cNvPr>
          <p:cNvSpPr/>
          <p:nvPr/>
        </p:nvSpPr>
        <p:spPr>
          <a:xfrm>
            <a:off x="2116136" y="2705901"/>
            <a:ext cx="381967" cy="123945"/>
          </a:xfrm>
          <a:prstGeom prst="rect">
            <a:avLst/>
          </a:prstGeom>
          <a:solidFill>
            <a:srgbClr val="00B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B0B2577-0646-4628-965E-5C7F2ECFFA5F}"/>
              </a:ext>
            </a:extLst>
          </p:cNvPr>
          <p:cNvSpPr/>
          <p:nvPr/>
        </p:nvSpPr>
        <p:spPr>
          <a:xfrm>
            <a:off x="2598565" y="2716792"/>
            <a:ext cx="381967" cy="113054"/>
          </a:xfrm>
          <a:prstGeom prst="rect">
            <a:avLst/>
          </a:prstGeom>
          <a:solidFill>
            <a:srgbClr val="0070C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BD51020-6B8C-4F8F-8394-C0B7A12BD2B9}"/>
              </a:ext>
            </a:extLst>
          </p:cNvPr>
          <p:cNvSpPr/>
          <p:nvPr/>
        </p:nvSpPr>
        <p:spPr>
          <a:xfrm>
            <a:off x="3034171" y="2705902"/>
            <a:ext cx="381967" cy="123944"/>
          </a:xfrm>
          <a:prstGeom prst="rect">
            <a:avLst/>
          </a:prstGeom>
          <a:solidFill>
            <a:srgbClr val="7030A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EBDAC77-F31F-4FC0-89E1-1493E42A844B}"/>
              </a:ext>
            </a:extLst>
          </p:cNvPr>
          <p:cNvSpPr/>
          <p:nvPr/>
        </p:nvSpPr>
        <p:spPr>
          <a:xfrm>
            <a:off x="3464169" y="2716792"/>
            <a:ext cx="825027" cy="113054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E468951-A140-4F46-97C9-98E0FCC3BAA7}"/>
              </a:ext>
            </a:extLst>
          </p:cNvPr>
          <p:cNvSpPr/>
          <p:nvPr/>
        </p:nvSpPr>
        <p:spPr>
          <a:xfrm>
            <a:off x="838209" y="2829846"/>
            <a:ext cx="185777" cy="151733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1151E47-C36D-4547-A863-DAD7173464F1}"/>
              </a:ext>
            </a:extLst>
          </p:cNvPr>
          <p:cNvSpPr/>
          <p:nvPr/>
        </p:nvSpPr>
        <p:spPr>
          <a:xfrm>
            <a:off x="857062" y="3114952"/>
            <a:ext cx="1650467" cy="151733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9D81CBA-6083-46C2-A1AD-DFC6E535410F}"/>
              </a:ext>
            </a:extLst>
          </p:cNvPr>
          <p:cNvSpPr/>
          <p:nvPr/>
        </p:nvSpPr>
        <p:spPr>
          <a:xfrm>
            <a:off x="2607991" y="3114952"/>
            <a:ext cx="620870" cy="151733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F79C701-B1CA-4137-89FC-9C2C235D9ABA}"/>
              </a:ext>
            </a:extLst>
          </p:cNvPr>
          <p:cNvSpPr/>
          <p:nvPr/>
        </p:nvSpPr>
        <p:spPr>
          <a:xfrm>
            <a:off x="3261673" y="3114954"/>
            <a:ext cx="179110" cy="151732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726F9AD-0BD3-4DD1-BCDD-5880B4A5E46B}"/>
              </a:ext>
            </a:extLst>
          </p:cNvPr>
          <p:cNvSpPr/>
          <p:nvPr/>
        </p:nvSpPr>
        <p:spPr>
          <a:xfrm>
            <a:off x="3473595" y="3118202"/>
            <a:ext cx="825027" cy="148484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FF55866-C001-455A-92EF-362A34CE064D}"/>
              </a:ext>
            </a:extLst>
          </p:cNvPr>
          <p:cNvSpPr/>
          <p:nvPr/>
        </p:nvSpPr>
        <p:spPr>
          <a:xfrm>
            <a:off x="838209" y="3287003"/>
            <a:ext cx="1254541" cy="113055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E0AD963-8CA7-474A-8F88-8664460B3728}"/>
              </a:ext>
            </a:extLst>
          </p:cNvPr>
          <p:cNvSpPr/>
          <p:nvPr/>
        </p:nvSpPr>
        <p:spPr>
          <a:xfrm>
            <a:off x="2125562" y="3276113"/>
            <a:ext cx="381967" cy="123945"/>
          </a:xfrm>
          <a:prstGeom prst="rect">
            <a:avLst/>
          </a:prstGeom>
          <a:solidFill>
            <a:srgbClr val="00B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BDBB1BB-944D-41C8-9BD7-565FF55D550E}"/>
              </a:ext>
            </a:extLst>
          </p:cNvPr>
          <p:cNvSpPr/>
          <p:nvPr/>
        </p:nvSpPr>
        <p:spPr>
          <a:xfrm>
            <a:off x="2607991" y="3287004"/>
            <a:ext cx="381967" cy="113054"/>
          </a:xfrm>
          <a:prstGeom prst="rect">
            <a:avLst/>
          </a:prstGeom>
          <a:solidFill>
            <a:srgbClr val="0070C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0E7BFBE-CEAC-4094-AB51-87E470442C36}"/>
              </a:ext>
            </a:extLst>
          </p:cNvPr>
          <p:cNvSpPr/>
          <p:nvPr/>
        </p:nvSpPr>
        <p:spPr>
          <a:xfrm>
            <a:off x="3043597" y="3276114"/>
            <a:ext cx="381967" cy="123944"/>
          </a:xfrm>
          <a:prstGeom prst="rect">
            <a:avLst/>
          </a:prstGeom>
          <a:solidFill>
            <a:srgbClr val="7030A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FA318C1-AAD1-4E23-82C5-0EF227D263D3}"/>
              </a:ext>
            </a:extLst>
          </p:cNvPr>
          <p:cNvSpPr/>
          <p:nvPr/>
        </p:nvSpPr>
        <p:spPr>
          <a:xfrm>
            <a:off x="3473595" y="3287004"/>
            <a:ext cx="825027" cy="113054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BC698A9-2FA2-4431-B9F5-A972C5CA2D3D}"/>
              </a:ext>
            </a:extLst>
          </p:cNvPr>
          <p:cNvSpPr/>
          <p:nvPr/>
        </p:nvSpPr>
        <p:spPr>
          <a:xfrm>
            <a:off x="842819" y="3397944"/>
            <a:ext cx="185777" cy="151733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6E3C2F9-E075-4953-AAAC-28FB5F9CA4E4}"/>
              </a:ext>
            </a:extLst>
          </p:cNvPr>
          <p:cNvSpPr/>
          <p:nvPr/>
        </p:nvSpPr>
        <p:spPr>
          <a:xfrm>
            <a:off x="861672" y="3683050"/>
            <a:ext cx="1650467" cy="151733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5451A77-998F-4D36-A72C-445ED3962400}"/>
              </a:ext>
            </a:extLst>
          </p:cNvPr>
          <p:cNvSpPr/>
          <p:nvPr/>
        </p:nvSpPr>
        <p:spPr>
          <a:xfrm>
            <a:off x="2612601" y="3683050"/>
            <a:ext cx="620870" cy="151733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5DEF610-DA67-4F74-AC76-10C743741FE6}"/>
              </a:ext>
            </a:extLst>
          </p:cNvPr>
          <p:cNvSpPr/>
          <p:nvPr/>
        </p:nvSpPr>
        <p:spPr>
          <a:xfrm>
            <a:off x="3266283" y="3683052"/>
            <a:ext cx="179110" cy="151732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574C12D-F13D-4AE4-BFCB-237D878F5F0D}"/>
              </a:ext>
            </a:extLst>
          </p:cNvPr>
          <p:cNvSpPr/>
          <p:nvPr/>
        </p:nvSpPr>
        <p:spPr>
          <a:xfrm>
            <a:off x="3478205" y="3686300"/>
            <a:ext cx="825027" cy="148484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40EEE89-58C7-475D-AA0D-20CD40AC352D}"/>
              </a:ext>
            </a:extLst>
          </p:cNvPr>
          <p:cNvSpPr/>
          <p:nvPr/>
        </p:nvSpPr>
        <p:spPr>
          <a:xfrm>
            <a:off x="842819" y="3855101"/>
            <a:ext cx="1254541" cy="113055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A56E918-C8CE-469B-BA6E-0A734406C126}"/>
              </a:ext>
            </a:extLst>
          </p:cNvPr>
          <p:cNvSpPr/>
          <p:nvPr/>
        </p:nvSpPr>
        <p:spPr>
          <a:xfrm>
            <a:off x="2130172" y="3844211"/>
            <a:ext cx="381967" cy="123945"/>
          </a:xfrm>
          <a:prstGeom prst="rect">
            <a:avLst/>
          </a:prstGeom>
          <a:solidFill>
            <a:srgbClr val="00B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1492890-9F47-4CE6-AF25-1373FFF0DC7A}"/>
              </a:ext>
            </a:extLst>
          </p:cNvPr>
          <p:cNvSpPr/>
          <p:nvPr/>
        </p:nvSpPr>
        <p:spPr>
          <a:xfrm>
            <a:off x="2612601" y="3855102"/>
            <a:ext cx="381967" cy="113054"/>
          </a:xfrm>
          <a:prstGeom prst="rect">
            <a:avLst/>
          </a:prstGeom>
          <a:solidFill>
            <a:srgbClr val="0070C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5831F3B-4606-4A1E-8120-068D7ECFB246}"/>
              </a:ext>
            </a:extLst>
          </p:cNvPr>
          <p:cNvSpPr/>
          <p:nvPr/>
        </p:nvSpPr>
        <p:spPr>
          <a:xfrm>
            <a:off x="3048207" y="3844212"/>
            <a:ext cx="381967" cy="123944"/>
          </a:xfrm>
          <a:prstGeom prst="rect">
            <a:avLst/>
          </a:prstGeom>
          <a:solidFill>
            <a:srgbClr val="7030A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E7949244-AFFD-4C77-8CB1-B8FE5DD95365}"/>
              </a:ext>
            </a:extLst>
          </p:cNvPr>
          <p:cNvSpPr/>
          <p:nvPr/>
        </p:nvSpPr>
        <p:spPr>
          <a:xfrm>
            <a:off x="3478205" y="3855102"/>
            <a:ext cx="825027" cy="113054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2167D85-59CF-4159-A9F9-F87E7138567E}"/>
              </a:ext>
            </a:extLst>
          </p:cNvPr>
          <p:cNvSpPr/>
          <p:nvPr/>
        </p:nvSpPr>
        <p:spPr>
          <a:xfrm>
            <a:off x="828783" y="3955684"/>
            <a:ext cx="185777" cy="151733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EC21C884-3D4A-4F76-ABEB-FD392C73C556}"/>
              </a:ext>
            </a:extLst>
          </p:cNvPr>
          <p:cNvSpPr/>
          <p:nvPr/>
        </p:nvSpPr>
        <p:spPr>
          <a:xfrm>
            <a:off x="847636" y="4240790"/>
            <a:ext cx="1650467" cy="151733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1A110DB-DC5D-47F9-B594-7F82BF36F0FF}"/>
              </a:ext>
            </a:extLst>
          </p:cNvPr>
          <p:cNvSpPr/>
          <p:nvPr/>
        </p:nvSpPr>
        <p:spPr>
          <a:xfrm>
            <a:off x="2598565" y="4240790"/>
            <a:ext cx="620870" cy="151733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90D85E2-CCFC-4FD1-9D22-D50B7FDC32DC}"/>
              </a:ext>
            </a:extLst>
          </p:cNvPr>
          <p:cNvSpPr/>
          <p:nvPr/>
        </p:nvSpPr>
        <p:spPr>
          <a:xfrm>
            <a:off x="3252247" y="4240792"/>
            <a:ext cx="179110" cy="151732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70685C4-3296-41D9-AACF-AA1A25CBDB4F}"/>
              </a:ext>
            </a:extLst>
          </p:cNvPr>
          <p:cNvSpPr/>
          <p:nvPr/>
        </p:nvSpPr>
        <p:spPr>
          <a:xfrm>
            <a:off x="3464169" y="4244040"/>
            <a:ext cx="825027" cy="148484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D71ED7B-4C5D-4C2B-A654-2C82BCC6A53E}"/>
              </a:ext>
            </a:extLst>
          </p:cNvPr>
          <p:cNvSpPr/>
          <p:nvPr/>
        </p:nvSpPr>
        <p:spPr>
          <a:xfrm>
            <a:off x="828783" y="4412841"/>
            <a:ext cx="1254541" cy="113055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9236429-174C-41BA-BC04-0ABADBD57838}"/>
              </a:ext>
            </a:extLst>
          </p:cNvPr>
          <p:cNvSpPr/>
          <p:nvPr/>
        </p:nvSpPr>
        <p:spPr>
          <a:xfrm>
            <a:off x="2116136" y="4401951"/>
            <a:ext cx="381967" cy="123945"/>
          </a:xfrm>
          <a:prstGeom prst="rect">
            <a:avLst/>
          </a:prstGeom>
          <a:solidFill>
            <a:srgbClr val="00B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363BA2A-9EA9-4E0C-ADB0-729C90981080}"/>
              </a:ext>
            </a:extLst>
          </p:cNvPr>
          <p:cNvSpPr/>
          <p:nvPr/>
        </p:nvSpPr>
        <p:spPr>
          <a:xfrm>
            <a:off x="2598565" y="4412842"/>
            <a:ext cx="381967" cy="113054"/>
          </a:xfrm>
          <a:prstGeom prst="rect">
            <a:avLst/>
          </a:prstGeom>
          <a:solidFill>
            <a:srgbClr val="0070C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184A66A1-FE8E-4A10-A4F8-84A271DB31C4}"/>
              </a:ext>
            </a:extLst>
          </p:cNvPr>
          <p:cNvSpPr/>
          <p:nvPr/>
        </p:nvSpPr>
        <p:spPr>
          <a:xfrm>
            <a:off x="3034171" y="4401952"/>
            <a:ext cx="381967" cy="123944"/>
          </a:xfrm>
          <a:prstGeom prst="rect">
            <a:avLst/>
          </a:prstGeom>
          <a:solidFill>
            <a:srgbClr val="7030A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2EE5609-D771-4025-A3AC-E1B983DEE06A}"/>
              </a:ext>
            </a:extLst>
          </p:cNvPr>
          <p:cNvSpPr/>
          <p:nvPr/>
        </p:nvSpPr>
        <p:spPr>
          <a:xfrm>
            <a:off x="3464169" y="4412842"/>
            <a:ext cx="825027" cy="113054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AC58F125-7D3C-40C7-B7C6-065052948150}"/>
              </a:ext>
            </a:extLst>
          </p:cNvPr>
          <p:cNvSpPr/>
          <p:nvPr/>
        </p:nvSpPr>
        <p:spPr>
          <a:xfrm>
            <a:off x="838210" y="4523781"/>
            <a:ext cx="185777" cy="151733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421951C-09F9-401C-AF16-484AC3F39D24}"/>
              </a:ext>
            </a:extLst>
          </p:cNvPr>
          <p:cNvSpPr/>
          <p:nvPr/>
        </p:nvSpPr>
        <p:spPr>
          <a:xfrm>
            <a:off x="857063" y="4808887"/>
            <a:ext cx="1650467" cy="151733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66E1742-12F1-48B6-8AF3-26EEE5078E84}"/>
              </a:ext>
            </a:extLst>
          </p:cNvPr>
          <p:cNvSpPr/>
          <p:nvPr/>
        </p:nvSpPr>
        <p:spPr>
          <a:xfrm>
            <a:off x="2607992" y="4808887"/>
            <a:ext cx="620870" cy="151733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89D9CDD-68D2-4BA7-BC5C-A53F3A83E40C}"/>
              </a:ext>
            </a:extLst>
          </p:cNvPr>
          <p:cNvSpPr/>
          <p:nvPr/>
        </p:nvSpPr>
        <p:spPr>
          <a:xfrm>
            <a:off x="3261674" y="4808889"/>
            <a:ext cx="179110" cy="151732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2AC5CDD-6586-410C-9823-AE2FA8C3AA18}"/>
              </a:ext>
            </a:extLst>
          </p:cNvPr>
          <p:cNvSpPr/>
          <p:nvPr/>
        </p:nvSpPr>
        <p:spPr>
          <a:xfrm>
            <a:off x="3473596" y="4812137"/>
            <a:ext cx="825027" cy="148484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F1937DA2-ABD6-4171-972A-ABD14DE08243}"/>
              </a:ext>
            </a:extLst>
          </p:cNvPr>
          <p:cNvSpPr/>
          <p:nvPr/>
        </p:nvSpPr>
        <p:spPr>
          <a:xfrm>
            <a:off x="838210" y="4980938"/>
            <a:ext cx="1254541" cy="113055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9C5AD6E9-C1B9-46E3-A256-7DC55330ED3F}"/>
              </a:ext>
            </a:extLst>
          </p:cNvPr>
          <p:cNvSpPr/>
          <p:nvPr/>
        </p:nvSpPr>
        <p:spPr>
          <a:xfrm>
            <a:off x="2125563" y="4970048"/>
            <a:ext cx="381967" cy="123945"/>
          </a:xfrm>
          <a:prstGeom prst="rect">
            <a:avLst/>
          </a:prstGeom>
          <a:solidFill>
            <a:srgbClr val="00B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1295E13E-9DD8-4B2C-81DE-6227F5167E80}"/>
              </a:ext>
            </a:extLst>
          </p:cNvPr>
          <p:cNvSpPr/>
          <p:nvPr/>
        </p:nvSpPr>
        <p:spPr>
          <a:xfrm>
            <a:off x="2607992" y="4980939"/>
            <a:ext cx="381967" cy="113054"/>
          </a:xfrm>
          <a:prstGeom prst="rect">
            <a:avLst/>
          </a:prstGeom>
          <a:solidFill>
            <a:srgbClr val="0070C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A023B84-BF92-433E-A6F5-7B5C2BB4B8CB}"/>
              </a:ext>
            </a:extLst>
          </p:cNvPr>
          <p:cNvSpPr/>
          <p:nvPr/>
        </p:nvSpPr>
        <p:spPr>
          <a:xfrm>
            <a:off x="3043598" y="4970049"/>
            <a:ext cx="381967" cy="123944"/>
          </a:xfrm>
          <a:prstGeom prst="rect">
            <a:avLst/>
          </a:prstGeom>
          <a:solidFill>
            <a:srgbClr val="7030A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D704E587-26B0-443A-AE69-A9A207EAC7A4}"/>
              </a:ext>
            </a:extLst>
          </p:cNvPr>
          <p:cNvSpPr/>
          <p:nvPr/>
        </p:nvSpPr>
        <p:spPr>
          <a:xfrm>
            <a:off x="3473596" y="4980939"/>
            <a:ext cx="825027" cy="113054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D16E97A-4F1B-437D-A8BB-22EBC3DE99C4}"/>
              </a:ext>
            </a:extLst>
          </p:cNvPr>
          <p:cNvSpPr/>
          <p:nvPr/>
        </p:nvSpPr>
        <p:spPr>
          <a:xfrm>
            <a:off x="842819" y="5117973"/>
            <a:ext cx="185777" cy="151733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44989DFE-A845-4F13-A712-FFD404D94CB1}"/>
              </a:ext>
            </a:extLst>
          </p:cNvPr>
          <p:cNvSpPr/>
          <p:nvPr/>
        </p:nvSpPr>
        <p:spPr>
          <a:xfrm>
            <a:off x="861672" y="5403079"/>
            <a:ext cx="1650467" cy="151733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C22F7AA7-0BF4-4771-A6F7-DF39401DD51F}"/>
              </a:ext>
            </a:extLst>
          </p:cNvPr>
          <p:cNvSpPr/>
          <p:nvPr/>
        </p:nvSpPr>
        <p:spPr>
          <a:xfrm>
            <a:off x="2612601" y="5403079"/>
            <a:ext cx="620870" cy="151733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4E35D552-47A9-49F3-AFA7-E619E5484963}"/>
              </a:ext>
            </a:extLst>
          </p:cNvPr>
          <p:cNvSpPr/>
          <p:nvPr/>
        </p:nvSpPr>
        <p:spPr>
          <a:xfrm>
            <a:off x="3266283" y="5403081"/>
            <a:ext cx="179110" cy="151732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1790462E-1AFE-432D-997D-53BB84B5F523}"/>
              </a:ext>
            </a:extLst>
          </p:cNvPr>
          <p:cNvSpPr/>
          <p:nvPr/>
        </p:nvSpPr>
        <p:spPr>
          <a:xfrm>
            <a:off x="3478205" y="5406329"/>
            <a:ext cx="825027" cy="148484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3CC3A328-ED68-48FC-8ADE-B3F12614863B}"/>
              </a:ext>
            </a:extLst>
          </p:cNvPr>
          <p:cNvSpPr/>
          <p:nvPr/>
        </p:nvSpPr>
        <p:spPr>
          <a:xfrm>
            <a:off x="842819" y="5565703"/>
            <a:ext cx="1254541" cy="113055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49F158F3-290E-49B1-967A-1E6314615349}"/>
              </a:ext>
            </a:extLst>
          </p:cNvPr>
          <p:cNvSpPr/>
          <p:nvPr/>
        </p:nvSpPr>
        <p:spPr>
          <a:xfrm>
            <a:off x="2130172" y="5554813"/>
            <a:ext cx="381967" cy="123945"/>
          </a:xfrm>
          <a:prstGeom prst="rect">
            <a:avLst/>
          </a:prstGeom>
          <a:solidFill>
            <a:srgbClr val="00B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85F07C0A-49DD-4803-991F-841FFAE2EC5A}"/>
              </a:ext>
            </a:extLst>
          </p:cNvPr>
          <p:cNvSpPr/>
          <p:nvPr/>
        </p:nvSpPr>
        <p:spPr>
          <a:xfrm>
            <a:off x="2612601" y="5565704"/>
            <a:ext cx="381967" cy="113054"/>
          </a:xfrm>
          <a:prstGeom prst="rect">
            <a:avLst/>
          </a:prstGeom>
          <a:solidFill>
            <a:srgbClr val="0070C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35440ECC-E8A5-46E9-96D8-71FFDF98CE01}"/>
              </a:ext>
            </a:extLst>
          </p:cNvPr>
          <p:cNvSpPr/>
          <p:nvPr/>
        </p:nvSpPr>
        <p:spPr>
          <a:xfrm>
            <a:off x="3048207" y="5554814"/>
            <a:ext cx="381967" cy="123944"/>
          </a:xfrm>
          <a:prstGeom prst="rect">
            <a:avLst/>
          </a:prstGeom>
          <a:solidFill>
            <a:srgbClr val="7030A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97F7CAB-4CEF-49A3-8E35-CCFA833C2C27}"/>
              </a:ext>
            </a:extLst>
          </p:cNvPr>
          <p:cNvSpPr/>
          <p:nvPr/>
        </p:nvSpPr>
        <p:spPr>
          <a:xfrm>
            <a:off x="3478205" y="5565704"/>
            <a:ext cx="825027" cy="113054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FAA866B5-5C80-4A96-BFAC-AF3A52D05DF3}"/>
              </a:ext>
            </a:extLst>
          </p:cNvPr>
          <p:cNvSpPr/>
          <p:nvPr/>
        </p:nvSpPr>
        <p:spPr>
          <a:xfrm>
            <a:off x="828783" y="5679437"/>
            <a:ext cx="185777" cy="151733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BE4540E8-1DBF-4C5D-B637-9A610127BABD}"/>
              </a:ext>
            </a:extLst>
          </p:cNvPr>
          <p:cNvSpPr/>
          <p:nvPr/>
        </p:nvSpPr>
        <p:spPr>
          <a:xfrm>
            <a:off x="847636" y="5973970"/>
            <a:ext cx="1650467" cy="151733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4C807156-BA32-4A3C-9BC1-954BEFD21AAF}"/>
              </a:ext>
            </a:extLst>
          </p:cNvPr>
          <p:cNvSpPr/>
          <p:nvPr/>
        </p:nvSpPr>
        <p:spPr>
          <a:xfrm>
            <a:off x="2598565" y="5973970"/>
            <a:ext cx="620870" cy="151733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05923B09-B762-47E3-B64E-B511D61D02EE}"/>
              </a:ext>
            </a:extLst>
          </p:cNvPr>
          <p:cNvSpPr/>
          <p:nvPr/>
        </p:nvSpPr>
        <p:spPr>
          <a:xfrm>
            <a:off x="3252247" y="5973972"/>
            <a:ext cx="179110" cy="151732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724AFE87-280D-4793-A4BE-AE948BD996E7}"/>
              </a:ext>
            </a:extLst>
          </p:cNvPr>
          <p:cNvSpPr/>
          <p:nvPr/>
        </p:nvSpPr>
        <p:spPr>
          <a:xfrm>
            <a:off x="3464169" y="5977220"/>
            <a:ext cx="825027" cy="148484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FE5A3385-2EE8-4282-9B9A-D7BEC3EF73D1}"/>
              </a:ext>
            </a:extLst>
          </p:cNvPr>
          <p:cNvSpPr/>
          <p:nvPr/>
        </p:nvSpPr>
        <p:spPr>
          <a:xfrm>
            <a:off x="828783" y="6136594"/>
            <a:ext cx="1254541" cy="113055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1828E23E-ECB3-4C32-B676-E7369DF3B2F3}"/>
              </a:ext>
            </a:extLst>
          </p:cNvPr>
          <p:cNvSpPr/>
          <p:nvPr/>
        </p:nvSpPr>
        <p:spPr>
          <a:xfrm>
            <a:off x="2116136" y="6125704"/>
            <a:ext cx="381967" cy="123945"/>
          </a:xfrm>
          <a:prstGeom prst="rect">
            <a:avLst/>
          </a:prstGeom>
          <a:solidFill>
            <a:srgbClr val="00B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A4ADAEE9-45BA-4231-89E2-8D847C5E3A69}"/>
              </a:ext>
            </a:extLst>
          </p:cNvPr>
          <p:cNvSpPr/>
          <p:nvPr/>
        </p:nvSpPr>
        <p:spPr>
          <a:xfrm>
            <a:off x="2598565" y="6136595"/>
            <a:ext cx="381967" cy="113054"/>
          </a:xfrm>
          <a:prstGeom prst="rect">
            <a:avLst/>
          </a:prstGeom>
          <a:solidFill>
            <a:srgbClr val="0070C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9565241B-4F71-4869-A0F5-C030469946A1}"/>
              </a:ext>
            </a:extLst>
          </p:cNvPr>
          <p:cNvSpPr/>
          <p:nvPr/>
        </p:nvSpPr>
        <p:spPr>
          <a:xfrm>
            <a:off x="3034171" y="6125705"/>
            <a:ext cx="381967" cy="123944"/>
          </a:xfrm>
          <a:prstGeom prst="rect">
            <a:avLst/>
          </a:prstGeom>
          <a:solidFill>
            <a:srgbClr val="7030A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C6B41B06-873E-4646-BAF0-E2CCC06F33FD}"/>
              </a:ext>
            </a:extLst>
          </p:cNvPr>
          <p:cNvSpPr/>
          <p:nvPr/>
        </p:nvSpPr>
        <p:spPr>
          <a:xfrm>
            <a:off x="3464169" y="6136595"/>
            <a:ext cx="825027" cy="113054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D67045-1764-43B7-B0E4-7827B12FEC43}"/>
              </a:ext>
            </a:extLst>
          </p:cNvPr>
          <p:cNvSpPr txBox="1"/>
          <p:nvPr/>
        </p:nvSpPr>
        <p:spPr>
          <a:xfrm>
            <a:off x="6490396" y="4293346"/>
            <a:ext cx="2159566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Active Files: 4</a:t>
            </a:r>
          </a:p>
          <a:p>
            <a:pPr algn="ctr"/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Tennessee.jpg</a:t>
            </a:r>
          </a:p>
          <a:p>
            <a:pPr algn="ctr"/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Auburn.jpg</a:t>
            </a:r>
          </a:p>
          <a:p>
            <a:pPr algn="ctr"/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Georgia.jpg</a:t>
            </a:r>
          </a:p>
          <a:p>
            <a:pPr algn="ctr"/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Ole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Miss.lpg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1600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Deleted Files: 3</a:t>
            </a:r>
          </a:p>
          <a:p>
            <a:pPr algn="ctr"/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Arkansas.jpg</a:t>
            </a:r>
          </a:p>
          <a:p>
            <a:pPr algn="ctr"/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Florida.jpg</a:t>
            </a:r>
          </a:p>
          <a:p>
            <a:pPr algn="ctr"/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Missouri.jpg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5055CF4D-7F04-46F8-A07D-E2BCAFDAA4C9}"/>
              </a:ext>
            </a:extLst>
          </p:cNvPr>
          <p:cNvSpPr/>
          <p:nvPr/>
        </p:nvSpPr>
        <p:spPr>
          <a:xfrm>
            <a:off x="838209" y="1131871"/>
            <a:ext cx="3450987" cy="259328"/>
          </a:xfrm>
          <a:prstGeom prst="rect">
            <a:avLst/>
          </a:prstGeom>
          <a:solidFill>
            <a:srgbClr val="00B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11A5FE7F-EA2F-477E-9C3B-36582A83DCEC}"/>
              </a:ext>
            </a:extLst>
          </p:cNvPr>
          <p:cNvSpPr/>
          <p:nvPr/>
        </p:nvSpPr>
        <p:spPr>
          <a:xfrm>
            <a:off x="838209" y="1416434"/>
            <a:ext cx="3450987" cy="537776"/>
          </a:xfrm>
          <a:prstGeom prst="rect">
            <a:avLst/>
          </a:prstGeom>
          <a:solidFill>
            <a:srgbClr val="00B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4F462C43-0DAC-43A5-97A8-3B531B95AB16}"/>
              </a:ext>
            </a:extLst>
          </p:cNvPr>
          <p:cNvSpPr/>
          <p:nvPr/>
        </p:nvSpPr>
        <p:spPr>
          <a:xfrm>
            <a:off x="847636" y="1973664"/>
            <a:ext cx="3450987" cy="267355"/>
          </a:xfrm>
          <a:prstGeom prst="rect">
            <a:avLst/>
          </a:prstGeom>
          <a:solidFill>
            <a:srgbClr val="00B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286791EB-891B-4216-86B8-C588DF06025B}"/>
              </a:ext>
            </a:extLst>
          </p:cNvPr>
          <p:cNvSpPr txBox="1"/>
          <p:nvPr/>
        </p:nvSpPr>
        <p:spPr>
          <a:xfrm>
            <a:off x="6366965" y="3411761"/>
            <a:ext cx="24064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First 3 Entries</a:t>
            </a:r>
          </a:p>
          <a:p>
            <a:pPr algn="ctr"/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Are Not User Files</a:t>
            </a:r>
          </a:p>
        </p:txBody>
      </p:sp>
    </p:spTree>
    <p:extLst>
      <p:ext uri="{BB962C8B-B14F-4D97-AF65-F5344CB8AC3E}">
        <p14:creationId xmlns:p14="http://schemas.microsoft.com/office/powerpoint/2010/main" val="60945700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37DEF01A-8898-47C8-9768-7361B3BB84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768"/>
          <a:stretch/>
        </p:blipFill>
        <p:spPr>
          <a:xfrm>
            <a:off x="130858" y="1397029"/>
            <a:ext cx="5601755" cy="4271508"/>
          </a:xfrm>
          <a:prstGeom prst="rect">
            <a:avLst/>
          </a:prstGeom>
        </p:spPr>
      </p:pic>
      <p:sp>
        <p:nvSpPr>
          <p:cNvPr id="252" name="CustomShape 2"/>
          <p:cNvSpPr/>
          <p:nvPr/>
        </p:nvSpPr>
        <p:spPr>
          <a:xfrm>
            <a:off x="522145" y="59637"/>
            <a:ext cx="8140148" cy="420692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Filename, Cluster, &amp; Size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C288D11-EED8-4449-8E72-B1B3EB75ECF4}"/>
              </a:ext>
            </a:extLst>
          </p:cNvPr>
          <p:cNvSpPr/>
          <p:nvPr/>
        </p:nvSpPr>
        <p:spPr>
          <a:xfrm>
            <a:off x="833336" y="1397029"/>
            <a:ext cx="185777" cy="151733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EE6236D-8622-4EB3-BA85-0327D4D4A2DA}"/>
              </a:ext>
            </a:extLst>
          </p:cNvPr>
          <p:cNvSpPr/>
          <p:nvPr/>
        </p:nvSpPr>
        <p:spPr>
          <a:xfrm>
            <a:off x="852189" y="1682135"/>
            <a:ext cx="1650467" cy="151733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D7FE17B-6082-4E49-8D53-9547152B3486}"/>
              </a:ext>
            </a:extLst>
          </p:cNvPr>
          <p:cNvSpPr/>
          <p:nvPr/>
        </p:nvSpPr>
        <p:spPr>
          <a:xfrm>
            <a:off x="2603118" y="1682135"/>
            <a:ext cx="620870" cy="151733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A23BCC5-6F6A-4895-90FB-11276A9D6636}"/>
              </a:ext>
            </a:extLst>
          </p:cNvPr>
          <p:cNvSpPr/>
          <p:nvPr/>
        </p:nvSpPr>
        <p:spPr>
          <a:xfrm>
            <a:off x="3256800" y="1682137"/>
            <a:ext cx="179110" cy="151732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72CFAC1-0322-4EB3-8AF9-4A7A12D95C1C}"/>
              </a:ext>
            </a:extLst>
          </p:cNvPr>
          <p:cNvSpPr/>
          <p:nvPr/>
        </p:nvSpPr>
        <p:spPr>
          <a:xfrm>
            <a:off x="3468722" y="1685385"/>
            <a:ext cx="825027" cy="148484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042D89E-C9D8-4B44-B5CD-D16526969818}"/>
              </a:ext>
            </a:extLst>
          </p:cNvPr>
          <p:cNvSpPr/>
          <p:nvPr/>
        </p:nvSpPr>
        <p:spPr>
          <a:xfrm>
            <a:off x="833336" y="1854186"/>
            <a:ext cx="1254541" cy="113055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090A1D0-9236-49D2-87D3-9D2C7A0780C3}"/>
              </a:ext>
            </a:extLst>
          </p:cNvPr>
          <p:cNvSpPr/>
          <p:nvPr/>
        </p:nvSpPr>
        <p:spPr>
          <a:xfrm>
            <a:off x="2120689" y="1843296"/>
            <a:ext cx="381967" cy="123945"/>
          </a:xfrm>
          <a:prstGeom prst="rect">
            <a:avLst/>
          </a:prstGeom>
          <a:solidFill>
            <a:srgbClr val="00B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B0B2577-0646-4628-965E-5C7F2ECFFA5F}"/>
              </a:ext>
            </a:extLst>
          </p:cNvPr>
          <p:cNvSpPr/>
          <p:nvPr/>
        </p:nvSpPr>
        <p:spPr>
          <a:xfrm>
            <a:off x="2603118" y="1854187"/>
            <a:ext cx="381967" cy="113054"/>
          </a:xfrm>
          <a:prstGeom prst="rect">
            <a:avLst/>
          </a:prstGeom>
          <a:solidFill>
            <a:srgbClr val="0070C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BD51020-6B8C-4F8F-8394-C0B7A12BD2B9}"/>
              </a:ext>
            </a:extLst>
          </p:cNvPr>
          <p:cNvSpPr/>
          <p:nvPr/>
        </p:nvSpPr>
        <p:spPr>
          <a:xfrm>
            <a:off x="3038724" y="1843297"/>
            <a:ext cx="381967" cy="123944"/>
          </a:xfrm>
          <a:prstGeom prst="rect">
            <a:avLst/>
          </a:prstGeom>
          <a:solidFill>
            <a:srgbClr val="7030A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EBDAC77-F31F-4FC0-89E1-1493E42A844B}"/>
              </a:ext>
            </a:extLst>
          </p:cNvPr>
          <p:cNvSpPr/>
          <p:nvPr/>
        </p:nvSpPr>
        <p:spPr>
          <a:xfrm>
            <a:off x="3468722" y="1854187"/>
            <a:ext cx="825027" cy="113054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E468951-A140-4F46-97C9-98E0FCC3BAA7}"/>
              </a:ext>
            </a:extLst>
          </p:cNvPr>
          <p:cNvSpPr/>
          <p:nvPr/>
        </p:nvSpPr>
        <p:spPr>
          <a:xfrm>
            <a:off x="842762" y="1967241"/>
            <a:ext cx="185777" cy="151733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1151E47-C36D-4547-A863-DAD7173464F1}"/>
              </a:ext>
            </a:extLst>
          </p:cNvPr>
          <p:cNvSpPr/>
          <p:nvPr/>
        </p:nvSpPr>
        <p:spPr>
          <a:xfrm>
            <a:off x="861615" y="2252347"/>
            <a:ext cx="1650467" cy="151733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9D81CBA-6083-46C2-A1AD-DFC6E535410F}"/>
              </a:ext>
            </a:extLst>
          </p:cNvPr>
          <p:cNvSpPr/>
          <p:nvPr/>
        </p:nvSpPr>
        <p:spPr>
          <a:xfrm>
            <a:off x="2612544" y="2252347"/>
            <a:ext cx="620870" cy="151733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F79C701-B1CA-4137-89FC-9C2C235D9ABA}"/>
              </a:ext>
            </a:extLst>
          </p:cNvPr>
          <p:cNvSpPr/>
          <p:nvPr/>
        </p:nvSpPr>
        <p:spPr>
          <a:xfrm>
            <a:off x="3266226" y="2252349"/>
            <a:ext cx="179110" cy="151732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726F9AD-0BD3-4DD1-BCDD-5880B4A5E46B}"/>
              </a:ext>
            </a:extLst>
          </p:cNvPr>
          <p:cNvSpPr/>
          <p:nvPr/>
        </p:nvSpPr>
        <p:spPr>
          <a:xfrm>
            <a:off x="3478148" y="2255597"/>
            <a:ext cx="825027" cy="148484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FF55866-C001-455A-92EF-362A34CE064D}"/>
              </a:ext>
            </a:extLst>
          </p:cNvPr>
          <p:cNvSpPr/>
          <p:nvPr/>
        </p:nvSpPr>
        <p:spPr>
          <a:xfrm>
            <a:off x="842762" y="2424398"/>
            <a:ext cx="1254541" cy="113055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E0AD963-8CA7-474A-8F88-8664460B3728}"/>
              </a:ext>
            </a:extLst>
          </p:cNvPr>
          <p:cNvSpPr/>
          <p:nvPr/>
        </p:nvSpPr>
        <p:spPr>
          <a:xfrm>
            <a:off x="2130115" y="2413508"/>
            <a:ext cx="381967" cy="123945"/>
          </a:xfrm>
          <a:prstGeom prst="rect">
            <a:avLst/>
          </a:prstGeom>
          <a:solidFill>
            <a:srgbClr val="00B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BDBB1BB-944D-41C8-9BD7-565FF55D550E}"/>
              </a:ext>
            </a:extLst>
          </p:cNvPr>
          <p:cNvSpPr/>
          <p:nvPr/>
        </p:nvSpPr>
        <p:spPr>
          <a:xfrm>
            <a:off x="2612544" y="2424399"/>
            <a:ext cx="381967" cy="113054"/>
          </a:xfrm>
          <a:prstGeom prst="rect">
            <a:avLst/>
          </a:prstGeom>
          <a:solidFill>
            <a:srgbClr val="0070C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0E7BFBE-CEAC-4094-AB51-87E470442C36}"/>
              </a:ext>
            </a:extLst>
          </p:cNvPr>
          <p:cNvSpPr/>
          <p:nvPr/>
        </p:nvSpPr>
        <p:spPr>
          <a:xfrm>
            <a:off x="3048150" y="2413509"/>
            <a:ext cx="381967" cy="123944"/>
          </a:xfrm>
          <a:prstGeom prst="rect">
            <a:avLst/>
          </a:prstGeom>
          <a:solidFill>
            <a:srgbClr val="7030A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FA318C1-AAD1-4E23-82C5-0EF227D263D3}"/>
              </a:ext>
            </a:extLst>
          </p:cNvPr>
          <p:cNvSpPr/>
          <p:nvPr/>
        </p:nvSpPr>
        <p:spPr>
          <a:xfrm>
            <a:off x="3478148" y="2424399"/>
            <a:ext cx="825027" cy="113054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BC698A9-2FA2-4431-B9F5-A972C5CA2D3D}"/>
              </a:ext>
            </a:extLst>
          </p:cNvPr>
          <p:cNvSpPr/>
          <p:nvPr/>
        </p:nvSpPr>
        <p:spPr>
          <a:xfrm>
            <a:off x="847372" y="2535339"/>
            <a:ext cx="185777" cy="151733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6E3C2F9-E075-4953-AAAC-28FB5F9CA4E4}"/>
              </a:ext>
            </a:extLst>
          </p:cNvPr>
          <p:cNvSpPr/>
          <p:nvPr/>
        </p:nvSpPr>
        <p:spPr>
          <a:xfrm>
            <a:off x="866225" y="2820445"/>
            <a:ext cx="1650467" cy="151733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5451A77-998F-4D36-A72C-445ED3962400}"/>
              </a:ext>
            </a:extLst>
          </p:cNvPr>
          <p:cNvSpPr/>
          <p:nvPr/>
        </p:nvSpPr>
        <p:spPr>
          <a:xfrm>
            <a:off x="2617154" y="2820445"/>
            <a:ext cx="620870" cy="151733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5DEF610-DA67-4F74-AC76-10C743741FE6}"/>
              </a:ext>
            </a:extLst>
          </p:cNvPr>
          <p:cNvSpPr/>
          <p:nvPr/>
        </p:nvSpPr>
        <p:spPr>
          <a:xfrm>
            <a:off x="3270836" y="2820447"/>
            <a:ext cx="179110" cy="151732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574C12D-F13D-4AE4-BFCB-237D878F5F0D}"/>
              </a:ext>
            </a:extLst>
          </p:cNvPr>
          <p:cNvSpPr/>
          <p:nvPr/>
        </p:nvSpPr>
        <p:spPr>
          <a:xfrm>
            <a:off x="3482758" y="2823695"/>
            <a:ext cx="825027" cy="148484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40EEE89-58C7-475D-AA0D-20CD40AC352D}"/>
              </a:ext>
            </a:extLst>
          </p:cNvPr>
          <p:cNvSpPr/>
          <p:nvPr/>
        </p:nvSpPr>
        <p:spPr>
          <a:xfrm>
            <a:off x="847372" y="2992496"/>
            <a:ext cx="1254541" cy="113055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A56E918-C8CE-469B-BA6E-0A734406C126}"/>
              </a:ext>
            </a:extLst>
          </p:cNvPr>
          <p:cNvSpPr/>
          <p:nvPr/>
        </p:nvSpPr>
        <p:spPr>
          <a:xfrm>
            <a:off x="2134725" y="2981606"/>
            <a:ext cx="381967" cy="123945"/>
          </a:xfrm>
          <a:prstGeom prst="rect">
            <a:avLst/>
          </a:prstGeom>
          <a:solidFill>
            <a:srgbClr val="00B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1492890-9F47-4CE6-AF25-1373FFF0DC7A}"/>
              </a:ext>
            </a:extLst>
          </p:cNvPr>
          <p:cNvSpPr/>
          <p:nvPr/>
        </p:nvSpPr>
        <p:spPr>
          <a:xfrm>
            <a:off x="2617154" y="2992497"/>
            <a:ext cx="381967" cy="113054"/>
          </a:xfrm>
          <a:prstGeom prst="rect">
            <a:avLst/>
          </a:prstGeom>
          <a:solidFill>
            <a:srgbClr val="0070C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5831F3B-4606-4A1E-8120-068D7ECFB246}"/>
              </a:ext>
            </a:extLst>
          </p:cNvPr>
          <p:cNvSpPr/>
          <p:nvPr/>
        </p:nvSpPr>
        <p:spPr>
          <a:xfrm>
            <a:off x="3052760" y="2981607"/>
            <a:ext cx="381967" cy="123944"/>
          </a:xfrm>
          <a:prstGeom prst="rect">
            <a:avLst/>
          </a:prstGeom>
          <a:solidFill>
            <a:srgbClr val="7030A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E7949244-AFFD-4C77-8CB1-B8FE5DD95365}"/>
              </a:ext>
            </a:extLst>
          </p:cNvPr>
          <p:cNvSpPr/>
          <p:nvPr/>
        </p:nvSpPr>
        <p:spPr>
          <a:xfrm>
            <a:off x="3482758" y="2992497"/>
            <a:ext cx="825027" cy="113054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2167D85-59CF-4159-A9F9-F87E7138567E}"/>
              </a:ext>
            </a:extLst>
          </p:cNvPr>
          <p:cNvSpPr/>
          <p:nvPr/>
        </p:nvSpPr>
        <p:spPr>
          <a:xfrm>
            <a:off x="833336" y="3093079"/>
            <a:ext cx="185777" cy="151733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EC21C884-3D4A-4F76-ABEB-FD392C73C556}"/>
              </a:ext>
            </a:extLst>
          </p:cNvPr>
          <p:cNvSpPr/>
          <p:nvPr/>
        </p:nvSpPr>
        <p:spPr>
          <a:xfrm>
            <a:off x="852189" y="3378185"/>
            <a:ext cx="1650467" cy="151733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1A110DB-DC5D-47F9-B594-7F82BF36F0FF}"/>
              </a:ext>
            </a:extLst>
          </p:cNvPr>
          <p:cNvSpPr/>
          <p:nvPr/>
        </p:nvSpPr>
        <p:spPr>
          <a:xfrm>
            <a:off x="2603118" y="3378185"/>
            <a:ext cx="620870" cy="151733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90D85E2-CCFC-4FD1-9D22-D50B7FDC32DC}"/>
              </a:ext>
            </a:extLst>
          </p:cNvPr>
          <p:cNvSpPr/>
          <p:nvPr/>
        </p:nvSpPr>
        <p:spPr>
          <a:xfrm>
            <a:off x="3256800" y="3378187"/>
            <a:ext cx="179110" cy="151732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70685C4-3296-41D9-AACF-AA1A25CBDB4F}"/>
              </a:ext>
            </a:extLst>
          </p:cNvPr>
          <p:cNvSpPr/>
          <p:nvPr/>
        </p:nvSpPr>
        <p:spPr>
          <a:xfrm>
            <a:off x="3468722" y="3381435"/>
            <a:ext cx="825027" cy="148484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D71ED7B-4C5D-4C2B-A654-2C82BCC6A53E}"/>
              </a:ext>
            </a:extLst>
          </p:cNvPr>
          <p:cNvSpPr/>
          <p:nvPr/>
        </p:nvSpPr>
        <p:spPr>
          <a:xfrm>
            <a:off x="833336" y="3550236"/>
            <a:ext cx="1254541" cy="113055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9236429-174C-41BA-BC04-0ABADBD57838}"/>
              </a:ext>
            </a:extLst>
          </p:cNvPr>
          <p:cNvSpPr/>
          <p:nvPr/>
        </p:nvSpPr>
        <p:spPr>
          <a:xfrm>
            <a:off x="2120689" y="3539346"/>
            <a:ext cx="381967" cy="123945"/>
          </a:xfrm>
          <a:prstGeom prst="rect">
            <a:avLst/>
          </a:prstGeom>
          <a:solidFill>
            <a:srgbClr val="00B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363BA2A-9EA9-4E0C-ADB0-729C90981080}"/>
              </a:ext>
            </a:extLst>
          </p:cNvPr>
          <p:cNvSpPr/>
          <p:nvPr/>
        </p:nvSpPr>
        <p:spPr>
          <a:xfrm>
            <a:off x="2603118" y="3550237"/>
            <a:ext cx="381967" cy="113054"/>
          </a:xfrm>
          <a:prstGeom prst="rect">
            <a:avLst/>
          </a:prstGeom>
          <a:solidFill>
            <a:srgbClr val="0070C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184A66A1-FE8E-4A10-A4F8-84A271DB31C4}"/>
              </a:ext>
            </a:extLst>
          </p:cNvPr>
          <p:cNvSpPr/>
          <p:nvPr/>
        </p:nvSpPr>
        <p:spPr>
          <a:xfrm>
            <a:off x="3038724" y="3539347"/>
            <a:ext cx="381967" cy="123944"/>
          </a:xfrm>
          <a:prstGeom prst="rect">
            <a:avLst/>
          </a:prstGeom>
          <a:solidFill>
            <a:srgbClr val="7030A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2EE5609-D771-4025-A3AC-E1B983DEE06A}"/>
              </a:ext>
            </a:extLst>
          </p:cNvPr>
          <p:cNvSpPr/>
          <p:nvPr/>
        </p:nvSpPr>
        <p:spPr>
          <a:xfrm>
            <a:off x="3468722" y="3550237"/>
            <a:ext cx="825027" cy="113054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AC58F125-7D3C-40C7-B7C6-065052948150}"/>
              </a:ext>
            </a:extLst>
          </p:cNvPr>
          <p:cNvSpPr/>
          <p:nvPr/>
        </p:nvSpPr>
        <p:spPr>
          <a:xfrm>
            <a:off x="842763" y="3661176"/>
            <a:ext cx="185777" cy="151733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421951C-09F9-401C-AF16-484AC3F39D24}"/>
              </a:ext>
            </a:extLst>
          </p:cNvPr>
          <p:cNvSpPr/>
          <p:nvPr/>
        </p:nvSpPr>
        <p:spPr>
          <a:xfrm>
            <a:off x="861616" y="3946282"/>
            <a:ext cx="1650467" cy="151733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66E1742-12F1-48B6-8AF3-26EEE5078E84}"/>
              </a:ext>
            </a:extLst>
          </p:cNvPr>
          <p:cNvSpPr/>
          <p:nvPr/>
        </p:nvSpPr>
        <p:spPr>
          <a:xfrm>
            <a:off x="2612545" y="3946282"/>
            <a:ext cx="620870" cy="151733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89D9CDD-68D2-4BA7-BC5C-A53F3A83E40C}"/>
              </a:ext>
            </a:extLst>
          </p:cNvPr>
          <p:cNvSpPr/>
          <p:nvPr/>
        </p:nvSpPr>
        <p:spPr>
          <a:xfrm>
            <a:off x="3266227" y="3946284"/>
            <a:ext cx="179110" cy="151732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2AC5CDD-6586-410C-9823-AE2FA8C3AA18}"/>
              </a:ext>
            </a:extLst>
          </p:cNvPr>
          <p:cNvSpPr/>
          <p:nvPr/>
        </p:nvSpPr>
        <p:spPr>
          <a:xfrm>
            <a:off x="3478149" y="3949532"/>
            <a:ext cx="825027" cy="148484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F1937DA2-ABD6-4171-972A-ABD14DE08243}"/>
              </a:ext>
            </a:extLst>
          </p:cNvPr>
          <p:cNvSpPr/>
          <p:nvPr/>
        </p:nvSpPr>
        <p:spPr>
          <a:xfrm>
            <a:off x="842763" y="4118333"/>
            <a:ext cx="1254541" cy="113055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9C5AD6E9-C1B9-46E3-A256-7DC55330ED3F}"/>
              </a:ext>
            </a:extLst>
          </p:cNvPr>
          <p:cNvSpPr/>
          <p:nvPr/>
        </p:nvSpPr>
        <p:spPr>
          <a:xfrm>
            <a:off x="2130116" y="4107443"/>
            <a:ext cx="381967" cy="123945"/>
          </a:xfrm>
          <a:prstGeom prst="rect">
            <a:avLst/>
          </a:prstGeom>
          <a:solidFill>
            <a:srgbClr val="00B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1295E13E-9DD8-4B2C-81DE-6227F5167E80}"/>
              </a:ext>
            </a:extLst>
          </p:cNvPr>
          <p:cNvSpPr/>
          <p:nvPr/>
        </p:nvSpPr>
        <p:spPr>
          <a:xfrm>
            <a:off x="2612545" y="4118334"/>
            <a:ext cx="381967" cy="113054"/>
          </a:xfrm>
          <a:prstGeom prst="rect">
            <a:avLst/>
          </a:prstGeom>
          <a:solidFill>
            <a:srgbClr val="0070C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A023B84-BF92-433E-A6F5-7B5C2BB4B8CB}"/>
              </a:ext>
            </a:extLst>
          </p:cNvPr>
          <p:cNvSpPr/>
          <p:nvPr/>
        </p:nvSpPr>
        <p:spPr>
          <a:xfrm>
            <a:off x="3048151" y="4107444"/>
            <a:ext cx="381967" cy="123944"/>
          </a:xfrm>
          <a:prstGeom prst="rect">
            <a:avLst/>
          </a:prstGeom>
          <a:solidFill>
            <a:srgbClr val="7030A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D704E587-26B0-443A-AE69-A9A207EAC7A4}"/>
              </a:ext>
            </a:extLst>
          </p:cNvPr>
          <p:cNvSpPr/>
          <p:nvPr/>
        </p:nvSpPr>
        <p:spPr>
          <a:xfrm>
            <a:off x="3478149" y="4118334"/>
            <a:ext cx="825027" cy="113054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D16E97A-4F1B-437D-A8BB-22EBC3DE99C4}"/>
              </a:ext>
            </a:extLst>
          </p:cNvPr>
          <p:cNvSpPr/>
          <p:nvPr/>
        </p:nvSpPr>
        <p:spPr>
          <a:xfrm>
            <a:off x="847372" y="4255368"/>
            <a:ext cx="185777" cy="151733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44989DFE-A845-4F13-A712-FFD404D94CB1}"/>
              </a:ext>
            </a:extLst>
          </p:cNvPr>
          <p:cNvSpPr/>
          <p:nvPr/>
        </p:nvSpPr>
        <p:spPr>
          <a:xfrm>
            <a:off x="866225" y="4540474"/>
            <a:ext cx="1650467" cy="151733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C22F7AA7-0BF4-4771-A6F7-DF39401DD51F}"/>
              </a:ext>
            </a:extLst>
          </p:cNvPr>
          <p:cNvSpPr/>
          <p:nvPr/>
        </p:nvSpPr>
        <p:spPr>
          <a:xfrm>
            <a:off x="2617154" y="4540474"/>
            <a:ext cx="620870" cy="151733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4E35D552-47A9-49F3-AFA7-E619E5484963}"/>
              </a:ext>
            </a:extLst>
          </p:cNvPr>
          <p:cNvSpPr/>
          <p:nvPr/>
        </p:nvSpPr>
        <p:spPr>
          <a:xfrm>
            <a:off x="3270836" y="4540476"/>
            <a:ext cx="179110" cy="151732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1790462E-1AFE-432D-997D-53BB84B5F523}"/>
              </a:ext>
            </a:extLst>
          </p:cNvPr>
          <p:cNvSpPr/>
          <p:nvPr/>
        </p:nvSpPr>
        <p:spPr>
          <a:xfrm>
            <a:off x="3482758" y="4543724"/>
            <a:ext cx="825027" cy="148484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3CC3A328-ED68-48FC-8ADE-B3F12614863B}"/>
              </a:ext>
            </a:extLst>
          </p:cNvPr>
          <p:cNvSpPr/>
          <p:nvPr/>
        </p:nvSpPr>
        <p:spPr>
          <a:xfrm>
            <a:off x="847372" y="4703098"/>
            <a:ext cx="1254541" cy="113055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49F158F3-290E-49B1-967A-1E6314615349}"/>
              </a:ext>
            </a:extLst>
          </p:cNvPr>
          <p:cNvSpPr/>
          <p:nvPr/>
        </p:nvSpPr>
        <p:spPr>
          <a:xfrm>
            <a:off x="2134725" y="4692208"/>
            <a:ext cx="381967" cy="123945"/>
          </a:xfrm>
          <a:prstGeom prst="rect">
            <a:avLst/>
          </a:prstGeom>
          <a:solidFill>
            <a:srgbClr val="00B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85F07C0A-49DD-4803-991F-841FFAE2EC5A}"/>
              </a:ext>
            </a:extLst>
          </p:cNvPr>
          <p:cNvSpPr/>
          <p:nvPr/>
        </p:nvSpPr>
        <p:spPr>
          <a:xfrm>
            <a:off x="2617154" y="4703099"/>
            <a:ext cx="381967" cy="113054"/>
          </a:xfrm>
          <a:prstGeom prst="rect">
            <a:avLst/>
          </a:prstGeom>
          <a:solidFill>
            <a:srgbClr val="0070C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35440ECC-E8A5-46E9-96D8-71FFDF98CE01}"/>
              </a:ext>
            </a:extLst>
          </p:cNvPr>
          <p:cNvSpPr/>
          <p:nvPr/>
        </p:nvSpPr>
        <p:spPr>
          <a:xfrm>
            <a:off x="3052760" y="4692209"/>
            <a:ext cx="381967" cy="123944"/>
          </a:xfrm>
          <a:prstGeom prst="rect">
            <a:avLst/>
          </a:prstGeom>
          <a:solidFill>
            <a:srgbClr val="7030A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97F7CAB-4CEF-49A3-8E35-CCFA833C2C27}"/>
              </a:ext>
            </a:extLst>
          </p:cNvPr>
          <p:cNvSpPr/>
          <p:nvPr/>
        </p:nvSpPr>
        <p:spPr>
          <a:xfrm>
            <a:off x="3482758" y="4703099"/>
            <a:ext cx="825027" cy="113054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FAA866B5-5C80-4A96-BFAC-AF3A52D05DF3}"/>
              </a:ext>
            </a:extLst>
          </p:cNvPr>
          <p:cNvSpPr/>
          <p:nvPr/>
        </p:nvSpPr>
        <p:spPr>
          <a:xfrm>
            <a:off x="833336" y="4816832"/>
            <a:ext cx="185777" cy="151733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BE4540E8-1DBF-4C5D-B637-9A610127BABD}"/>
              </a:ext>
            </a:extLst>
          </p:cNvPr>
          <p:cNvSpPr/>
          <p:nvPr/>
        </p:nvSpPr>
        <p:spPr>
          <a:xfrm>
            <a:off x="852189" y="5111365"/>
            <a:ext cx="1650467" cy="151733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4C807156-BA32-4A3C-9BC1-954BEFD21AAF}"/>
              </a:ext>
            </a:extLst>
          </p:cNvPr>
          <p:cNvSpPr/>
          <p:nvPr/>
        </p:nvSpPr>
        <p:spPr>
          <a:xfrm>
            <a:off x="2603118" y="5111365"/>
            <a:ext cx="620870" cy="151733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05923B09-B762-47E3-B64E-B511D61D02EE}"/>
              </a:ext>
            </a:extLst>
          </p:cNvPr>
          <p:cNvSpPr/>
          <p:nvPr/>
        </p:nvSpPr>
        <p:spPr>
          <a:xfrm>
            <a:off x="3256800" y="5111367"/>
            <a:ext cx="179110" cy="151732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724AFE87-280D-4793-A4BE-AE948BD996E7}"/>
              </a:ext>
            </a:extLst>
          </p:cNvPr>
          <p:cNvSpPr/>
          <p:nvPr/>
        </p:nvSpPr>
        <p:spPr>
          <a:xfrm>
            <a:off x="3468722" y="5114615"/>
            <a:ext cx="825027" cy="148484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FE5A3385-2EE8-4282-9B9A-D7BEC3EF73D1}"/>
              </a:ext>
            </a:extLst>
          </p:cNvPr>
          <p:cNvSpPr/>
          <p:nvPr/>
        </p:nvSpPr>
        <p:spPr>
          <a:xfrm>
            <a:off x="833336" y="5273989"/>
            <a:ext cx="1254541" cy="113055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1828E23E-ECB3-4C32-B676-E7369DF3B2F3}"/>
              </a:ext>
            </a:extLst>
          </p:cNvPr>
          <p:cNvSpPr/>
          <p:nvPr/>
        </p:nvSpPr>
        <p:spPr>
          <a:xfrm>
            <a:off x="2120689" y="5263099"/>
            <a:ext cx="381967" cy="123945"/>
          </a:xfrm>
          <a:prstGeom prst="rect">
            <a:avLst/>
          </a:prstGeom>
          <a:solidFill>
            <a:srgbClr val="00B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A4ADAEE9-45BA-4231-89E2-8D847C5E3A69}"/>
              </a:ext>
            </a:extLst>
          </p:cNvPr>
          <p:cNvSpPr/>
          <p:nvPr/>
        </p:nvSpPr>
        <p:spPr>
          <a:xfrm>
            <a:off x="2603118" y="5273990"/>
            <a:ext cx="381967" cy="113054"/>
          </a:xfrm>
          <a:prstGeom prst="rect">
            <a:avLst/>
          </a:prstGeom>
          <a:solidFill>
            <a:srgbClr val="0070C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9565241B-4F71-4869-A0F5-C030469946A1}"/>
              </a:ext>
            </a:extLst>
          </p:cNvPr>
          <p:cNvSpPr/>
          <p:nvPr/>
        </p:nvSpPr>
        <p:spPr>
          <a:xfrm>
            <a:off x="3038724" y="5263100"/>
            <a:ext cx="381967" cy="123944"/>
          </a:xfrm>
          <a:prstGeom prst="rect">
            <a:avLst/>
          </a:prstGeom>
          <a:solidFill>
            <a:srgbClr val="7030A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C6B41B06-873E-4646-BAF0-E2CCC06F33FD}"/>
              </a:ext>
            </a:extLst>
          </p:cNvPr>
          <p:cNvSpPr/>
          <p:nvPr/>
        </p:nvSpPr>
        <p:spPr>
          <a:xfrm>
            <a:off x="3468722" y="5273990"/>
            <a:ext cx="825027" cy="113054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1B8CC5E-A737-436E-A685-34CF97B992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045895"/>
              </p:ext>
            </p:extLst>
          </p:nvPr>
        </p:nvGraphicFramePr>
        <p:xfrm>
          <a:off x="5882100" y="2356771"/>
          <a:ext cx="3126740" cy="2194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71930">
                  <a:extLst>
                    <a:ext uri="{9D8B030D-6E8A-4147-A177-3AD203B41FA5}">
                      <a16:colId xmlns:a16="http://schemas.microsoft.com/office/drawing/2014/main" val="1986011251"/>
                    </a:ext>
                  </a:extLst>
                </a:gridCol>
                <a:gridCol w="827405">
                  <a:extLst>
                    <a:ext uri="{9D8B030D-6E8A-4147-A177-3AD203B41FA5}">
                      <a16:colId xmlns:a16="http://schemas.microsoft.com/office/drawing/2014/main" val="3917218706"/>
                    </a:ext>
                  </a:extLst>
                </a:gridCol>
                <a:gridCol w="827405">
                  <a:extLst>
                    <a:ext uri="{9D8B030D-6E8A-4147-A177-3AD203B41FA5}">
                      <a16:colId xmlns:a16="http://schemas.microsoft.com/office/drawing/2014/main" val="39528270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Filename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Cluster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Size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4178570"/>
                  </a:ext>
                </a:extLst>
              </a:tr>
              <a:tr h="21292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Tennessee.jpg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10,252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3011358"/>
                  </a:ext>
                </a:extLst>
              </a:tr>
              <a:tr h="24434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_rkansas.jpg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0x000B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10,899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1801729"/>
                  </a:ext>
                </a:extLst>
              </a:tr>
              <a:tr h="200353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Auburn.jpg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12,373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8269177"/>
                  </a:ext>
                </a:extLst>
              </a:tr>
              <a:tr h="15013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_lorida.jpg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12,052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9036505"/>
                  </a:ext>
                </a:extLst>
              </a:tr>
              <a:tr h="203552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Georgia.jpg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0x001E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13,977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0707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_issouri.jpg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15,906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8579085"/>
                  </a:ext>
                </a:extLst>
              </a:tr>
              <a:tr h="195725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Ole Miss.jpg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0x002D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13,211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35773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889200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2"/>
          <p:cNvSpPr/>
          <p:nvPr/>
        </p:nvSpPr>
        <p:spPr>
          <a:xfrm>
            <a:off x="501926" y="98119"/>
            <a:ext cx="8140148" cy="397777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File Recovery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D851BF-D437-4880-B622-109C437980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462" b="40000" l="15269" r="97305">
                        <a14:foregroundMark x1="15469" y1="32308" x2="18563" y2="18154"/>
                        <a14:foregroundMark x1="18164" y1="36308" x2="20858" y2="11077"/>
                        <a14:foregroundMark x1="27745" y1="38154" x2="37525" y2="16923"/>
                        <a14:foregroundMark x1="37525" y1="16923" x2="45409" y2="12308"/>
                        <a14:foregroundMark x1="45409" y1="12308" x2="87525" y2="23077"/>
                        <a14:foregroundMark x1="60479" y1="37846" x2="89721" y2="29231"/>
                        <a14:foregroundMark x1="89721" y1="29231" x2="94212" y2="18154"/>
                        <a14:foregroundMark x1="94212" y1="18154" x2="94212" y2="17538"/>
                        <a14:foregroundMark x1="94711" y1="28308" x2="97305" y2="19077"/>
                      </a14:backgroundRemoval>
                    </a14:imgEffect>
                  </a14:imgLayer>
                </a14:imgProps>
              </a:ext>
            </a:extLst>
          </a:blip>
          <a:srcRect l="13774" t="5966" r="1634" b="58845"/>
          <a:stretch/>
        </p:blipFill>
        <p:spPr>
          <a:xfrm>
            <a:off x="216783" y="1578428"/>
            <a:ext cx="8709341" cy="117513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9F17525-4DF3-4DB1-A4B4-3D29F6029B37}"/>
              </a:ext>
            </a:extLst>
          </p:cNvPr>
          <p:cNvSpPr/>
          <p:nvPr/>
        </p:nvSpPr>
        <p:spPr>
          <a:xfrm>
            <a:off x="1162830" y="1578427"/>
            <a:ext cx="1556995" cy="1175132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12AA873-86BD-4A34-9D4E-03AAD172D153}"/>
              </a:ext>
            </a:extLst>
          </p:cNvPr>
          <p:cNvSpPr/>
          <p:nvPr/>
        </p:nvSpPr>
        <p:spPr>
          <a:xfrm>
            <a:off x="2729985" y="1578427"/>
            <a:ext cx="1556995" cy="1175131"/>
          </a:xfrm>
          <a:prstGeom prst="rect">
            <a:avLst/>
          </a:prstGeom>
          <a:solidFill>
            <a:srgbClr val="00B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03D7C69-78F4-4612-8CC4-3961B7A0B1DB}"/>
              </a:ext>
            </a:extLst>
          </p:cNvPr>
          <p:cNvSpPr/>
          <p:nvPr/>
        </p:nvSpPr>
        <p:spPr>
          <a:xfrm>
            <a:off x="216783" y="1578426"/>
            <a:ext cx="946047" cy="1175132"/>
          </a:xfrm>
          <a:prstGeom prst="rect">
            <a:avLst/>
          </a:prstGeom>
          <a:solidFill>
            <a:srgbClr val="7030A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4C40BE2-212A-47D0-9E9D-160C46A1B162}"/>
              </a:ext>
            </a:extLst>
          </p:cNvPr>
          <p:cNvSpPr/>
          <p:nvPr/>
        </p:nvSpPr>
        <p:spPr>
          <a:xfrm>
            <a:off x="5465539" y="1568985"/>
            <a:ext cx="3460584" cy="1195418"/>
          </a:xfrm>
          <a:prstGeom prst="rect">
            <a:avLst/>
          </a:prstGeom>
          <a:solidFill>
            <a:schemeClr val="bg1">
              <a:lumMod val="6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B85C371-3352-4077-86D2-6C55381F3FD9}"/>
              </a:ext>
            </a:extLst>
          </p:cNvPr>
          <p:cNvSpPr txBox="1"/>
          <p:nvPr/>
        </p:nvSpPr>
        <p:spPr>
          <a:xfrm>
            <a:off x="390687" y="1209691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0-1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F2CF4C9-E015-4A05-9CEA-33AE20ADBC96}"/>
              </a:ext>
            </a:extLst>
          </p:cNvPr>
          <p:cNvSpPr txBox="1"/>
          <p:nvPr/>
        </p:nvSpPr>
        <p:spPr>
          <a:xfrm>
            <a:off x="1512431" y="1209690"/>
            <a:ext cx="873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2-196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798AC2A-4E42-4F23-BC78-3F0EC8025795}"/>
              </a:ext>
            </a:extLst>
          </p:cNvPr>
          <p:cNvSpPr txBox="1"/>
          <p:nvPr/>
        </p:nvSpPr>
        <p:spPr>
          <a:xfrm>
            <a:off x="2931569" y="1209690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197-391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E5D1265-7346-42E9-9AEA-9FE8B1673773}"/>
              </a:ext>
            </a:extLst>
          </p:cNvPr>
          <p:cNvSpPr txBox="1"/>
          <p:nvPr/>
        </p:nvSpPr>
        <p:spPr>
          <a:xfrm>
            <a:off x="4296025" y="1209690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392-423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4BF1E4E-40F1-4F68-8FF5-F7FF175A75A7}"/>
              </a:ext>
            </a:extLst>
          </p:cNvPr>
          <p:cNvSpPr txBox="1"/>
          <p:nvPr/>
        </p:nvSpPr>
        <p:spPr>
          <a:xfrm>
            <a:off x="6431586" y="1209393"/>
            <a:ext cx="1563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424-200000</a:t>
            </a:r>
          </a:p>
        </p:txBody>
      </p: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83A77AF7-D73A-44B3-8C40-B6708E59C0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0607434"/>
              </p:ext>
            </p:extLst>
          </p:nvPr>
        </p:nvGraphicFramePr>
        <p:xfrm>
          <a:off x="215265" y="4162572"/>
          <a:ext cx="8713470" cy="24079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60805">
                  <a:extLst>
                    <a:ext uri="{9D8B030D-6E8A-4147-A177-3AD203B41FA5}">
                      <a16:colId xmlns:a16="http://schemas.microsoft.com/office/drawing/2014/main" val="1986011251"/>
                    </a:ext>
                  </a:extLst>
                </a:gridCol>
                <a:gridCol w="855980">
                  <a:extLst>
                    <a:ext uri="{9D8B030D-6E8A-4147-A177-3AD203B41FA5}">
                      <a16:colId xmlns:a16="http://schemas.microsoft.com/office/drawing/2014/main" val="3068836289"/>
                    </a:ext>
                  </a:extLst>
                </a:gridCol>
                <a:gridCol w="855980">
                  <a:extLst>
                    <a:ext uri="{9D8B030D-6E8A-4147-A177-3AD203B41FA5}">
                      <a16:colId xmlns:a16="http://schemas.microsoft.com/office/drawing/2014/main" val="3917218706"/>
                    </a:ext>
                  </a:extLst>
                </a:gridCol>
                <a:gridCol w="855980">
                  <a:extLst>
                    <a:ext uri="{9D8B030D-6E8A-4147-A177-3AD203B41FA5}">
                      <a16:colId xmlns:a16="http://schemas.microsoft.com/office/drawing/2014/main" val="4001063068"/>
                    </a:ext>
                  </a:extLst>
                </a:gridCol>
                <a:gridCol w="1192530">
                  <a:extLst>
                    <a:ext uri="{9D8B030D-6E8A-4147-A177-3AD203B41FA5}">
                      <a16:colId xmlns:a16="http://schemas.microsoft.com/office/drawing/2014/main" val="4167519680"/>
                    </a:ext>
                  </a:extLst>
                </a:gridCol>
                <a:gridCol w="771842">
                  <a:extLst>
                    <a:ext uri="{9D8B030D-6E8A-4147-A177-3AD203B41FA5}">
                      <a16:colId xmlns:a16="http://schemas.microsoft.com/office/drawing/2014/main" val="1630468334"/>
                    </a:ext>
                  </a:extLst>
                </a:gridCol>
                <a:gridCol w="940118">
                  <a:extLst>
                    <a:ext uri="{9D8B030D-6E8A-4147-A177-3AD203B41FA5}">
                      <a16:colId xmlns:a16="http://schemas.microsoft.com/office/drawing/2014/main" val="2334179303"/>
                    </a:ext>
                  </a:extLst>
                </a:gridCol>
                <a:gridCol w="1024255">
                  <a:extLst>
                    <a:ext uri="{9D8B030D-6E8A-4147-A177-3AD203B41FA5}">
                      <a16:colId xmlns:a16="http://schemas.microsoft.com/office/drawing/2014/main" val="3640460087"/>
                    </a:ext>
                  </a:extLst>
                </a:gridCol>
                <a:gridCol w="855980">
                  <a:extLst>
                    <a:ext uri="{9D8B030D-6E8A-4147-A177-3AD203B41FA5}">
                      <a16:colId xmlns:a16="http://schemas.microsoft.com/office/drawing/2014/main" val="131823756"/>
                    </a:ext>
                  </a:extLst>
                </a:gridCol>
              </a:tblGrid>
              <a:tr h="250953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Filename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Cluster</a:t>
                      </a:r>
                    </a:p>
                    <a:p>
                      <a:pPr algn="ctr"/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(Hex)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Cluster</a:t>
                      </a:r>
                    </a:p>
                    <a:p>
                      <a:pPr algn="ctr"/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(Dec)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Start</a:t>
                      </a:r>
                    </a:p>
                    <a:p>
                      <a:pPr algn="ctr"/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Sector</a:t>
                      </a:r>
                    </a:p>
                    <a:p>
                      <a:pPr algn="ctr"/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(Partition)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Start</a:t>
                      </a:r>
                    </a:p>
                    <a:p>
                      <a:pPr algn="ctr"/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Sector</a:t>
                      </a:r>
                    </a:p>
                    <a:p>
                      <a:pPr algn="ctr"/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(Disk)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Storage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Address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(Hex)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Bytes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(Disk)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Size</a:t>
                      </a:r>
                    </a:p>
                    <a:p>
                      <a:pPr algn="ctr"/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(Bytes)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4178570"/>
                  </a:ext>
                </a:extLst>
              </a:tr>
              <a:tr h="212921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Tennessee.jpg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2484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0x136800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1,271,808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10,252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3011358"/>
                  </a:ext>
                </a:extLst>
              </a:tr>
              <a:tr h="244344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Arkansas.jpg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Deleted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0x000B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2508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0x139800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1,284,096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10,899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1801729"/>
                  </a:ext>
                </a:extLst>
              </a:tr>
              <a:tr h="200353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Auburn.jpg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2532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0x13C800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1,296,384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12,373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8269177"/>
                  </a:ext>
                </a:extLst>
              </a:tr>
              <a:tr h="150134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Florida.jpg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Deleted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2560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0x140000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1,310,720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12,052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9036505"/>
                  </a:ext>
                </a:extLst>
              </a:tr>
              <a:tr h="203552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Georgia.jpg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0x001E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2584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0x143000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1,323,008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13,977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0707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Missouri.jpg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Deleted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2612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0x146800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1,337,344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15,906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8579085"/>
                  </a:ext>
                </a:extLst>
              </a:tr>
              <a:tr h="195725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Ole Miss.jpg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0x002D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2644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0x14A800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1,353,728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13,211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3577321"/>
                  </a:ext>
                </a:extLst>
              </a:tr>
            </a:tbl>
          </a:graphicData>
        </a:graphic>
      </p:graphicFrame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078E2AB-827B-4348-B31B-4794DCD8C14C}"/>
              </a:ext>
            </a:extLst>
          </p:cNvPr>
          <p:cNvCxnSpPr>
            <a:cxnSpLocks/>
          </p:cNvCxnSpPr>
          <p:nvPr/>
        </p:nvCxnSpPr>
        <p:spPr>
          <a:xfrm flipV="1">
            <a:off x="5642919" y="2772965"/>
            <a:ext cx="0" cy="5617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643656E5-6BC2-4940-92AD-43A9B27A797A}"/>
              </a:ext>
            </a:extLst>
          </p:cNvPr>
          <p:cNvSpPr/>
          <p:nvPr/>
        </p:nvSpPr>
        <p:spPr>
          <a:xfrm>
            <a:off x="5434598" y="3341768"/>
            <a:ext cx="41664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436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E29AD55-9826-490D-B89E-DFDE06A49798}"/>
              </a:ext>
            </a:extLst>
          </p:cNvPr>
          <p:cNvCxnSpPr>
            <a:cxnSpLocks/>
          </p:cNvCxnSpPr>
          <p:nvPr/>
        </p:nvCxnSpPr>
        <p:spPr>
          <a:xfrm flipV="1">
            <a:off x="5906506" y="2772966"/>
            <a:ext cx="0" cy="3281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4BBBA75-4DCA-4879-882B-4A55F17F920B}"/>
              </a:ext>
            </a:extLst>
          </p:cNvPr>
          <p:cNvCxnSpPr>
            <a:cxnSpLocks/>
          </p:cNvCxnSpPr>
          <p:nvPr/>
        </p:nvCxnSpPr>
        <p:spPr>
          <a:xfrm flipH="1" flipV="1">
            <a:off x="6222533" y="2772966"/>
            <a:ext cx="19840" cy="9238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91D0726-BF32-4256-9CC7-C43CF396FBC1}"/>
              </a:ext>
            </a:extLst>
          </p:cNvPr>
          <p:cNvCxnSpPr>
            <a:cxnSpLocks/>
          </p:cNvCxnSpPr>
          <p:nvPr/>
        </p:nvCxnSpPr>
        <p:spPr>
          <a:xfrm flipV="1">
            <a:off x="6530213" y="2772965"/>
            <a:ext cx="0" cy="3281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B71E40F-68A5-44CF-9978-F74654D2869B}"/>
              </a:ext>
            </a:extLst>
          </p:cNvPr>
          <p:cNvCxnSpPr>
            <a:cxnSpLocks/>
          </p:cNvCxnSpPr>
          <p:nvPr/>
        </p:nvCxnSpPr>
        <p:spPr>
          <a:xfrm flipH="1" flipV="1">
            <a:off x="6856159" y="2753558"/>
            <a:ext cx="19840" cy="9238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0A894353-F0EB-48BE-83FF-16773B1D2E7F}"/>
              </a:ext>
            </a:extLst>
          </p:cNvPr>
          <p:cNvCxnSpPr>
            <a:cxnSpLocks/>
          </p:cNvCxnSpPr>
          <p:nvPr/>
        </p:nvCxnSpPr>
        <p:spPr>
          <a:xfrm flipV="1">
            <a:off x="7183930" y="2772966"/>
            <a:ext cx="0" cy="3281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DB3BF315-3169-4DC8-9D77-31B9235C49EC}"/>
              </a:ext>
            </a:extLst>
          </p:cNvPr>
          <p:cNvCxnSpPr>
            <a:cxnSpLocks/>
          </p:cNvCxnSpPr>
          <p:nvPr/>
        </p:nvCxnSpPr>
        <p:spPr>
          <a:xfrm flipH="1" flipV="1">
            <a:off x="7443371" y="2772966"/>
            <a:ext cx="19840" cy="9238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BA0C9A10-1CFC-4B8C-866E-EC76C5F99360}"/>
              </a:ext>
            </a:extLst>
          </p:cNvPr>
          <p:cNvSpPr/>
          <p:nvPr/>
        </p:nvSpPr>
        <p:spPr>
          <a:xfrm>
            <a:off x="7585495" y="2921506"/>
            <a:ext cx="146326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Exaggerated view of where each</a:t>
            </a:r>
          </a:p>
          <a:p>
            <a:pPr algn="ctr"/>
            <a:r>
              <a:rPr lang="en-US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file resides in the data area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4BEED01-44D2-4807-B10A-84357908CB3A}"/>
              </a:ext>
            </a:extLst>
          </p:cNvPr>
          <p:cNvSpPr txBox="1"/>
          <p:nvPr/>
        </p:nvSpPr>
        <p:spPr>
          <a:xfrm>
            <a:off x="1472299" y="3098437"/>
            <a:ext cx="233269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512 bytes / sector</a:t>
            </a:r>
          </a:p>
          <a:p>
            <a:pPr algn="ctr"/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sectors / cluster</a:t>
            </a:r>
          </a:p>
          <a:p>
            <a:pPr algn="ctr"/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2048 bytes / cluster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360C6FD1-34DE-45E5-BB57-F049AB323DD2}"/>
              </a:ext>
            </a:extLst>
          </p:cNvPr>
          <p:cNvCxnSpPr/>
          <p:nvPr/>
        </p:nvCxnSpPr>
        <p:spPr>
          <a:xfrm>
            <a:off x="216783" y="1066974"/>
            <a:ext cx="5449168" cy="0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E2A86BDF-E719-4EBD-9281-3FEC96384AEE}"/>
              </a:ext>
            </a:extLst>
          </p:cNvPr>
          <p:cNvSpPr txBox="1"/>
          <p:nvPr/>
        </p:nvSpPr>
        <p:spPr>
          <a:xfrm>
            <a:off x="757237" y="600129"/>
            <a:ext cx="4182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2 + 195 + 195 + 32 + 12 = 436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9F9D9BA-326E-40E8-AA89-BA112EC856D3}"/>
              </a:ext>
            </a:extLst>
          </p:cNvPr>
          <p:cNvSpPr/>
          <p:nvPr/>
        </p:nvSpPr>
        <p:spPr>
          <a:xfrm>
            <a:off x="5708857" y="3079596"/>
            <a:ext cx="41664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460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A4C36DE-9892-4A35-BA90-E4DFF7D2E253}"/>
              </a:ext>
            </a:extLst>
          </p:cNvPr>
          <p:cNvSpPr/>
          <p:nvPr/>
        </p:nvSpPr>
        <p:spPr>
          <a:xfrm>
            <a:off x="6024132" y="3668590"/>
            <a:ext cx="41664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484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B01DC11-F61E-4F17-9ADA-1E83CA1E8211}"/>
              </a:ext>
            </a:extLst>
          </p:cNvPr>
          <p:cNvSpPr/>
          <p:nvPr/>
        </p:nvSpPr>
        <p:spPr>
          <a:xfrm>
            <a:off x="6321892" y="3092360"/>
            <a:ext cx="41664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512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69C3A8D-4FA2-4CDE-B858-CB68855B068A}"/>
              </a:ext>
            </a:extLst>
          </p:cNvPr>
          <p:cNvSpPr/>
          <p:nvPr/>
        </p:nvSpPr>
        <p:spPr>
          <a:xfrm>
            <a:off x="6667678" y="3657976"/>
            <a:ext cx="41664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536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7B4538A-4761-4A0E-B3E2-8FB4469B078F}"/>
              </a:ext>
            </a:extLst>
          </p:cNvPr>
          <p:cNvSpPr/>
          <p:nvPr/>
        </p:nvSpPr>
        <p:spPr>
          <a:xfrm>
            <a:off x="6983704" y="3098437"/>
            <a:ext cx="41664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564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81BE060-48D8-4A66-AB30-FBFEB9142332}"/>
              </a:ext>
            </a:extLst>
          </p:cNvPr>
          <p:cNvSpPr/>
          <p:nvPr/>
        </p:nvSpPr>
        <p:spPr>
          <a:xfrm>
            <a:off x="7257515" y="3648560"/>
            <a:ext cx="41664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596</a:t>
            </a:r>
          </a:p>
        </p:txBody>
      </p:sp>
    </p:spTree>
    <p:extLst>
      <p:ext uri="{BB962C8B-B14F-4D97-AF65-F5344CB8AC3E}">
        <p14:creationId xmlns:p14="http://schemas.microsoft.com/office/powerpoint/2010/main" val="180368069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2"/>
          <p:cNvSpPr/>
          <p:nvPr/>
        </p:nvSpPr>
        <p:spPr>
          <a:xfrm>
            <a:off x="522145" y="59636"/>
            <a:ext cx="8140148" cy="586409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File Recovery Commands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CustomShape 1">
            <a:extLst>
              <a:ext uri="{FF2B5EF4-FFF2-40B4-BE49-F238E27FC236}">
                <a16:creationId xmlns:a16="http://schemas.microsoft.com/office/drawing/2014/main" id="{A49F7AB9-34A1-4B9E-9B59-E4331DAC323D}"/>
              </a:ext>
            </a:extLst>
          </p:cNvPr>
          <p:cNvSpPr/>
          <p:nvPr/>
        </p:nvSpPr>
        <p:spPr>
          <a:xfrm>
            <a:off x="65988" y="3440786"/>
            <a:ext cx="9078012" cy="3129699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Tennessee.jpg (Active)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sudo dd if=fat.dd of=TennesseeActive.jpg bs=1 skip=1271808 count=10252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Arkansas.jpg (Deleted)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sudo dd if=fat.dd of=ArkansasDeleted.jpg bs=1 skip=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1284096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count=10899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Auburn.jpg (Active)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sudo dd if=fat.dd of=AuburnActive.jpg bs=1 skip=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1296384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count=12373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Florida.jpg (Deleted)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sudo dd if=fat.dd of=FloridaDeleted.jpg bs=1 skip=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1310720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count=12052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Georgia.jpg (Deleted)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sudo dd if=fat.dd of=GeorgiaActive.jpg bs=1 skip=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1323008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count=13977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Missouri.jpg (Deleted)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sudo dd if=fat.dd of=MissouriDeleted.jpg bs=1 skip=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1337344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count=15906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Ole Miss.jpg (Active)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sudo dd if=fat.dd of=OleMissActive.jpg bs=1 skip=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1353728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count=13211</a:t>
            </a:r>
          </a:p>
          <a:p>
            <a:pPr lvl="1"/>
            <a:endParaRPr lang="en-US" sz="14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FCC3570-2E51-4C36-A63C-7D989CA347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5362219"/>
              </p:ext>
            </p:extLst>
          </p:nvPr>
        </p:nvGraphicFramePr>
        <p:xfrm>
          <a:off x="215265" y="750069"/>
          <a:ext cx="8713470" cy="24079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60805">
                  <a:extLst>
                    <a:ext uri="{9D8B030D-6E8A-4147-A177-3AD203B41FA5}">
                      <a16:colId xmlns:a16="http://schemas.microsoft.com/office/drawing/2014/main" val="1986011251"/>
                    </a:ext>
                  </a:extLst>
                </a:gridCol>
                <a:gridCol w="855980">
                  <a:extLst>
                    <a:ext uri="{9D8B030D-6E8A-4147-A177-3AD203B41FA5}">
                      <a16:colId xmlns:a16="http://schemas.microsoft.com/office/drawing/2014/main" val="3068836289"/>
                    </a:ext>
                  </a:extLst>
                </a:gridCol>
                <a:gridCol w="855980">
                  <a:extLst>
                    <a:ext uri="{9D8B030D-6E8A-4147-A177-3AD203B41FA5}">
                      <a16:colId xmlns:a16="http://schemas.microsoft.com/office/drawing/2014/main" val="3917218706"/>
                    </a:ext>
                  </a:extLst>
                </a:gridCol>
                <a:gridCol w="855980">
                  <a:extLst>
                    <a:ext uri="{9D8B030D-6E8A-4147-A177-3AD203B41FA5}">
                      <a16:colId xmlns:a16="http://schemas.microsoft.com/office/drawing/2014/main" val="4001063068"/>
                    </a:ext>
                  </a:extLst>
                </a:gridCol>
                <a:gridCol w="1192530">
                  <a:extLst>
                    <a:ext uri="{9D8B030D-6E8A-4147-A177-3AD203B41FA5}">
                      <a16:colId xmlns:a16="http://schemas.microsoft.com/office/drawing/2014/main" val="4167519680"/>
                    </a:ext>
                  </a:extLst>
                </a:gridCol>
                <a:gridCol w="771842">
                  <a:extLst>
                    <a:ext uri="{9D8B030D-6E8A-4147-A177-3AD203B41FA5}">
                      <a16:colId xmlns:a16="http://schemas.microsoft.com/office/drawing/2014/main" val="1630468334"/>
                    </a:ext>
                  </a:extLst>
                </a:gridCol>
                <a:gridCol w="940118">
                  <a:extLst>
                    <a:ext uri="{9D8B030D-6E8A-4147-A177-3AD203B41FA5}">
                      <a16:colId xmlns:a16="http://schemas.microsoft.com/office/drawing/2014/main" val="2334179303"/>
                    </a:ext>
                  </a:extLst>
                </a:gridCol>
                <a:gridCol w="1024255">
                  <a:extLst>
                    <a:ext uri="{9D8B030D-6E8A-4147-A177-3AD203B41FA5}">
                      <a16:colId xmlns:a16="http://schemas.microsoft.com/office/drawing/2014/main" val="3640460087"/>
                    </a:ext>
                  </a:extLst>
                </a:gridCol>
                <a:gridCol w="855980">
                  <a:extLst>
                    <a:ext uri="{9D8B030D-6E8A-4147-A177-3AD203B41FA5}">
                      <a16:colId xmlns:a16="http://schemas.microsoft.com/office/drawing/2014/main" val="131823756"/>
                    </a:ext>
                  </a:extLst>
                </a:gridCol>
              </a:tblGrid>
              <a:tr h="250953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Filename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Cluster</a:t>
                      </a:r>
                    </a:p>
                    <a:p>
                      <a:pPr algn="ctr"/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(Hex)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Cluster</a:t>
                      </a:r>
                    </a:p>
                    <a:p>
                      <a:pPr algn="ctr"/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(Dec)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Start</a:t>
                      </a:r>
                    </a:p>
                    <a:p>
                      <a:pPr algn="ctr"/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Sector</a:t>
                      </a:r>
                    </a:p>
                    <a:p>
                      <a:pPr algn="ctr"/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(Partition)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Start</a:t>
                      </a:r>
                    </a:p>
                    <a:p>
                      <a:pPr algn="ctr"/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Sector</a:t>
                      </a:r>
                    </a:p>
                    <a:p>
                      <a:pPr algn="ctr"/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(Disk)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Storage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Address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(Hex)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Bytes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(Disk)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Size</a:t>
                      </a:r>
                    </a:p>
                    <a:p>
                      <a:pPr algn="ctr"/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(Bytes)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4178570"/>
                  </a:ext>
                </a:extLst>
              </a:tr>
              <a:tr h="212921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Tennessee.jpg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2484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0x136800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1,271,808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10,252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3011358"/>
                  </a:ext>
                </a:extLst>
              </a:tr>
              <a:tr h="244344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Arkansas.jpg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Deleted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0x000B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2508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0x139800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1,284,096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10,899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1801729"/>
                  </a:ext>
                </a:extLst>
              </a:tr>
              <a:tr h="200353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Auburn.jpg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2532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0x13C800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1,296,384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12,373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8269177"/>
                  </a:ext>
                </a:extLst>
              </a:tr>
              <a:tr h="150134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Florida.jpg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Deleted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2560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0x140000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1,310,720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12,052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9036505"/>
                  </a:ext>
                </a:extLst>
              </a:tr>
              <a:tr h="203552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Georgia.jpg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0x001E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2584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0x143000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1,323,008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13,977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0707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Missouri.jpg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Deleted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2612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0x146800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1,337,344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15,906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8579085"/>
                  </a:ext>
                </a:extLst>
              </a:tr>
              <a:tr h="195725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Ole Miss.jpg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0x002D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2644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0x14A800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1,353,728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13,211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35773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477316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2"/>
          <p:cNvSpPr/>
          <p:nvPr/>
        </p:nvSpPr>
        <p:spPr>
          <a:xfrm>
            <a:off x="522145" y="59636"/>
            <a:ext cx="8140148" cy="586409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Recover Files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17FCDC-CBCB-4AA3-A2F5-C2D778E8A4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356" t="65429" r="356" b="-307"/>
          <a:stretch/>
        </p:blipFill>
        <p:spPr>
          <a:xfrm>
            <a:off x="5963520" y="4022889"/>
            <a:ext cx="2676728" cy="1686578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2B71DC0-CB3E-4A85-B435-C5493383D0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777" y="1322208"/>
            <a:ext cx="4876800" cy="45529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113967F-1A4F-46A8-8374-1662C2E91D88}"/>
              </a:ext>
            </a:extLst>
          </p:cNvPr>
          <p:cNvSpPr txBox="1"/>
          <p:nvPr/>
        </p:nvSpPr>
        <p:spPr>
          <a:xfrm>
            <a:off x="5823883" y="1542842"/>
            <a:ext cx="295600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Notice how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fsstat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only shows the four active files, but does not show the deleted files</a:t>
            </a:r>
          </a:p>
          <a:p>
            <a:pPr algn="ctr"/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This occurs since the deleted files reside in unallocated space</a:t>
            </a:r>
          </a:p>
          <a:p>
            <a:pPr algn="ctr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at this point</a:t>
            </a:r>
          </a:p>
        </p:txBody>
      </p:sp>
    </p:spTree>
    <p:extLst>
      <p:ext uri="{BB962C8B-B14F-4D97-AF65-F5344CB8AC3E}">
        <p14:creationId xmlns:p14="http://schemas.microsoft.com/office/powerpoint/2010/main" val="373674537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2"/>
          <p:cNvSpPr/>
          <p:nvPr/>
        </p:nvSpPr>
        <p:spPr>
          <a:xfrm>
            <a:off x="522145" y="59637"/>
            <a:ext cx="8140148" cy="420692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Recovered Images for Partition #1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598C34B-6562-4BB1-A5C5-93A485CD5D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406" y="2035503"/>
            <a:ext cx="1695450" cy="15049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48E7440-C580-4D29-9139-469CDD671F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9032" y="3185671"/>
            <a:ext cx="2038350" cy="7429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FA408AE-F6E1-41A7-A0B2-36C279F406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8232" y="2328913"/>
            <a:ext cx="1905000" cy="11620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0AD77DB-DE25-4677-9494-F6A367A0D7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9526" y="4685319"/>
            <a:ext cx="2095500" cy="1333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83CD660-881D-40CC-BD8B-2E8CFAB969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48595" y="1411298"/>
            <a:ext cx="1419225" cy="8572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A6FA901-EA48-4F62-AA56-B0109FC9154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77382" y="4544159"/>
            <a:ext cx="1487789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85585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" y="2760461"/>
            <a:ext cx="8915400" cy="1337078"/>
          </a:xfrm>
        </p:spPr>
        <p:txBody>
          <a:bodyPr/>
          <a:lstStyle/>
          <a:p>
            <a:pPr algn="ctr"/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Project #1</a:t>
            </a:r>
            <a:b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Part #1</a:t>
            </a:r>
            <a:b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Partition #1</a:t>
            </a:r>
          </a:p>
        </p:txBody>
      </p:sp>
    </p:spTree>
    <p:extLst>
      <p:ext uri="{BB962C8B-B14F-4D97-AF65-F5344CB8AC3E}">
        <p14:creationId xmlns:p14="http://schemas.microsoft.com/office/powerpoint/2010/main" val="26957008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" y="2422689"/>
            <a:ext cx="8915400" cy="1674850"/>
          </a:xfrm>
        </p:spPr>
        <p:txBody>
          <a:bodyPr/>
          <a:lstStyle/>
          <a:p>
            <a:pPr algn="ctr"/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Project #1</a:t>
            </a:r>
            <a:b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FAT Partition #1</a:t>
            </a:r>
            <a:b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Student Examples</a:t>
            </a:r>
          </a:p>
        </p:txBody>
      </p:sp>
    </p:spTree>
    <p:extLst>
      <p:ext uri="{BB962C8B-B14F-4D97-AF65-F5344CB8AC3E}">
        <p14:creationId xmlns:p14="http://schemas.microsoft.com/office/powerpoint/2010/main" val="21716849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2"/>
          <p:cNvSpPr/>
          <p:nvPr/>
        </p:nvSpPr>
        <p:spPr>
          <a:xfrm>
            <a:off x="522145" y="59636"/>
            <a:ext cx="8140148" cy="586409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FAT Partition #1 – Root Directory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955504-5ECB-4930-B6F7-8A75BF769F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425" y="850030"/>
            <a:ext cx="7677150" cy="56292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8313438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2"/>
          <p:cNvSpPr/>
          <p:nvPr/>
        </p:nvSpPr>
        <p:spPr>
          <a:xfrm>
            <a:off x="522145" y="59636"/>
            <a:ext cx="8140148" cy="586409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FAT Partition #1 – Final Results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FFD753C-1AA4-48DF-9BC0-EB860CDD66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76" t="2137" r="887" b="2339"/>
          <a:stretch/>
        </p:blipFill>
        <p:spPr>
          <a:xfrm>
            <a:off x="263360" y="1875934"/>
            <a:ext cx="8617281" cy="317683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3062772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" y="2422689"/>
            <a:ext cx="8915400" cy="1674850"/>
          </a:xfrm>
        </p:spPr>
        <p:txBody>
          <a:bodyPr/>
          <a:lstStyle/>
          <a:p>
            <a:pPr algn="ctr"/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Project #1</a:t>
            </a:r>
            <a:b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FAT Partition #2</a:t>
            </a:r>
            <a:b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Student Examples</a:t>
            </a:r>
          </a:p>
        </p:txBody>
      </p:sp>
    </p:spTree>
    <p:extLst>
      <p:ext uri="{BB962C8B-B14F-4D97-AF65-F5344CB8AC3E}">
        <p14:creationId xmlns:p14="http://schemas.microsoft.com/office/powerpoint/2010/main" val="27264486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2"/>
          <p:cNvSpPr/>
          <p:nvPr/>
        </p:nvSpPr>
        <p:spPr>
          <a:xfrm>
            <a:off x="522145" y="59636"/>
            <a:ext cx="8140148" cy="586409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FAT Partition #2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B16343D-2464-4430-800F-60F6618EA8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981" y="3029190"/>
            <a:ext cx="7496175" cy="337750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A991C26-D475-4DB6-8B11-970C093F97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981" y="946559"/>
            <a:ext cx="7496175" cy="15335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8146116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2"/>
          <p:cNvSpPr/>
          <p:nvPr/>
        </p:nvSpPr>
        <p:spPr>
          <a:xfrm>
            <a:off x="330408" y="59636"/>
            <a:ext cx="8483184" cy="586409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FAT Partition #2 File Allocation Table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EF6C74-082C-41DF-BF0B-324C912137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95" t="1255" r="2440" b="1621"/>
          <a:stretch/>
        </p:blipFill>
        <p:spPr>
          <a:xfrm>
            <a:off x="3044858" y="741598"/>
            <a:ext cx="3054285" cy="590429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3317076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2"/>
          <p:cNvSpPr/>
          <p:nvPr/>
        </p:nvSpPr>
        <p:spPr>
          <a:xfrm>
            <a:off x="522145" y="59636"/>
            <a:ext cx="8140148" cy="586409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FAT Partition #2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2A1334-37B1-4C77-A2CD-A3DAEB1F49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6" t="735" r="396" b="1063"/>
          <a:stretch/>
        </p:blipFill>
        <p:spPr>
          <a:xfrm>
            <a:off x="414778" y="1300898"/>
            <a:ext cx="8314443" cy="424206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8863500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" y="2422689"/>
            <a:ext cx="8915400" cy="1674850"/>
          </a:xfrm>
        </p:spPr>
        <p:txBody>
          <a:bodyPr/>
          <a:lstStyle/>
          <a:p>
            <a:pPr algn="ctr"/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Project #1</a:t>
            </a:r>
            <a:b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FAT Partition #3</a:t>
            </a:r>
            <a:b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Student Examples</a:t>
            </a:r>
          </a:p>
        </p:txBody>
      </p:sp>
    </p:spTree>
    <p:extLst>
      <p:ext uri="{BB962C8B-B14F-4D97-AF65-F5344CB8AC3E}">
        <p14:creationId xmlns:p14="http://schemas.microsoft.com/office/powerpoint/2010/main" val="414607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2"/>
          <p:cNvSpPr/>
          <p:nvPr/>
        </p:nvSpPr>
        <p:spPr>
          <a:xfrm>
            <a:off x="522145" y="59636"/>
            <a:ext cx="8140148" cy="586409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FAT Partition #3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305271-8A63-4182-B132-CCC00649ED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187" y="1116928"/>
            <a:ext cx="7667625" cy="50577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5726522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2"/>
          <p:cNvSpPr/>
          <p:nvPr/>
        </p:nvSpPr>
        <p:spPr>
          <a:xfrm>
            <a:off x="330408" y="59636"/>
            <a:ext cx="8483184" cy="586409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FAT Partition #3 File Allocation Table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9502692-E1BE-4714-ABBE-3AD6B34BA5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5" t="837" r="1394"/>
          <a:stretch/>
        </p:blipFill>
        <p:spPr>
          <a:xfrm>
            <a:off x="2750270" y="1336730"/>
            <a:ext cx="3643460" cy="418454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1691697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2"/>
          <p:cNvSpPr/>
          <p:nvPr/>
        </p:nvSpPr>
        <p:spPr>
          <a:xfrm>
            <a:off x="522145" y="59636"/>
            <a:ext cx="8140148" cy="586409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Partition Sector Start Locations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1791CAB-DE95-4F09-B104-39C9B68090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20" y="2055082"/>
            <a:ext cx="4604526" cy="451805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5062E79-0387-49B2-A470-A5624F20EF6F}"/>
              </a:ext>
            </a:extLst>
          </p:cNvPr>
          <p:cNvSpPr/>
          <p:nvPr/>
        </p:nvSpPr>
        <p:spPr>
          <a:xfrm>
            <a:off x="2089724" y="6035101"/>
            <a:ext cx="813731" cy="101749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4A2635-1DC3-42C2-8F0E-E7BD8CD9461C}"/>
              </a:ext>
            </a:extLst>
          </p:cNvPr>
          <p:cNvSpPr txBox="1"/>
          <p:nvPr/>
        </p:nvSpPr>
        <p:spPr>
          <a:xfrm>
            <a:off x="5650456" y="2274839"/>
            <a:ext cx="277672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Partition #1: 0x800</a:t>
            </a:r>
          </a:p>
          <a:p>
            <a:pPr algn="ctr"/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Partition #2: 0x31541</a:t>
            </a:r>
          </a:p>
          <a:p>
            <a:pPr algn="ctr"/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Partition #3: 0x62282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E7FE10-D0AF-4DDB-87BD-9125FB9F7E1A}"/>
              </a:ext>
            </a:extLst>
          </p:cNvPr>
          <p:cNvSpPr txBox="1"/>
          <p:nvPr/>
        </p:nvSpPr>
        <p:spPr>
          <a:xfrm>
            <a:off x="5195866" y="3815143"/>
            <a:ext cx="376417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Since these are the number</a:t>
            </a:r>
          </a:p>
          <a:p>
            <a:pPr algn="ctr"/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of sectors that we must move</a:t>
            </a:r>
          </a:p>
          <a:p>
            <a:pPr algn="ctr"/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to find the address we must</a:t>
            </a:r>
          </a:p>
          <a:p>
            <a:pPr algn="ctr"/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multiply by 512 bytes (0x200)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7E2AE0-CD8B-4A5B-B80F-38C1337846A6}"/>
              </a:ext>
            </a:extLst>
          </p:cNvPr>
          <p:cNvSpPr txBox="1"/>
          <p:nvPr/>
        </p:nvSpPr>
        <p:spPr>
          <a:xfrm>
            <a:off x="5566159" y="5650304"/>
            <a:ext cx="30235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Partition #1: 0x100000</a:t>
            </a:r>
          </a:p>
          <a:p>
            <a:pPr algn="ctr"/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Partition #2: 0x62A8200</a:t>
            </a:r>
          </a:p>
          <a:p>
            <a:pPr algn="ctr"/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Partition #3: 0xC450400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7808ACA-BF55-41BF-8C93-73166344FA1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308"/>
          <a:stretch/>
        </p:blipFill>
        <p:spPr>
          <a:xfrm>
            <a:off x="2423376" y="658478"/>
            <a:ext cx="4297248" cy="117974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C50BD13-AC1A-4AA3-B3F5-A99DE5EC9D81}"/>
              </a:ext>
            </a:extLst>
          </p:cNvPr>
          <p:cNvSpPr/>
          <p:nvPr/>
        </p:nvSpPr>
        <p:spPr>
          <a:xfrm>
            <a:off x="2091295" y="6168647"/>
            <a:ext cx="813731" cy="101749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C801FBA-85FF-4B01-A5CA-19F23D13CA22}"/>
              </a:ext>
            </a:extLst>
          </p:cNvPr>
          <p:cNvSpPr/>
          <p:nvPr/>
        </p:nvSpPr>
        <p:spPr>
          <a:xfrm>
            <a:off x="2083439" y="6311620"/>
            <a:ext cx="813731" cy="101749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04840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" y="2422689"/>
            <a:ext cx="8915400" cy="1674850"/>
          </a:xfrm>
        </p:spPr>
        <p:txBody>
          <a:bodyPr/>
          <a:lstStyle/>
          <a:p>
            <a:pPr algn="ctr"/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Project #1</a:t>
            </a:r>
            <a:b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NTFS Partition</a:t>
            </a:r>
            <a:b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Student Examples</a:t>
            </a:r>
          </a:p>
        </p:txBody>
      </p:sp>
    </p:spTree>
    <p:extLst>
      <p:ext uri="{BB962C8B-B14F-4D97-AF65-F5344CB8AC3E}">
        <p14:creationId xmlns:p14="http://schemas.microsoft.com/office/powerpoint/2010/main" val="24117863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2"/>
          <p:cNvSpPr/>
          <p:nvPr/>
        </p:nvSpPr>
        <p:spPr>
          <a:xfrm>
            <a:off x="522145" y="59636"/>
            <a:ext cx="8140148" cy="586409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NTFS Partition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4CD3C0A-0774-45EE-B7F1-14749E1D07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125" y="646045"/>
            <a:ext cx="5619750" cy="60388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4908472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2"/>
          <p:cNvSpPr/>
          <p:nvPr/>
        </p:nvSpPr>
        <p:spPr>
          <a:xfrm>
            <a:off x="522145" y="59636"/>
            <a:ext cx="8140148" cy="586409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NTFS Partition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C062296-78EA-4DFC-BD08-9D9EB7A681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0977" y="728711"/>
            <a:ext cx="5322046" cy="596141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8635869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2"/>
          <p:cNvSpPr/>
          <p:nvPr/>
        </p:nvSpPr>
        <p:spPr>
          <a:xfrm>
            <a:off x="522145" y="59636"/>
            <a:ext cx="8140148" cy="586409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NTFS Partition – File Attributes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1DEE832-6EC1-4F72-97B9-147A1538ED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73"/>
          <a:stretch/>
        </p:blipFill>
        <p:spPr>
          <a:xfrm>
            <a:off x="2408548" y="664899"/>
            <a:ext cx="4326903" cy="599325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9617533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2"/>
          <p:cNvSpPr/>
          <p:nvPr/>
        </p:nvSpPr>
        <p:spPr>
          <a:xfrm>
            <a:off x="522145" y="59636"/>
            <a:ext cx="8140148" cy="586409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NTFS Partition – Storage Addresses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2F87B6D-D86B-450E-B5C0-82998269FF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3092" y="768722"/>
            <a:ext cx="6277817" cy="109074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E260E44-7350-4868-9A2F-BA0A86BF3E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3092" y="2182427"/>
            <a:ext cx="6277816" cy="453572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5597388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2"/>
          <p:cNvSpPr/>
          <p:nvPr/>
        </p:nvSpPr>
        <p:spPr>
          <a:xfrm>
            <a:off x="522145" y="59636"/>
            <a:ext cx="8140148" cy="586409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Partition Location Confirmation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444AF3E-E3F2-4472-AC9A-37F79CEB64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719" y="3241445"/>
            <a:ext cx="8314562" cy="29812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4F58DD5-5A58-4B3E-BEDF-841259035976}"/>
              </a:ext>
            </a:extLst>
          </p:cNvPr>
          <p:cNvSpPr txBox="1"/>
          <p:nvPr/>
        </p:nvSpPr>
        <p:spPr>
          <a:xfrm>
            <a:off x="1021241" y="1372270"/>
            <a:ext cx="661447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Partition #1: 0x800 -&gt; 2048</a:t>
            </a:r>
          </a:p>
          <a:p>
            <a:pPr algn="ctr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Partition #2: 0x31541 -&gt; 202049</a:t>
            </a:r>
          </a:p>
          <a:p>
            <a:pPr algn="ctr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Partition #3: 0x62282 -&gt; 402050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480A3B-E4DF-4E87-9DC8-17C347BDBA00}"/>
              </a:ext>
            </a:extLst>
          </p:cNvPr>
          <p:cNvSpPr/>
          <p:nvPr/>
        </p:nvSpPr>
        <p:spPr>
          <a:xfrm>
            <a:off x="2215299" y="5296524"/>
            <a:ext cx="1150070" cy="670643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32837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663C557-35F4-4749-A5B5-2B6E9012FC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6385" y="1570615"/>
            <a:ext cx="4107779" cy="403728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52" name="CustomShape 2"/>
          <p:cNvSpPr/>
          <p:nvPr/>
        </p:nvSpPr>
        <p:spPr>
          <a:xfrm>
            <a:off x="522145" y="59636"/>
            <a:ext cx="8140148" cy="586409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Partition #1 - FAT16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5194834-8757-4AEA-8B0F-E087C63961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308" y="1667708"/>
            <a:ext cx="2857349" cy="384310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24CA0EC-ECA7-411C-A82C-44D2706667CD}"/>
              </a:ext>
            </a:extLst>
          </p:cNvPr>
          <p:cNvSpPr txBox="1"/>
          <p:nvPr/>
        </p:nvSpPr>
        <p:spPr>
          <a:xfrm>
            <a:off x="2928941" y="2240790"/>
            <a:ext cx="1366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0x200 - 512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539190E-C9AB-4983-964A-AB3270E861C6}"/>
              </a:ext>
            </a:extLst>
          </p:cNvPr>
          <p:cNvSpPr txBox="1"/>
          <p:nvPr/>
        </p:nvSpPr>
        <p:spPr>
          <a:xfrm>
            <a:off x="2936085" y="2394866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0x04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C21ACC8-20BB-47B4-9C23-CA5F736CB7D6}"/>
              </a:ext>
            </a:extLst>
          </p:cNvPr>
          <p:cNvSpPr txBox="1"/>
          <p:nvPr/>
        </p:nvSpPr>
        <p:spPr>
          <a:xfrm>
            <a:off x="2936086" y="2558896"/>
            <a:ext cx="1043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0x02 - 2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7328D87-80E8-4F7F-B268-D3709D055275}"/>
              </a:ext>
            </a:extLst>
          </p:cNvPr>
          <p:cNvSpPr txBox="1"/>
          <p:nvPr/>
        </p:nvSpPr>
        <p:spPr>
          <a:xfrm>
            <a:off x="2936087" y="2725671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0x02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8F2C3EA-F0AF-40CC-A5ED-9C952BF81CE6}"/>
              </a:ext>
            </a:extLst>
          </p:cNvPr>
          <p:cNvSpPr txBox="1"/>
          <p:nvPr/>
        </p:nvSpPr>
        <p:spPr>
          <a:xfrm>
            <a:off x="2928939" y="2902854"/>
            <a:ext cx="1366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0x200 - 512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89E74D8-4C49-4E4B-9755-8CDA72669D65}"/>
              </a:ext>
            </a:extLst>
          </p:cNvPr>
          <p:cNvSpPr txBox="1"/>
          <p:nvPr/>
        </p:nvSpPr>
        <p:spPr>
          <a:xfrm>
            <a:off x="2926694" y="3382538"/>
            <a:ext cx="1258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0xC3 - 195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B7E00F1-7770-4C20-8D16-207B319CEE6F}"/>
              </a:ext>
            </a:extLst>
          </p:cNvPr>
          <p:cNvSpPr txBox="1"/>
          <p:nvPr/>
        </p:nvSpPr>
        <p:spPr>
          <a:xfrm>
            <a:off x="2923946" y="3835240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0x800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435397F-E4A3-4701-AF41-D7A990B866E2}"/>
              </a:ext>
            </a:extLst>
          </p:cNvPr>
          <p:cNvSpPr txBox="1"/>
          <p:nvPr/>
        </p:nvSpPr>
        <p:spPr>
          <a:xfrm>
            <a:off x="2916485" y="4016472"/>
            <a:ext cx="20104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0x30D41 – 200,001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09FD076-FEB8-4024-9117-B56EF2D13DE6}"/>
              </a:ext>
            </a:extLst>
          </p:cNvPr>
          <p:cNvSpPr txBox="1"/>
          <p:nvPr/>
        </p:nvSpPr>
        <p:spPr>
          <a:xfrm>
            <a:off x="2928939" y="4641081"/>
            <a:ext cx="1258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0xA0F3ADCE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98CB84F-3B71-4364-B2FF-A023A4E6B3D3}"/>
              </a:ext>
            </a:extLst>
          </p:cNvPr>
          <p:cNvSpPr txBox="1"/>
          <p:nvPr/>
        </p:nvSpPr>
        <p:spPr>
          <a:xfrm>
            <a:off x="3405655" y="5975448"/>
            <a:ext cx="233269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512 bytes / sector</a:t>
            </a:r>
          </a:p>
          <a:p>
            <a:pPr algn="ctr"/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sectors / cluster</a:t>
            </a:r>
          </a:p>
          <a:p>
            <a:pPr algn="ctr"/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2048 bytes / cluster</a:t>
            </a:r>
          </a:p>
        </p:txBody>
      </p:sp>
      <p:sp>
        <p:nvSpPr>
          <p:cNvPr id="16" name="CustomShape 1">
            <a:extLst>
              <a:ext uri="{FF2B5EF4-FFF2-40B4-BE49-F238E27FC236}">
                <a16:creationId xmlns:a16="http://schemas.microsoft.com/office/drawing/2014/main" id="{0F8F3C55-9EBB-4622-9F92-3F8AE48694F5}"/>
              </a:ext>
            </a:extLst>
          </p:cNvPr>
          <p:cNvSpPr/>
          <p:nvPr/>
        </p:nvSpPr>
        <p:spPr>
          <a:xfrm>
            <a:off x="271674" y="834585"/>
            <a:ext cx="8641089" cy="600363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7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Information gathered from the partition boot record for use later in the partition</a:t>
            </a:r>
          </a:p>
        </p:txBody>
      </p:sp>
    </p:spTree>
    <p:extLst>
      <p:ext uri="{BB962C8B-B14F-4D97-AF65-F5344CB8AC3E}">
        <p14:creationId xmlns:p14="http://schemas.microsoft.com/office/powerpoint/2010/main" val="361529145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2"/>
          <p:cNvSpPr/>
          <p:nvPr/>
        </p:nvSpPr>
        <p:spPr>
          <a:xfrm>
            <a:off x="522145" y="59636"/>
            <a:ext cx="8140148" cy="586409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Partition #1 Areas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D851BF-D437-4880-B622-109C437980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462" b="40000" l="15269" r="97305">
                        <a14:foregroundMark x1="15469" y1="32308" x2="18563" y2="18154"/>
                        <a14:foregroundMark x1="18164" y1="36308" x2="20858" y2="11077"/>
                        <a14:foregroundMark x1="27745" y1="38154" x2="37525" y2="16923"/>
                        <a14:foregroundMark x1="37525" y1="16923" x2="45409" y2="12308"/>
                        <a14:foregroundMark x1="45409" y1="12308" x2="87525" y2="23077"/>
                        <a14:foregroundMark x1="60479" y1="37846" x2="89721" y2="29231"/>
                        <a14:foregroundMark x1="89721" y1="29231" x2="94212" y2="18154"/>
                        <a14:foregroundMark x1="94212" y1="18154" x2="94212" y2="17538"/>
                        <a14:foregroundMark x1="94711" y1="28308" x2="97305" y2="19077"/>
                      </a14:backgroundRemoval>
                    </a14:imgEffect>
                  </a14:imgLayer>
                </a14:imgProps>
              </a:ext>
            </a:extLst>
          </a:blip>
          <a:srcRect l="13774" t="5966" r="1634" b="58845"/>
          <a:stretch/>
        </p:blipFill>
        <p:spPr>
          <a:xfrm>
            <a:off x="216783" y="1031670"/>
            <a:ext cx="8709341" cy="117513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9F17525-4DF3-4DB1-A4B4-3D29F6029B37}"/>
              </a:ext>
            </a:extLst>
          </p:cNvPr>
          <p:cNvSpPr/>
          <p:nvPr/>
        </p:nvSpPr>
        <p:spPr>
          <a:xfrm>
            <a:off x="1162830" y="1031669"/>
            <a:ext cx="1556995" cy="1175132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12AA873-86BD-4A34-9D4E-03AAD172D153}"/>
              </a:ext>
            </a:extLst>
          </p:cNvPr>
          <p:cNvSpPr/>
          <p:nvPr/>
        </p:nvSpPr>
        <p:spPr>
          <a:xfrm>
            <a:off x="2729985" y="1031669"/>
            <a:ext cx="1556995" cy="1175131"/>
          </a:xfrm>
          <a:prstGeom prst="rect">
            <a:avLst/>
          </a:prstGeom>
          <a:solidFill>
            <a:srgbClr val="00B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03D7C69-78F4-4612-8CC4-3961B7A0B1DB}"/>
              </a:ext>
            </a:extLst>
          </p:cNvPr>
          <p:cNvSpPr/>
          <p:nvPr/>
        </p:nvSpPr>
        <p:spPr>
          <a:xfrm>
            <a:off x="216783" y="1031668"/>
            <a:ext cx="946047" cy="1175132"/>
          </a:xfrm>
          <a:prstGeom prst="rect">
            <a:avLst/>
          </a:prstGeom>
          <a:solidFill>
            <a:srgbClr val="7030A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7A947B5-5EF1-4F93-BDCF-ECB8C26DE28D}"/>
              </a:ext>
            </a:extLst>
          </p:cNvPr>
          <p:cNvCxnSpPr>
            <a:cxnSpLocks/>
          </p:cNvCxnSpPr>
          <p:nvPr/>
        </p:nvCxnSpPr>
        <p:spPr>
          <a:xfrm flipH="1" flipV="1">
            <a:off x="681560" y="2276317"/>
            <a:ext cx="186755" cy="125137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B987FCB1-FC9A-46CB-931E-B58201C85AE9}"/>
              </a:ext>
            </a:extLst>
          </p:cNvPr>
          <p:cNvSpPr txBox="1"/>
          <p:nvPr/>
        </p:nvSpPr>
        <p:spPr>
          <a:xfrm>
            <a:off x="35394" y="3527688"/>
            <a:ext cx="1665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Sector 0 - 1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39EFE82B-7977-4D2A-8394-F823B4107262}"/>
              </a:ext>
            </a:extLst>
          </p:cNvPr>
          <p:cNvSpPr/>
          <p:nvPr/>
        </p:nvSpPr>
        <p:spPr>
          <a:xfrm rot="5400000">
            <a:off x="1794379" y="1709391"/>
            <a:ext cx="279118" cy="1412969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4E1636E-4391-40DB-9E1B-F312551CDD0C}"/>
              </a:ext>
            </a:extLst>
          </p:cNvPr>
          <p:cNvSpPr txBox="1"/>
          <p:nvPr/>
        </p:nvSpPr>
        <p:spPr>
          <a:xfrm>
            <a:off x="1008978" y="2972324"/>
            <a:ext cx="19127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Sector 2 - 196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350E652-D07D-4B5D-A1F6-5184037B48C7}"/>
              </a:ext>
            </a:extLst>
          </p:cNvPr>
          <p:cNvCxnSpPr>
            <a:cxnSpLocks/>
            <a:endCxn id="6" idx="1"/>
          </p:cNvCxnSpPr>
          <p:nvPr/>
        </p:nvCxnSpPr>
        <p:spPr>
          <a:xfrm flipH="1" flipV="1">
            <a:off x="1933938" y="2555435"/>
            <a:ext cx="55094" cy="40884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ight Brace 31">
            <a:extLst>
              <a:ext uri="{FF2B5EF4-FFF2-40B4-BE49-F238E27FC236}">
                <a16:creationId xmlns:a16="http://schemas.microsoft.com/office/drawing/2014/main" id="{536D8F6B-F914-47B4-AACF-F3445333BA9C}"/>
              </a:ext>
            </a:extLst>
          </p:cNvPr>
          <p:cNvSpPr/>
          <p:nvPr/>
        </p:nvSpPr>
        <p:spPr>
          <a:xfrm rot="5400000">
            <a:off x="3359019" y="1709391"/>
            <a:ext cx="279118" cy="1412969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8F25D09-DE0A-4069-810E-4ED424729F1E}"/>
              </a:ext>
            </a:extLst>
          </p:cNvPr>
          <p:cNvSpPr txBox="1"/>
          <p:nvPr/>
        </p:nvSpPr>
        <p:spPr>
          <a:xfrm>
            <a:off x="2499858" y="3250006"/>
            <a:ext cx="21595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Sector 197 - 391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2A6E11B-8E80-445E-BD3E-27F070D64A78}"/>
              </a:ext>
            </a:extLst>
          </p:cNvPr>
          <p:cNvCxnSpPr>
            <a:cxnSpLocks/>
            <a:endCxn id="32" idx="1"/>
          </p:cNvCxnSpPr>
          <p:nvPr/>
        </p:nvCxnSpPr>
        <p:spPr>
          <a:xfrm flipH="1" flipV="1">
            <a:off x="3498578" y="2555435"/>
            <a:ext cx="79766" cy="63662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ight Brace 35">
            <a:extLst>
              <a:ext uri="{FF2B5EF4-FFF2-40B4-BE49-F238E27FC236}">
                <a16:creationId xmlns:a16="http://schemas.microsoft.com/office/drawing/2014/main" id="{F1706ADB-4B62-4851-B259-932C79EEB825}"/>
              </a:ext>
            </a:extLst>
          </p:cNvPr>
          <p:cNvSpPr/>
          <p:nvPr/>
        </p:nvSpPr>
        <p:spPr>
          <a:xfrm rot="5400000">
            <a:off x="4731192" y="1842266"/>
            <a:ext cx="279337" cy="114744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ight Brace 36">
            <a:extLst>
              <a:ext uri="{FF2B5EF4-FFF2-40B4-BE49-F238E27FC236}">
                <a16:creationId xmlns:a16="http://schemas.microsoft.com/office/drawing/2014/main" id="{C28F1F1E-7CE5-4F8D-A12F-2C174964112B}"/>
              </a:ext>
            </a:extLst>
          </p:cNvPr>
          <p:cNvSpPr/>
          <p:nvPr/>
        </p:nvSpPr>
        <p:spPr>
          <a:xfrm rot="5400000">
            <a:off x="7090267" y="699478"/>
            <a:ext cx="245879" cy="3425833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7ACD9CB-CA69-4510-9FA9-D125175A139C}"/>
              </a:ext>
            </a:extLst>
          </p:cNvPr>
          <p:cNvSpPr txBox="1"/>
          <p:nvPr/>
        </p:nvSpPr>
        <p:spPr>
          <a:xfrm>
            <a:off x="3961381" y="3553397"/>
            <a:ext cx="21595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Sector 392 - 423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FE58D05-573A-4533-AFB8-98543166CEB0}"/>
              </a:ext>
            </a:extLst>
          </p:cNvPr>
          <p:cNvCxnSpPr>
            <a:cxnSpLocks/>
          </p:cNvCxnSpPr>
          <p:nvPr/>
        </p:nvCxnSpPr>
        <p:spPr>
          <a:xfrm flipH="1" flipV="1">
            <a:off x="4872261" y="2607147"/>
            <a:ext cx="168903" cy="84889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A70F0223-327C-4F7C-92B0-3692EEFD740D}"/>
              </a:ext>
            </a:extLst>
          </p:cNvPr>
          <p:cNvSpPr txBox="1"/>
          <p:nvPr/>
        </p:nvSpPr>
        <p:spPr>
          <a:xfrm>
            <a:off x="6068515" y="3192063"/>
            <a:ext cx="26532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Sector  424 - 200000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62903F3-F66E-4035-8F87-1DA2394571EC}"/>
              </a:ext>
            </a:extLst>
          </p:cNvPr>
          <p:cNvCxnSpPr>
            <a:cxnSpLocks/>
          </p:cNvCxnSpPr>
          <p:nvPr/>
        </p:nvCxnSpPr>
        <p:spPr>
          <a:xfrm flipH="1" flipV="1">
            <a:off x="7197279" y="2555437"/>
            <a:ext cx="197882" cy="58616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74C40BE2-212A-47D0-9E9D-160C46A1B162}"/>
              </a:ext>
            </a:extLst>
          </p:cNvPr>
          <p:cNvSpPr/>
          <p:nvPr/>
        </p:nvSpPr>
        <p:spPr>
          <a:xfrm>
            <a:off x="5465539" y="1022227"/>
            <a:ext cx="3460584" cy="1195418"/>
          </a:xfrm>
          <a:prstGeom prst="rect">
            <a:avLst/>
          </a:prstGeom>
          <a:solidFill>
            <a:schemeClr val="bg1">
              <a:lumMod val="6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B85C371-3352-4077-86D2-6C55381F3FD9}"/>
              </a:ext>
            </a:extLst>
          </p:cNvPr>
          <p:cNvSpPr txBox="1"/>
          <p:nvPr/>
        </p:nvSpPr>
        <p:spPr>
          <a:xfrm>
            <a:off x="528545" y="66293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F2CF4C9-E015-4A05-9CEA-33AE20ADBC96}"/>
              </a:ext>
            </a:extLst>
          </p:cNvPr>
          <p:cNvSpPr txBox="1"/>
          <p:nvPr/>
        </p:nvSpPr>
        <p:spPr>
          <a:xfrm>
            <a:off x="1650289" y="662932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195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798AC2A-4E42-4F23-BC78-3F0EC8025795}"/>
              </a:ext>
            </a:extLst>
          </p:cNvPr>
          <p:cNvSpPr txBox="1"/>
          <p:nvPr/>
        </p:nvSpPr>
        <p:spPr>
          <a:xfrm>
            <a:off x="3207284" y="662932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195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E5D1265-7346-42E9-9AEA-9FE8B1673773}"/>
              </a:ext>
            </a:extLst>
          </p:cNvPr>
          <p:cNvSpPr txBox="1"/>
          <p:nvPr/>
        </p:nvSpPr>
        <p:spPr>
          <a:xfrm>
            <a:off x="4640669" y="662932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32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4BF1E4E-40F1-4F68-8FF5-F7FF175A75A7}"/>
              </a:ext>
            </a:extLst>
          </p:cNvPr>
          <p:cNvSpPr txBox="1"/>
          <p:nvPr/>
        </p:nvSpPr>
        <p:spPr>
          <a:xfrm>
            <a:off x="6638370" y="662635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199,576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A342811B-F922-4F67-BF58-91CEA1F1CC7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6515"/>
          <a:stretch/>
        </p:blipFill>
        <p:spPr>
          <a:xfrm>
            <a:off x="4572000" y="4136154"/>
            <a:ext cx="2676728" cy="2586307"/>
          </a:xfrm>
          <a:prstGeom prst="rect">
            <a:avLst/>
          </a:prstGeom>
        </p:spPr>
      </p:pic>
      <p:sp>
        <p:nvSpPr>
          <p:cNvPr id="2" name="Arrow: Right 1">
            <a:extLst>
              <a:ext uri="{FF2B5EF4-FFF2-40B4-BE49-F238E27FC236}">
                <a16:creationId xmlns:a16="http://schemas.microsoft.com/office/drawing/2014/main" id="{E184645F-116D-4403-B57C-EC4A5DBB99CB}"/>
              </a:ext>
            </a:extLst>
          </p:cNvPr>
          <p:cNvSpPr/>
          <p:nvPr/>
        </p:nvSpPr>
        <p:spPr>
          <a:xfrm>
            <a:off x="3167164" y="5161901"/>
            <a:ext cx="1244338" cy="65044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277792-4378-44CB-814C-861EEE3E336E}"/>
              </a:ext>
            </a:extLst>
          </p:cNvPr>
          <p:cNvSpPr txBox="1"/>
          <p:nvPr/>
        </p:nvSpPr>
        <p:spPr>
          <a:xfrm>
            <a:off x="1720271" y="5020499"/>
            <a:ext cx="11496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Used to</a:t>
            </a:r>
          </a:p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Confirm</a:t>
            </a:r>
          </a:p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357518845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2"/>
          <p:cNvSpPr/>
          <p:nvPr/>
        </p:nvSpPr>
        <p:spPr>
          <a:xfrm>
            <a:off x="522145" y="59636"/>
            <a:ext cx="8140148" cy="586409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Partition #1 Areas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CustomShape 1">
            <a:extLst>
              <a:ext uri="{FF2B5EF4-FFF2-40B4-BE49-F238E27FC236}">
                <a16:creationId xmlns:a16="http://schemas.microsoft.com/office/drawing/2014/main" id="{1D3697CB-CDAC-439C-A552-CF9CB853ED47}"/>
              </a:ext>
            </a:extLst>
          </p:cNvPr>
          <p:cNvSpPr/>
          <p:nvPr/>
        </p:nvSpPr>
        <p:spPr>
          <a:xfrm>
            <a:off x="271674" y="834586"/>
            <a:ext cx="8641089" cy="5556792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7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Commands to display the contents of each area: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17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Reserved Area</a:t>
            </a:r>
          </a:p>
          <a:p>
            <a:pPr marL="1257300" lvl="2" indent="-342900">
              <a:buFont typeface="Courier New" panose="02070309020205020404" pitchFamily="49" charset="0"/>
              <a:buChar char="o"/>
            </a:pPr>
            <a:r>
              <a:rPr lang="en-US" sz="17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Skip 2048 Sectors</a:t>
            </a:r>
          </a:p>
          <a:p>
            <a:pPr marL="1257300" lvl="2" indent="-342900">
              <a:buFont typeface="Courier New" panose="02070309020205020404" pitchFamily="49" charset="0"/>
              <a:buChar char="o"/>
            </a:pPr>
            <a:r>
              <a:rPr lang="en-US" sz="17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Sectors Long</a:t>
            </a:r>
          </a:p>
          <a:p>
            <a:pPr marL="1257300" lvl="2" indent="-342900">
              <a:buFont typeface="Courier New" panose="02070309020205020404" pitchFamily="49" charset="0"/>
              <a:buChar char="o"/>
            </a:pPr>
            <a:r>
              <a:rPr lang="en-US" sz="17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sudo dd if=fat.dd skip=2048 count=2 | hexdump -C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17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FAT #1</a:t>
            </a: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en-US" sz="17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Skip 2050 Sectors</a:t>
            </a: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en-US" sz="17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195 Sectors Long</a:t>
            </a: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en-US" sz="17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sudo dd if=fat.dd skip=2050 count=195 | hexdump -C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17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FAT #2</a:t>
            </a: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en-US" sz="17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Skip 2245 Sectors</a:t>
            </a: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en-US" sz="17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195 Sectors Long</a:t>
            </a: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en-US" sz="17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sudo dd if=fat.dd skip=2245 count=195 | hexdump -C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17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 Directory</a:t>
            </a: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en-US" sz="17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Skip 2440 Sectors</a:t>
            </a: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en-US" sz="17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32 Sectors Long</a:t>
            </a: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en-US" sz="17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sudo dd if=fat.dd skip=2440 count=32 | hexdump -C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17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 Area</a:t>
            </a: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en-US" sz="17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Skip 2472 Sectors</a:t>
            </a: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199,576</a:t>
            </a: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en-US" sz="17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sudo dd if=fat.dd skip=2472 count=199576 | hexdump -C</a:t>
            </a:r>
          </a:p>
        </p:txBody>
      </p:sp>
    </p:spTree>
    <p:extLst>
      <p:ext uri="{BB962C8B-B14F-4D97-AF65-F5344CB8AC3E}">
        <p14:creationId xmlns:p14="http://schemas.microsoft.com/office/powerpoint/2010/main" val="47097847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2"/>
          <p:cNvSpPr/>
          <p:nvPr/>
        </p:nvSpPr>
        <p:spPr>
          <a:xfrm>
            <a:off x="522145" y="59636"/>
            <a:ext cx="8140148" cy="586409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Boot Sector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CustomShape 1">
            <a:extLst>
              <a:ext uri="{FF2B5EF4-FFF2-40B4-BE49-F238E27FC236}">
                <a16:creationId xmlns:a16="http://schemas.microsoft.com/office/drawing/2014/main" id="{4C3A6EA3-A2BA-486F-8D46-9C0C313B8FCC}"/>
              </a:ext>
            </a:extLst>
          </p:cNvPr>
          <p:cNvSpPr/>
          <p:nvPr/>
        </p:nvSpPr>
        <p:spPr>
          <a:xfrm>
            <a:off x="271674" y="926541"/>
            <a:ext cx="8641089" cy="586409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sudo dd if=fat.dd skip=2048 count=2 | hexdump -C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7285A42-E3F5-41AA-BCE8-E4E26BB6F8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6307" y="1512950"/>
            <a:ext cx="5631386" cy="5091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07500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2"/>
          <p:cNvSpPr/>
          <p:nvPr/>
        </p:nvSpPr>
        <p:spPr>
          <a:xfrm>
            <a:off x="522145" y="59636"/>
            <a:ext cx="8140148" cy="586409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FAT #1 &amp; FAT #2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CustomShape 1">
            <a:extLst>
              <a:ext uri="{FF2B5EF4-FFF2-40B4-BE49-F238E27FC236}">
                <a16:creationId xmlns:a16="http://schemas.microsoft.com/office/drawing/2014/main" id="{4C3A6EA3-A2BA-486F-8D46-9C0C313B8FCC}"/>
              </a:ext>
            </a:extLst>
          </p:cNvPr>
          <p:cNvSpPr/>
          <p:nvPr/>
        </p:nvSpPr>
        <p:spPr>
          <a:xfrm>
            <a:off x="251455" y="753729"/>
            <a:ext cx="8641089" cy="413596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sudo dd if=fat.dd skip=2050 count=195 | hexdump -C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DE9519F-D6B6-4C20-8C3F-C68A16B656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8652" y="1275009"/>
            <a:ext cx="5267325" cy="1333500"/>
          </a:xfrm>
          <a:prstGeom prst="rect">
            <a:avLst/>
          </a:prstGeom>
        </p:spPr>
      </p:pic>
      <p:sp>
        <p:nvSpPr>
          <p:cNvPr id="6" name="CustomShape 1">
            <a:extLst>
              <a:ext uri="{FF2B5EF4-FFF2-40B4-BE49-F238E27FC236}">
                <a16:creationId xmlns:a16="http://schemas.microsoft.com/office/drawing/2014/main" id="{FA71A255-658A-45E5-AC4E-762F260C95E5}"/>
              </a:ext>
            </a:extLst>
          </p:cNvPr>
          <p:cNvSpPr/>
          <p:nvPr/>
        </p:nvSpPr>
        <p:spPr>
          <a:xfrm>
            <a:off x="251455" y="2875902"/>
            <a:ext cx="8641089" cy="413596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sudo dd if=fat.dd skip=2245 count=195 | hexdump -C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4332EC-6653-4D6D-97A4-04CDE99C37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8652" y="3429000"/>
            <a:ext cx="5267325" cy="1340774"/>
          </a:xfrm>
          <a:prstGeom prst="rect">
            <a:avLst/>
          </a:prstGeom>
        </p:spPr>
      </p:pic>
      <p:sp>
        <p:nvSpPr>
          <p:cNvPr id="8" name="CustomShape 1">
            <a:extLst>
              <a:ext uri="{FF2B5EF4-FFF2-40B4-BE49-F238E27FC236}">
                <a16:creationId xmlns:a16="http://schemas.microsoft.com/office/drawing/2014/main" id="{0A2CE49C-C34A-45A7-A061-DCD8A126DF2D}"/>
              </a:ext>
            </a:extLst>
          </p:cNvPr>
          <p:cNvSpPr/>
          <p:nvPr/>
        </p:nvSpPr>
        <p:spPr>
          <a:xfrm>
            <a:off x="251454" y="5014572"/>
            <a:ext cx="8641089" cy="1687886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Remember that after the first 4 bytes (i.e. 0xF8FF and 0xFFFF) the values represent either: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Next Cluster (0x????)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 of File (0xFFFF)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 Content (0x0000)</a:t>
            </a:r>
          </a:p>
        </p:txBody>
      </p:sp>
    </p:spTree>
    <p:extLst>
      <p:ext uri="{BB962C8B-B14F-4D97-AF65-F5344CB8AC3E}">
        <p14:creationId xmlns:p14="http://schemas.microsoft.com/office/powerpoint/2010/main" val="240945869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10624</TotalTime>
  <Words>1319</Words>
  <Application>Microsoft Office PowerPoint</Application>
  <PresentationFormat>On-screen Show (4:3)</PresentationFormat>
  <Paragraphs>509</Paragraphs>
  <Slides>34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Arial</vt:lpstr>
      <vt:lpstr>Courier New</vt:lpstr>
      <vt:lpstr>StarSymbol</vt:lpstr>
      <vt:lpstr>Times New Roman</vt:lpstr>
      <vt:lpstr>Wingdings</vt:lpstr>
      <vt:lpstr>Office Theme</vt:lpstr>
      <vt:lpstr>Worksheet</vt:lpstr>
      <vt:lpstr>COMP 5350 / 6350 / 6356  Digital Forensics Spring 2019</vt:lpstr>
      <vt:lpstr>Project #1 Part #1 Partition #1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Project #1 FAT Partition #1 Student Examples</vt:lpstr>
      <vt:lpstr>PowerPoint Presentation</vt:lpstr>
      <vt:lpstr>PowerPoint Presentation</vt:lpstr>
      <vt:lpstr>Project #1 FAT Partition #2 Student Examples</vt:lpstr>
      <vt:lpstr>PowerPoint Presentation</vt:lpstr>
      <vt:lpstr>PowerPoint Presentation</vt:lpstr>
      <vt:lpstr>PowerPoint Presentation</vt:lpstr>
      <vt:lpstr>Project #1 FAT Partition #3 Student Examples</vt:lpstr>
      <vt:lpstr>PowerPoint Presentation</vt:lpstr>
      <vt:lpstr>PowerPoint Presentation</vt:lpstr>
      <vt:lpstr>Project #1 NTFS Partition Student Examples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Security+ Boot Camp Introduction</dc:title>
  <dc:creator>sjmills1</dc:creator>
  <cp:lastModifiedBy>Jason Cuneo</cp:lastModifiedBy>
  <cp:revision>1015</cp:revision>
  <dcterms:modified xsi:type="dcterms:W3CDTF">2019-03-21T20:50:10Z</dcterms:modified>
</cp:coreProperties>
</file>