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BB5D-0D04-407B-87CC-AD6C4C1EC854}" type="datetimeFigureOut">
              <a:rPr lang="en-US"/>
              <a:t>9/6/2016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6C7D3-7794-4002-8918-F4B9D7DD03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1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63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8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3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6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0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0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6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6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1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1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6C7D3-7794-4002-8918-F4B9D7DD0362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V@auburn.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ss0040@auburn.edu" TargetMode="External"/><Relationship Id="rId4" Type="http://schemas.openxmlformats.org/officeDocument/2006/relationships/hyperlink" Target="mailto:mr@auburn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BFBFBF"/>
                </a:solidFill>
              </a:rPr>
              <a:t>The First Step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Address Resolution Protocol</a:t>
            </a:r>
          </a:p>
          <a:p>
            <a:r>
              <a:rPr lang="en-US" sz="2800" dirty="0"/>
              <a:t>Sits between layer 2 and layer 3</a:t>
            </a:r>
          </a:p>
          <a:p>
            <a:r>
              <a:rPr lang="en-US" sz="2800" dirty="0"/>
              <a:t>Hardware Addresses &lt;=&gt; Internet Addresses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/>
              <a:t>arp -a</a:t>
            </a:r>
            <a:endParaRPr lang="en-US" sz="2800" dirty="0"/>
          </a:p>
        </p:txBody>
      </p:sp>
      <p:pic>
        <p:nvPicPr>
          <p:cNvPr id="4" name="Picture 3" descr="favorite teleivison | IGN Board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152" y="4300946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9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Discovery With 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Arp-scan / </a:t>
            </a:r>
            <a:r>
              <a:rPr lang="en-US" sz="2800" dirty="0" err="1"/>
              <a:t>netdiscover</a:t>
            </a:r>
            <a:endParaRPr lang="en-US" sz="2800" dirty="0"/>
          </a:p>
          <a:p>
            <a:r>
              <a:rPr lang="en-US" sz="2800" dirty="0"/>
              <a:t>Limited to subnet, so we can only scan 10.0.2.0/24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arp</a:t>
            </a:r>
            <a:r>
              <a:rPr lang="en-US" sz="2800" dirty="0"/>
              <a:t>-scan 10.0.2.0/24 -I wlan0</a:t>
            </a:r>
          </a:p>
          <a:p>
            <a:pPr marL="0" indent="0">
              <a:buNone/>
            </a:pPr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netdiscover</a:t>
            </a:r>
            <a:r>
              <a:rPr lang="en-US" sz="2800" dirty="0"/>
              <a:t> -r 10.0.2.0/24 -i wlan0 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016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Probing ports and analyzing responses</a:t>
            </a:r>
          </a:p>
          <a:p>
            <a:r>
              <a:rPr lang="en-US" sz="2800" dirty="0"/>
              <a:t>Open vs Closed vs Filtered</a:t>
            </a:r>
          </a:p>
          <a:p>
            <a:r>
              <a:rPr lang="en-US" sz="2800" dirty="0"/>
              <a:t>Looking for attack vectors</a:t>
            </a:r>
          </a:p>
          <a:p>
            <a:endParaRPr lang="en-US" dirty="0"/>
          </a:p>
        </p:txBody>
      </p:sp>
      <p:pic>
        <p:nvPicPr>
          <p:cNvPr id="4" name="Picture 3" descr="What can you do if a bailiff comes to your home? | Money | The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146" y="4359729"/>
            <a:ext cx="27432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Ports</a:t>
            </a:r>
          </a:p>
        </p:txBody>
      </p:sp>
      <p:pic>
        <p:nvPicPr>
          <p:cNvPr id="4" name="Content Placeholder 3" descr="Some common ports for Secrity+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645" y="1867989"/>
            <a:ext cx="4598473" cy="4351338"/>
          </a:xfrm>
        </p:spPr>
      </p:pic>
      <p:sp>
        <p:nvSpPr>
          <p:cNvPr id="5" name="TextBox 4"/>
          <p:cNvSpPr txBox="1"/>
          <p:nvPr/>
        </p:nvSpPr>
        <p:spPr>
          <a:xfrm>
            <a:off x="6167094" y="2602775"/>
            <a:ext cx="4379907" cy="181588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800" dirty="0"/>
              <a:t>Secure vs Insecure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SSH vs Telnet</a:t>
            </a:r>
          </a:p>
          <a:p>
            <a:pPr algn="ctr"/>
            <a:r>
              <a:rPr lang="en-US" sz="2800" dirty="0"/>
              <a:t>SFTP vs FTP vs TFTP</a:t>
            </a:r>
          </a:p>
        </p:txBody>
      </p:sp>
    </p:spTree>
    <p:extLst>
      <p:ext uri="{BB962C8B-B14F-4D97-AF65-F5344CB8AC3E}">
        <p14:creationId xmlns:p14="http://schemas.microsoft.com/office/powerpoint/2010/main" val="3020807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 Go-To port scanning / host discovery utility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nmap</a:t>
            </a:r>
            <a:r>
              <a:rPr lang="en-US" sz="2800" dirty="0"/>
              <a:t> 10.0.1.16</a:t>
            </a:r>
          </a:p>
          <a:p>
            <a:pPr marL="0" indent="0">
              <a:buNone/>
            </a:pPr>
            <a:r>
              <a:rPr lang="en-US" sz="2800" dirty="0" err="1"/>
              <a:t>nmap</a:t>
            </a:r>
            <a:r>
              <a:rPr lang="en-US" sz="2800" dirty="0"/>
              <a:t> 10.0.1.0/24 --exclude 10.0.1.1-2</a:t>
            </a:r>
          </a:p>
          <a:p>
            <a:pPr marL="0" indent="0">
              <a:buNone/>
            </a:pPr>
            <a:r>
              <a:rPr lang="en-US" sz="2800" dirty="0" err="1"/>
              <a:t>nmap</a:t>
            </a:r>
            <a:r>
              <a:rPr lang="en-US" sz="2800" dirty="0"/>
              <a:t> –p 80 10.0.1.0/24</a:t>
            </a:r>
          </a:p>
          <a:p>
            <a:pPr marL="0" indent="0">
              <a:buNone/>
            </a:pPr>
            <a:r>
              <a:rPr lang="en-US" sz="2800" dirty="0" err="1"/>
              <a:t>nmap</a:t>
            </a:r>
            <a:r>
              <a:rPr lang="en-US" sz="2800" dirty="0"/>
              <a:t> –</a:t>
            </a:r>
            <a:r>
              <a:rPr lang="en-US" sz="2800" dirty="0" err="1"/>
              <a:t>sV</a:t>
            </a:r>
            <a:r>
              <a:rPr lang="en-US" sz="2800" dirty="0"/>
              <a:t> 10.0.1.16</a:t>
            </a:r>
          </a:p>
        </p:txBody>
      </p:sp>
      <p:pic>
        <p:nvPicPr>
          <p:cNvPr id="4" name="Picture 3" descr="... lo cual es nmap desde nuestro android el proyecto ya se encontrab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008" y="343553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Can be used to determine more info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nmap</a:t>
            </a:r>
            <a:r>
              <a:rPr lang="en-US" sz="3200" dirty="0"/>
              <a:t> –v –A 10.0.1.0/24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xprobe2 10.0.1.xx</a:t>
            </a:r>
          </a:p>
          <a:p>
            <a:pPr marL="0" indent="0">
              <a:buNone/>
            </a:pPr>
            <a:r>
              <a:rPr lang="en-US" sz="3200" dirty="0"/>
              <a:t>    Sometimes totally breaks</a:t>
            </a:r>
          </a:p>
        </p:txBody>
      </p:sp>
      <p:pic>
        <p:nvPicPr>
          <p:cNvPr id="4" name="Picture 3" descr="Datei:Microsoft Windows 7 logo.svg – Wikipedi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11" y="2519686"/>
            <a:ext cx="2743200" cy="244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Gives you an easier to look at overview</a:t>
            </a:r>
          </a:p>
          <a:p>
            <a:r>
              <a:rPr lang="en-US" sz="3200" dirty="0"/>
              <a:t>Not possible to do when </a:t>
            </a:r>
            <a:r>
              <a:rPr lang="en-US" sz="3200" dirty="0" err="1"/>
              <a:t>sshing</a:t>
            </a:r>
            <a:r>
              <a:rPr lang="en-US" sz="3200" dirty="0"/>
              <a:t> into our network</a:t>
            </a:r>
          </a:p>
          <a:p>
            <a:endParaRPr lang="en-US" sz="3200" dirty="0"/>
          </a:p>
          <a:p>
            <a:r>
              <a:rPr lang="en-US" sz="3200" dirty="0" err="1"/>
              <a:t>Zenmap</a:t>
            </a:r>
            <a:endParaRPr lang="en-US" sz="3200" dirty="0"/>
          </a:p>
          <a:p>
            <a:r>
              <a:rPr lang="en-US" sz="3200" dirty="0"/>
              <a:t>Sparta</a:t>
            </a:r>
          </a:p>
        </p:txBody>
      </p:sp>
      <p:pic>
        <p:nvPicPr>
          <p:cNvPr id="4" name="Picture 3" descr="22 PASSI D'AMORE e dintorni: Che combinano i Greci di Deffkalion?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979" y="3008947"/>
            <a:ext cx="2743200" cy="26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Scanning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Mass-Scan</a:t>
            </a:r>
          </a:p>
          <a:p>
            <a:r>
              <a:rPr lang="en-US" sz="3200" dirty="0"/>
              <a:t>Shodan.io</a:t>
            </a:r>
          </a:p>
          <a:p>
            <a:r>
              <a:rPr lang="en-US" sz="3200" dirty="0" err="1"/>
              <a:t>Snmpwalk</a:t>
            </a:r>
            <a:r>
              <a:rPr lang="en-US" sz="3200" dirty="0"/>
              <a:t> / finger enumeration / </a:t>
            </a:r>
            <a:r>
              <a:rPr lang="en-US" sz="3200" dirty="0" err="1"/>
              <a:t>etc</a:t>
            </a:r>
            <a:endParaRPr lang="en-US" sz="3200" dirty="0"/>
          </a:p>
          <a:p>
            <a:r>
              <a:rPr lang="en-US" sz="3200" dirty="0"/>
              <a:t>Nessus Scanning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0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entury Schoolbook" charset="0"/>
              </a:rPr>
              <a:t>Can't do much without knowing where you're going</a:t>
            </a:r>
          </a:p>
          <a:p>
            <a:r>
              <a:rPr lang="en-US" sz="2800" dirty="0" err="1"/>
              <a:t>Nmap</a:t>
            </a:r>
            <a:r>
              <a:rPr lang="en-US" sz="2800" dirty="0"/>
              <a:t> scanning is integral to </a:t>
            </a:r>
            <a:r>
              <a:rPr lang="en-US" sz="2800" dirty="0" err="1"/>
              <a:t>metasploit</a:t>
            </a:r>
            <a:r>
              <a:rPr lang="en-US" sz="2800" dirty="0"/>
              <a:t> / </a:t>
            </a:r>
            <a:r>
              <a:rPr lang="en-US" sz="2800" dirty="0" err="1"/>
              <a:t>armitage</a:t>
            </a:r>
            <a:endParaRPr lang="en-US" sz="2800" dirty="0"/>
          </a:p>
          <a:p>
            <a:r>
              <a:rPr lang="en-US" sz="2800" dirty="0"/>
              <a:t>Once you know services and ports you can move towards exploitation</a:t>
            </a:r>
          </a:p>
        </p:txBody>
      </p:sp>
    </p:spTree>
    <p:extLst>
      <p:ext uri="{BB962C8B-B14F-4D97-AF65-F5344CB8AC3E}">
        <p14:creationId xmlns:p14="http://schemas.microsoft.com/office/powerpoint/2010/main" val="182066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Contacts, Website, Mailing List, etc...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hlinkClick r:id="rId3"/>
              </a:rPr>
              <a:t>V@auburn.edu</a:t>
            </a:r>
            <a:r>
              <a:rPr lang="en-US" sz="4000" dirty="0"/>
              <a:t> | </a:t>
            </a:r>
            <a:r>
              <a:rPr lang="en-US" sz="4000" dirty="0">
                <a:hlinkClick r:id="rId4"/>
              </a:rPr>
              <a:t>mr@auburn.edu</a:t>
            </a:r>
            <a:r>
              <a:rPr lang="en-US" sz="4000" dirty="0"/>
              <a:t> | </a:t>
            </a:r>
            <a:r>
              <a:rPr lang="en-US" sz="4000" dirty="0">
                <a:hlinkClick r:id="rId5"/>
              </a:rPr>
              <a:t>jss0040@auburn.edu</a:t>
            </a:r>
          </a:p>
          <a:p>
            <a:pPr marL="0" indent="0">
              <a:buNone/>
            </a:pPr>
            <a:r>
              <a:rPr lang="en-US" sz="4000" dirty="0"/>
              <a:t>Auctf.github.</a:t>
            </a:r>
            <a:r>
              <a:rPr lang="en-US" sz="4000" dirty="0" err="1"/>
              <a:t>io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#</a:t>
            </a:r>
            <a:r>
              <a:rPr lang="en-US" sz="4000" dirty="0" err="1"/>
              <a:t>auctf</a:t>
            </a:r>
            <a:r>
              <a:rPr lang="en-US" sz="4000" dirty="0"/>
              <a:t> on auburnacm.slack.com</a:t>
            </a:r>
          </a:p>
          <a:p>
            <a:pPr marL="0" indent="0">
              <a:buNone/>
            </a:pPr>
            <a:r>
              <a:rPr lang="en-US" sz="4000" dirty="0"/>
              <a:t>Goo.gl/HjJW7u - Mailing List</a:t>
            </a:r>
          </a:p>
        </p:txBody>
      </p:sp>
    </p:spTree>
    <p:extLst>
      <p:ext uri="{BB962C8B-B14F-4D97-AF65-F5344CB8AC3E}">
        <p14:creationId xmlns:p14="http://schemas.microsoft.com/office/powerpoint/2010/main" val="66011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Clerical Stuff</a:t>
            </a:r>
          </a:p>
          <a:p>
            <a:r>
              <a:rPr lang="en-US" sz="2400" dirty="0"/>
              <a:t>Pentest / Scope?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HackLab</a:t>
            </a:r>
            <a:endParaRPr lang="en-US" sz="2400" dirty="0"/>
          </a:p>
          <a:p>
            <a:r>
              <a:rPr lang="en-US" sz="2400" dirty="0"/>
              <a:t>Networking Basics</a:t>
            </a:r>
          </a:p>
          <a:p>
            <a:r>
              <a:rPr lang="en-US" sz="2400" dirty="0"/>
              <a:t>Basic Host Discovery</a:t>
            </a:r>
          </a:p>
          <a:p>
            <a:r>
              <a:rPr lang="en-US" sz="2400" dirty="0" err="1"/>
              <a:t>Nmap</a:t>
            </a:r>
            <a:endParaRPr lang="en-US" sz="2400" dirty="0"/>
          </a:p>
          <a:p>
            <a:r>
              <a:rPr lang="en-US" sz="2400" dirty="0"/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122220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</a:t>
            </a:r>
            <a:r>
              <a:rPr lang="en-US" dirty="0" err="1"/>
              <a:t>pentest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907177"/>
            <a:ext cx="8594725" cy="1637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White hat</a:t>
            </a:r>
          </a:p>
          <a:p>
            <a:r>
              <a:rPr lang="en-US" sz="2400" dirty="0"/>
              <a:t>Paid to hack people</a:t>
            </a:r>
          </a:p>
          <a:p>
            <a:r>
              <a:rPr lang="en-US" sz="2400" dirty="0"/>
              <a:t>Black box vs White (clear) box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62063" y="3543300"/>
            <a:ext cx="9691687" cy="972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Scope?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61872" y="4732019"/>
            <a:ext cx="8594725" cy="1637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"things" you're supposed to test</a:t>
            </a:r>
          </a:p>
          <a:p>
            <a:r>
              <a:rPr lang="en-US" sz="2400" dirty="0"/>
              <a:t>In our case: the game, and definitely not AU_WiFi</a:t>
            </a:r>
            <a:endParaRPr lang="en-US" dirty="0"/>
          </a:p>
        </p:txBody>
      </p:sp>
      <p:pic>
        <p:nvPicPr>
          <p:cNvPr id="6" name="Picture 5" descr="hackerm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29" y="427038"/>
            <a:ext cx="4129884" cy="40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37" y="32022"/>
            <a:ext cx="2958646" cy="1325563"/>
          </a:xfrm>
        </p:spPr>
        <p:txBody>
          <a:bodyPr/>
          <a:lstStyle/>
          <a:p>
            <a:r>
              <a:rPr lang="en-US" dirty="0"/>
              <a:t>Hack-Lab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150" y="2190750"/>
            <a:ext cx="3037219" cy="406265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 err="1"/>
              <a:t>auctf</a:t>
            </a:r>
            <a:r>
              <a:rPr lang="en-US" sz="4000" dirty="0"/>
              <a:t> / auctf_5ghz</a:t>
            </a:r>
          </a:p>
          <a:p>
            <a:pPr algn="ctr"/>
            <a:endParaRPr lang="en-US" dirty="0"/>
          </a:p>
          <a:p>
            <a:pPr algn="ctr"/>
            <a:r>
              <a:rPr lang="en-US" sz="4000" dirty="0"/>
              <a:t>!!auctf2016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VPN: Next Week</a:t>
            </a:r>
          </a:p>
        </p:txBody>
      </p:sp>
      <p:pic>
        <p:nvPicPr>
          <p:cNvPr id="6" name="Picture 5" descr="scop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25" y="1354138"/>
            <a:ext cx="7458926" cy="54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2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10.0.2.0/24 - The Player Network</a:t>
            </a:r>
          </a:p>
          <a:p>
            <a:pPr lvl="1">
              <a:lnSpc>
                <a:spcPct val="95000"/>
              </a:lnSpc>
            </a:pPr>
            <a:r>
              <a:rPr lang="en-US" sz="2400" dirty="0">
                <a:solidFill>
                  <a:schemeClr val="tx1"/>
                </a:solidFill>
              </a:rPr>
              <a:t>10.0.2.3 - File Server</a:t>
            </a:r>
          </a:p>
          <a:p>
            <a:pPr lvl="1">
              <a:lnSpc>
                <a:spcPct val="95000"/>
              </a:lnSpc>
            </a:pPr>
            <a:r>
              <a:rPr lang="en-US" sz="2400" dirty="0">
                <a:solidFill>
                  <a:schemeClr val="tx1"/>
                </a:solidFill>
              </a:rPr>
              <a:t>10.0.2.4 - </a:t>
            </a:r>
            <a:r>
              <a:rPr lang="en-US" sz="2400" strike="sngStrike" dirty="0">
                <a:solidFill>
                  <a:schemeClr val="tx1"/>
                </a:solidFill>
              </a:rPr>
              <a:t>Overseer</a:t>
            </a:r>
          </a:p>
          <a:p>
            <a:r>
              <a:rPr lang="en-US" sz="2800" dirty="0"/>
              <a:t>10.0.1.0/24 - The Scope</a:t>
            </a:r>
          </a:p>
          <a:p>
            <a:pPr lvl="1">
              <a:lnSpc>
                <a:spcPct val="95000"/>
              </a:lnSpc>
            </a:pPr>
            <a:r>
              <a:rPr lang="en-US" sz="2400" dirty="0">
                <a:solidFill>
                  <a:schemeClr val="tx1"/>
                </a:solidFill>
              </a:rPr>
              <a:t>10.0.1.4 - 10.0.1.254</a:t>
            </a:r>
          </a:p>
          <a:p>
            <a:pPr lvl="1">
              <a:lnSpc>
                <a:spcPct val="95000"/>
              </a:lnSpc>
            </a:pPr>
            <a:r>
              <a:rPr lang="en-US" sz="2400" dirty="0">
                <a:solidFill>
                  <a:schemeClr val="tx1"/>
                </a:solidFill>
              </a:rPr>
              <a:t>Important boxes get reset every 24 hours so don't bother</a:t>
            </a:r>
          </a:p>
        </p:txBody>
      </p:sp>
    </p:spTree>
    <p:extLst>
      <p:ext uri="{BB962C8B-B14F-4D97-AF65-F5344CB8AC3E}">
        <p14:creationId xmlns:p14="http://schemas.microsoft.com/office/powerpoint/2010/main" val="178460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30" y="-133894"/>
            <a:ext cx="9692640" cy="1325562"/>
          </a:xfrm>
        </p:spPr>
        <p:txBody>
          <a:bodyPr/>
          <a:lstStyle/>
          <a:p>
            <a:r>
              <a:rPr lang="en-US" dirty="0"/>
              <a:t>Networking Basics</a:t>
            </a:r>
          </a:p>
        </p:txBody>
      </p:sp>
      <p:pic>
        <p:nvPicPr>
          <p:cNvPr id="4" name="Content Placeholder 3" descr="house by sixsixfiv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4803" y="1690266"/>
            <a:ext cx="4782805" cy="4739716"/>
          </a:xfrm>
        </p:spPr>
      </p:pic>
      <p:sp>
        <p:nvSpPr>
          <p:cNvPr id="5" name="TextBox 4"/>
          <p:cNvSpPr txBox="1"/>
          <p:nvPr/>
        </p:nvSpPr>
        <p:spPr>
          <a:xfrm>
            <a:off x="3036472" y="481038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Ports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8639" y="3213665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IP Address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5735" y="429533"/>
            <a:ext cx="4153912" cy="1200329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/>
              <a:t>IP</a:t>
            </a:r>
            <a:r>
              <a:rPr lang="en-US" sz="2400" dirty="0"/>
              <a:t>: 192.168.1.124</a:t>
            </a:r>
          </a:p>
          <a:p>
            <a:pPr algn="ctr"/>
            <a:r>
              <a:rPr lang="en-US" sz="2400" dirty="0"/>
              <a:t>Netmask: 255.255.255.0</a:t>
            </a:r>
          </a:p>
          <a:p>
            <a:pPr algn="ctr"/>
            <a:r>
              <a:rPr lang="en-US" sz="2400" dirty="0"/>
              <a:t>Gateway: 192.168.1.1</a:t>
            </a:r>
          </a:p>
        </p:txBody>
      </p:sp>
      <p:pic>
        <p:nvPicPr>
          <p:cNvPr id="8" name="Content Placeholder 3" descr="house by sixsixf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173" y="4594543"/>
            <a:ext cx="806565" cy="785550"/>
          </a:xfrm>
          <a:prstGeom prst="rect">
            <a:avLst/>
          </a:prstGeom>
        </p:spPr>
      </p:pic>
      <p:pic>
        <p:nvPicPr>
          <p:cNvPr id="9" name="Content Placeholder 3" descr="house by sixsixf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725" y="4106038"/>
            <a:ext cx="581177" cy="565975"/>
          </a:xfrm>
          <a:prstGeom prst="rect">
            <a:avLst/>
          </a:prstGeom>
        </p:spPr>
      </p:pic>
      <p:pic>
        <p:nvPicPr>
          <p:cNvPr id="10" name="Content Placeholder 3" descr="house by sixsixf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318" y="4106038"/>
            <a:ext cx="581177" cy="565975"/>
          </a:xfrm>
          <a:prstGeom prst="rect">
            <a:avLst/>
          </a:prstGeom>
        </p:spPr>
      </p:pic>
      <p:pic>
        <p:nvPicPr>
          <p:cNvPr id="11" name="Content Placeholder 3" descr="house by sixsixfiv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80" y="4594543"/>
            <a:ext cx="806565" cy="785550"/>
          </a:xfrm>
          <a:prstGeom prst="rect">
            <a:avLst/>
          </a:prstGeom>
        </p:spPr>
      </p:pic>
      <p:sp>
        <p:nvSpPr>
          <p:cNvPr id="12" name="Left Bracket 11"/>
          <p:cNvSpPr/>
          <p:nvPr/>
        </p:nvSpPr>
        <p:spPr>
          <a:xfrm>
            <a:off x="1125028" y="1990454"/>
            <a:ext cx="161386" cy="441238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/>
          <p:cNvSpPr/>
          <p:nvPr/>
        </p:nvSpPr>
        <p:spPr>
          <a:xfrm>
            <a:off x="9224963" y="1997075"/>
            <a:ext cx="191068" cy="4402364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98066" y="2541982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Subnet</a:t>
            </a:r>
          </a:p>
        </p:txBody>
      </p:sp>
      <p:pic>
        <p:nvPicPr>
          <p:cNvPr id="15" name="Picture 14" descr="Proyectos de cooperación | Las Danaid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179" y="2818723"/>
            <a:ext cx="2743200" cy="35502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81370" y="5908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02541" y="3138399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9778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r>
              <a:rPr lang="en-US" dirty="0"/>
              <a:t>Networks == Onions</a:t>
            </a:r>
          </a:p>
        </p:txBody>
      </p:sp>
      <p:pic>
        <p:nvPicPr>
          <p:cNvPr id="4" name="Content Placeholder 3" descr="what does this exactly mean? - Software Development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9313" y="209778"/>
            <a:ext cx="4481512" cy="6248172"/>
          </a:xfrm>
        </p:spPr>
      </p:pic>
      <p:sp>
        <p:nvSpPr>
          <p:cNvPr id="5" name="TextBox 4"/>
          <p:cNvSpPr txBox="1"/>
          <p:nvPr/>
        </p:nvSpPr>
        <p:spPr>
          <a:xfrm>
            <a:off x="3182925" y="4967143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MAC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529" y="4576337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ARP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82925" y="4115213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Ping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7671" y="3334632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TCP / UDP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2925" y="1324506"/>
            <a:ext cx="2743200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2400" dirty="0"/>
              <a:t>Telnet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51755" y="4756679"/>
            <a:ext cx="3480562" cy="35922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43188" y="5192800"/>
            <a:ext cx="982961" cy="130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43188" y="4394821"/>
            <a:ext cx="982961" cy="1306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17381" y="3607710"/>
            <a:ext cx="649948" cy="653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80774" y="1555068"/>
            <a:ext cx="649948" cy="6531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Picture 15" descr="shrek it ain t easy being shreeky its shrek what do you want me to say ..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7" y="1957207"/>
            <a:ext cx="1981957" cy="19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ICMP – Layer 3</a:t>
            </a:r>
          </a:p>
          <a:p>
            <a:r>
              <a:rPr lang="en-US" sz="2800" dirty="0"/>
              <a:t>Most basic host discovery option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/>
              <a:t>ping –c 4 10.0.2.2 </a:t>
            </a:r>
          </a:p>
        </p:txBody>
      </p:sp>
      <p:pic>
        <p:nvPicPr>
          <p:cNvPr id="4" name="Picture 3" descr="ping-pong » Retour accueil CS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194" y="362494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Traces routes</a:t>
            </a:r>
          </a:p>
          <a:p>
            <a:r>
              <a:rPr lang="en-US" sz="2800" dirty="0"/>
              <a:t>Good for information gathering / troubleshooting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traceroute 10.0.1.15</a:t>
            </a:r>
          </a:p>
          <a:p>
            <a:pPr marL="0" indent="0">
              <a:buNone/>
            </a:pPr>
            <a:r>
              <a:rPr lang="en-US" sz="2800" dirty="0" err="1"/>
              <a:t>tracert</a:t>
            </a:r>
            <a:r>
              <a:rPr lang="en-US" sz="2800" dirty="0"/>
              <a:t> google.com</a:t>
            </a:r>
          </a:p>
          <a:p>
            <a:endParaRPr lang="en-US" dirty="0"/>
          </a:p>
        </p:txBody>
      </p:sp>
      <p:pic>
        <p:nvPicPr>
          <p:cNvPr id="4" name="Picture 3" descr="Map Location by snodnipper - A computer icon of a map location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188" y="3603629"/>
            <a:ext cx="2743200" cy="2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94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TC103457515[[fn=View]]</Template>
  <TotalTime>0</TotalTime>
  <Words>0</Words>
  <Application>Microsoft Office PowerPoint</Application>
  <PresentationFormat>Widescreen</PresentationFormat>
  <Paragraphs>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View</vt:lpstr>
      <vt:lpstr>Enumeration</vt:lpstr>
      <vt:lpstr>Agenda</vt:lpstr>
      <vt:lpstr>What's a pentest?</vt:lpstr>
      <vt:lpstr>Hack-Lab</vt:lpstr>
      <vt:lpstr>Points of Interest</vt:lpstr>
      <vt:lpstr>Networking Basics</vt:lpstr>
      <vt:lpstr>Networks == Onions</vt:lpstr>
      <vt:lpstr>Ping</vt:lpstr>
      <vt:lpstr>Tracert</vt:lpstr>
      <vt:lpstr>ARP</vt:lpstr>
      <vt:lpstr>Host Discovery With ARP</vt:lpstr>
      <vt:lpstr>Port Scanning</vt:lpstr>
      <vt:lpstr>Common Ports</vt:lpstr>
      <vt:lpstr>nmap </vt:lpstr>
      <vt:lpstr>OS Detection</vt:lpstr>
      <vt:lpstr>GUI Alternatives</vt:lpstr>
      <vt:lpstr>Other Scanning Stuff</vt:lpstr>
      <vt:lpstr>Next Steps</vt:lpstr>
      <vt:lpstr>Contacts, Website, Mailing List, etc...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</cp:revision>
  <dcterms:created xsi:type="dcterms:W3CDTF">2014-09-12T02:13:28Z</dcterms:created>
  <dcterms:modified xsi:type="dcterms:W3CDTF">2016-09-06T20:37:13Z</dcterms:modified>
</cp:coreProperties>
</file>