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FB18-95FA-4991-B94C-DC46269E67D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7002-A579-4280-85F4-5A02B983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Rogue Access Points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EVIL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83" y="319314"/>
            <a:ext cx="2314575" cy="1981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468914" y="1309914"/>
            <a:ext cx="2510972" cy="344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81829" y="769257"/>
            <a:ext cx="27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 have ESSID ‘Starbucks’”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90142" y="1042307"/>
            <a:ext cx="1215344" cy="107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390142" y="4729844"/>
            <a:ext cx="1215344" cy="107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390142" y="3500665"/>
            <a:ext cx="1215344" cy="107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390142" y="2271486"/>
            <a:ext cx="1215344" cy="107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IDS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7765143" y="2452914"/>
            <a:ext cx="1582057" cy="433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65143" y="1948320"/>
            <a:ext cx="232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11:22:33:44:00 Allowed?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99198" y="1795920"/>
            <a:ext cx="2075543" cy="1552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Whitelist: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00:11:8A:B7:9F</a:t>
            </a:r>
          </a:p>
          <a:p>
            <a:pPr algn="ctr"/>
            <a:r>
              <a:rPr lang="en-US" dirty="0" smtClean="0"/>
              <a:t>22:33:44:55:66</a:t>
            </a:r>
          </a:p>
          <a:p>
            <a:pPr algn="ctr"/>
            <a:r>
              <a:rPr lang="en-US" dirty="0" smtClean="0"/>
              <a:t>99:99:99:99:66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99197" y="3715888"/>
            <a:ext cx="2075543" cy="1552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Whitelist: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00:11:8A:B7:9F</a:t>
            </a:r>
          </a:p>
          <a:p>
            <a:pPr algn="ctr"/>
            <a:r>
              <a:rPr lang="en-US" dirty="0" smtClean="0"/>
              <a:t>22:33:44:55:66</a:t>
            </a:r>
          </a:p>
          <a:p>
            <a:pPr algn="ctr"/>
            <a:r>
              <a:rPr lang="en-US" dirty="0" smtClean="0"/>
              <a:t>99:99:99:99:66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8026627" y="3822473"/>
            <a:ext cx="1582057" cy="433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95771" y="3500665"/>
            <a:ext cx="158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2583543" y="5094514"/>
            <a:ext cx="3135086" cy="53702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86743" y="4652965"/>
            <a:ext cx="29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Deauth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8" y="3869997"/>
            <a:ext cx="2314575" cy="198120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7765143" y="5501822"/>
            <a:ext cx="1582057" cy="433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77829" y="5706660"/>
            <a:ext cx="236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 sys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spoof BSSID/mac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Rouge AP can be set up with same BSSID and MAC.</a:t>
            </a:r>
          </a:p>
          <a:p>
            <a:r>
              <a:rPr lang="en-US" dirty="0" smtClean="0"/>
              <a:t>For all intents and purposes looks exactly like legitimate 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using varying signal strength.</a:t>
            </a:r>
          </a:p>
          <a:p>
            <a:r>
              <a:rPr lang="en-US" dirty="0" smtClean="0"/>
              <a:t>Establish baseline and check if it varies much.</a:t>
            </a:r>
          </a:p>
          <a:p>
            <a:pPr lvl="1"/>
            <a:r>
              <a:rPr lang="en-US" dirty="0" smtClean="0"/>
              <a:t>Note if the hacker figures out the signal strength you can modify it on a wireless card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/>
              <a:t>iwconfig</a:t>
            </a:r>
            <a:r>
              <a:rPr lang="en-US" dirty="0"/>
              <a:t> wlan0 </a:t>
            </a:r>
            <a:r>
              <a:rPr lang="en-US" dirty="0" err="1"/>
              <a:t>txpower</a:t>
            </a:r>
            <a:r>
              <a:rPr lang="en-US" dirty="0"/>
              <a:t> </a:t>
            </a:r>
            <a:r>
              <a:rPr lang="en-US" dirty="0" smtClean="0"/>
              <a:t>30”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Seeks out </a:t>
            </a:r>
            <a:r>
              <a:rPr lang="en-US" dirty="0" err="1" smtClean="0"/>
              <a:t>WiFi</a:t>
            </a:r>
            <a:r>
              <a:rPr lang="en-US" dirty="0" smtClean="0"/>
              <a:t> requests from nearby devices</a:t>
            </a:r>
          </a:p>
          <a:p>
            <a:r>
              <a:rPr lang="en-US" dirty="0" smtClean="0"/>
              <a:t>Responds that it is the </a:t>
            </a:r>
            <a:r>
              <a:rPr lang="en-US" strike="sngStrike" dirty="0" smtClean="0"/>
              <a:t>droid</a:t>
            </a:r>
            <a:r>
              <a:rPr lang="en-US" dirty="0" smtClean="0"/>
              <a:t> wireless signal they are looking for </a:t>
            </a:r>
          </a:p>
          <a:p>
            <a:r>
              <a:rPr lang="en-US" dirty="0" err="1" smtClean="0"/>
              <a:t>Pwns</a:t>
            </a:r>
            <a:r>
              <a:rPr lang="en-US" dirty="0" smtClean="0"/>
              <a:t> all nearby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Twin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425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Packet Sniffing</a:t>
            </a:r>
          </a:p>
          <a:p>
            <a:r>
              <a:rPr lang="en-US" dirty="0" smtClean="0"/>
              <a:t>Uses PCAP files to see everything on the network</a:t>
            </a:r>
          </a:p>
          <a:p>
            <a:r>
              <a:rPr lang="en-US" dirty="0" smtClean="0"/>
              <a:t>“Just look at it”™</a:t>
            </a:r>
            <a:endParaRPr lang="en-US" dirty="0"/>
          </a:p>
          <a:p>
            <a:r>
              <a:rPr lang="en-US" dirty="0" smtClean="0"/>
              <a:t>Reason 1 for not doing anything important on insecure WIFI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7" y="214090"/>
            <a:ext cx="2375344" cy="23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rogue access point (AP)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rogue access point is a wireless access point that has been installed on a secure network without explicit authorization from a local network administrator</a:t>
            </a:r>
            <a:r>
              <a:rPr lang="en-US" dirty="0" smtClean="0"/>
              <a:t>, </a:t>
            </a:r>
            <a:r>
              <a:rPr lang="en-US" dirty="0"/>
              <a:t>whether added by a well-meaning employee or by a malicious attacker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Think setting up a router in your dorm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Twin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83" y="1654176"/>
            <a:ext cx="8610445" cy="4805588"/>
          </a:xfrm>
        </p:spPr>
      </p:pic>
    </p:spTree>
    <p:extLst>
      <p:ext uri="{BB962C8B-B14F-4D97-AF65-F5344CB8AC3E}">
        <p14:creationId xmlns:p14="http://schemas.microsoft.com/office/powerpoint/2010/main" val="13594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73" y="4393180"/>
            <a:ext cx="1727880" cy="172788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29" y="670265"/>
            <a:ext cx="1727880" cy="1727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673917"/>
            <a:ext cx="1668917" cy="125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62" y="2715440"/>
            <a:ext cx="1668917" cy="1250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69" y="2825636"/>
            <a:ext cx="1668917" cy="1250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42" y="2826317"/>
            <a:ext cx="1668917" cy="12500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7253" y="1132114"/>
            <a:ext cx="27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“Starbucks </a:t>
            </a:r>
            <a:r>
              <a:rPr lang="en-US" dirty="0" err="1" smtClean="0"/>
              <a:t>Wifi</a:t>
            </a:r>
            <a:r>
              <a:rPr lang="en-US" dirty="0" smtClean="0"/>
              <a:t>” Channel 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6514" y="5257120"/>
            <a:ext cx="291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Rogue Access Point</a:t>
            </a:r>
          </a:p>
          <a:p>
            <a:r>
              <a:rPr lang="en-US" dirty="0" smtClean="0"/>
              <a:t>“Starbucks </a:t>
            </a:r>
            <a:r>
              <a:rPr lang="en-US" dirty="0" err="1" smtClean="0"/>
              <a:t>WiFi</a:t>
            </a:r>
            <a:r>
              <a:rPr lang="en-US" dirty="0" smtClean="0"/>
              <a:t>”, Channel 6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1799771" y="1534205"/>
            <a:ext cx="2663258" cy="10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39419" y="1872343"/>
            <a:ext cx="1421267" cy="8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300335" y="1872344"/>
            <a:ext cx="1740920" cy="80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719876" y="2025876"/>
            <a:ext cx="464569" cy="85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73" y="4393180"/>
            <a:ext cx="1727880" cy="172788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29" y="670265"/>
            <a:ext cx="1727880" cy="1727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673917"/>
            <a:ext cx="1668917" cy="125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62" y="2715440"/>
            <a:ext cx="1668917" cy="1250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69" y="2825636"/>
            <a:ext cx="1668917" cy="1250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42" y="2826317"/>
            <a:ext cx="1668917" cy="12500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7253" y="1132114"/>
            <a:ext cx="27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“Starbucks </a:t>
            </a:r>
            <a:r>
              <a:rPr lang="en-US" dirty="0" err="1" smtClean="0"/>
              <a:t>Wifi</a:t>
            </a:r>
            <a:r>
              <a:rPr lang="en-US" dirty="0" smtClean="0"/>
              <a:t>” Channel 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6514" y="5257120"/>
            <a:ext cx="291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Rogue Access Point</a:t>
            </a:r>
          </a:p>
          <a:p>
            <a:r>
              <a:rPr lang="en-US" dirty="0" smtClean="0"/>
              <a:t>“Starbucks </a:t>
            </a:r>
            <a:r>
              <a:rPr lang="en-US" dirty="0" err="1" smtClean="0"/>
              <a:t>WiFi</a:t>
            </a:r>
            <a:r>
              <a:rPr lang="en-US" dirty="0" smtClean="0"/>
              <a:t>”, Channel 6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68882" y="3927281"/>
            <a:ext cx="3338511" cy="132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86126" y="4252248"/>
            <a:ext cx="1622309" cy="56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45429" y="3965518"/>
            <a:ext cx="1716202" cy="8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24637" y="4253675"/>
            <a:ext cx="320792" cy="4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486369"/>
            <a:ext cx="8273143" cy="4594575"/>
          </a:xfrm>
        </p:spPr>
      </p:pic>
    </p:spTree>
    <p:extLst>
      <p:ext uri="{BB962C8B-B14F-4D97-AF65-F5344CB8AC3E}">
        <p14:creationId xmlns:p14="http://schemas.microsoft.com/office/powerpoint/2010/main" val="3425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Evil Twin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 to perform</a:t>
            </a:r>
          </a:p>
          <a:p>
            <a:r>
              <a:rPr lang="en-US" dirty="0" smtClean="0"/>
              <a:t>Hard to Detect</a:t>
            </a:r>
          </a:p>
          <a:p>
            <a:r>
              <a:rPr lang="en-US" dirty="0" smtClean="0"/>
              <a:t>Targeted attack 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 err="1" smtClean="0"/>
              <a:t>pwn</a:t>
            </a:r>
            <a:r>
              <a:rPr lang="en-US" dirty="0" smtClean="0"/>
              <a:t> everything in the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Evil Twin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against protected network out of the box</a:t>
            </a:r>
          </a:p>
          <a:p>
            <a:r>
              <a:rPr lang="en-US" dirty="0" smtClean="0"/>
              <a:t>Workaround</a:t>
            </a:r>
          </a:p>
          <a:p>
            <a:pPr lvl="1"/>
            <a:r>
              <a:rPr lang="en-US" dirty="0" smtClean="0"/>
              <a:t>Listen for probe requests</a:t>
            </a:r>
          </a:p>
          <a:p>
            <a:pPr lvl="1"/>
            <a:r>
              <a:rPr lang="en-US" dirty="0" smtClean="0"/>
              <a:t>Identify ESSID and Channel of network that client have in common</a:t>
            </a:r>
          </a:p>
          <a:p>
            <a:pPr lvl="1"/>
            <a:r>
              <a:rPr lang="en-US" dirty="0" smtClean="0"/>
              <a:t>Spin up twin with ESSID and Channel</a:t>
            </a:r>
          </a:p>
          <a:p>
            <a:pPr lvl="1"/>
            <a:r>
              <a:rPr lang="en-US" dirty="0" err="1" smtClean="0"/>
              <a:t>Deauthorize</a:t>
            </a:r>
            <a:r>
              <a:rPr lang="en-US" dirty="0" smtClean="0"/>
              <a:t> secure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Evil Twins with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Whitelist all legitimate access points by </a:t>
            </a:r>
            <a:r>
              <a:rPr lang="en-US" dirty="0" err="1" smtClean="0"/>
              <a:t>bssid</a:t>
            </a:r>
            <a:r>
              <a:rPr lang="en-US" dirty="0" smtClean="0"/>
              <a:t> and mac address</a:t>
            </a:r>
          </a:p>
          <a:p>
            <a:r>
              <a:rPr lang="en-US" dirty="0" smtClean="0"/>
              <a:t>Sniff continuously for probe responses</a:t>
            </a:r>
          </a:p>
          <a:p>
            <a:r>
              <a:rPr lang="en-US" dirty="0" smtClean="0"/>
              <a:t>If probe response of </a:t>
            </a:r>
            <a:r>
              <a:rPr lang="en-US" dirty="0" err="1" smtClean="0"/>
              <a:t>essid</a:t>
            </a:r>
            <a:r>
              <a:rPr lang="en-US" dirty="0" smtClean="0"/>
              <a:t>, and the </a:t>
            </a:r>
            <a:r>
              <a:rPr lang="en-US" dirty="0" err="1" smtClean="0"/>
              <a:t>bssid</a:t>
            </a:r>
            <a:r>
              <a:rPr lang="en-US" dirty="0" smtClean="0"/>
              <a:t> is not in the whitelist, then it’s a rogue AP</a:t>
            </a:r>
          </a:p>
          <a:p>
            <a:r>
              <a:rPr lang="en-US" dirty="0" err="1" smtClean="0"/>
              <a:t>Deauth</a:t>
            </a:r>
            <a:r>
              <a:rPr lang="en-US" dirty="0" smtClean="0"/>
              <a:t> rogue 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356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Rogue Access Points attacks</vt:lpstr>
      <vt:lpstr>What is a rogue access point (AP)</vt:lpstr>
      <vt:lpstr>Evil Twin</vt:lpstr>
      <vt:lpstr>PowerPoint Presentation</vt:lpstr>
      <vt:lpstr>PowerPoint Presentation</vt:lpstr>
      <vt:lpstr>Man in the Middle</vt:lpstr>
      <vt:lpstr>Advantages of Evil Twin Attacks</vt:lpstr>
      <vt:lpstr>Disadvantages of Evil Twin</vt:lpstr>
      <vt:lpstr>Detecting Evil Twins with Whitelisting</vt:lpstr>
      <vt:lpstr>PowerPoint Presentation</vt:lpstr>
      <vt:lpstr>Can spoof BSSID/mac</vt:lpstr>
      <vt:lpstr>Other methods?</vt:lpstr>
      <vt:lpstr>Karma Attack</vt:lpstr>
      <vt:lpstr>Evil Twin DEMO</vt:lpstr>
      <vt:lpstr>Wireshark</vt:lpstr>
      <vt:lpstr>Wireshark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Access Points attacks</dc:title>
  <dc:creator>matthew.rogers2197@gmail.com</dc:creator>
  <cp:lastModifiedBy>matthew.rogers2197@gmail.com</cp:lastModifiedBy>
  <cp:revision>10</cp:revision>
  <dcterms:created xsi:type="dcterms:W3CDTF">2016-02-15T22:19:34Z</dcterms:created>
  <dcterms:modified xsi:type="dcterms:W3CDTF">2016-02-15T23:42:01Z</dcterms:modified>
</cp:coreProperties>
</file>