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37913" y="689854"/>
            <a:ext cx="8825658" cy="2677648"/>
          </a:xfrm>
        </p:spPr>
        <p:txBody>
          <a:bodyPr/>
          <a:lstStyle/>
          <a:p>
            <a:pPr algn="ctr"/>
            <a:r>
              <a:rPr lang="hu-HU" dirty="0" smtClean="0">
                <a:latin typeface="Berlin Sans FB" panose="020E0602020502020306" pitchFamily="34" charset="0"/>
              </a:rPr>
              <a:t>Projektbeszámoló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37913" y="4761056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hu-HU" sz="2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Készítette: Auer Zoltán, Kernel</a:t>
            </a:r>
            <a:endParaRPr lang="hu-HU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9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000" dirty="0" smtClean="0">
                <a:latin typeface="Berlin Sans FB" panose="020E0602020502020306" pitchFamily="34" charset="0"/>
              </a:rPr>
              <a:t>A projekt</a:t>
            </a:r>
            <a:endParaRPr lang="hu-HU" sz="4000" dirty="0">
              <a:latin typeface="Berlin Sans FB" panose="020E0602020502020306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Témája: </a:t>
            </a:r>
            <a:r>
              <a:rPr lang="hu-HU" dirty="0" err="1" smtClean="0"/>
              <a:t>Barkácsüzlet</a:t>
            </a:r>
            <a:endParaRPr lang="hu-HU" dirty="0" smtClean="0"/>
          </a:p>
          <a:p>
            <a:r>
              <a:rPr lang="hu-HU" dirty="0" smtClean="0"/>
              <a:t>Időtartama: Több hét</a:t>
            </a:r>
          </a:p>
          <a:p>
            <a:r>
              <a:rPr lang="hu-HU" dirty="0" smtClean="0"/>
              <a:t>Csoportmunka </a:t>
            </a:r>
          </a:p>
          <a:p>
            <a:r>
              <a:rPr lang="hu-HU" dirty="0" smtClean="0"/>
              <a:t>Sprintekre felosztás</a:t>
            </a:r>
          </a:p>
          <a:p>
            <a:r>
              <a:rPr lang="hu-HU" dirty="0" err="1" smtClean="0"/>
              <a:t>Jira</a:t>
            </a:r>
            <a:r>
              <a:rPr lang="hu-HU" dirty="0" smtClean="0"/>
              <a:t>, </a:t>
            </a:r>
            <a:r>
              <a:rPr lang="hu-HU" dirty="0" err="1" smtClean="0"/>
              <a:t>Github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73" y="4300150"/>
            <a:ext cx="4114826" cy="23274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517" y="2537254"/>
            <a:ext cx="3868434" cy="40903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4406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400" dirty="0" smtClean="0">
                <a:latin typeface="Berlin Sans FB" panose="020E0602020502020306" pitchFamily="34" charset="0"/>
              </a:rPr>
              <a:t>Részem a projektben</a:t>
            </a:r>
            <a:endParaRPr lang="hu-HU" sz="4400" dirty="0">
              <a:latin typeface="Berlin Sans FB" panose="020E0602020502020306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695854" y="3047354"/>
            <a:ext cx="8825659" cy="3416300"/>
          </a:xfrm>
        </p:spPr>
        <p:txBody>
          <a:bodyPr/>
          <a:lstStyle/>
          <a:p>
            <a:r>
              <a:rPr lang="hu-HU" sz="2400" dirty="0" err="1" smtClean="0"/>
              <a:t>Jira</a:t>
            </a:r>
            <a:r>
              <a:rPr lang="hu-HU" sz="2400" dirty="0" smtClean="0"/>
              <a:t> oldalunk karbantartása</a:t>
            </a:r>
          </a:p>
          <a:p>
            <a:r>
              <a:rPr lang="hu-HU" sz="2400" dirty="0" smtClean="0"/>
              <a:t>Főoldal, Rólunk, Faanyagok oldal</a:t>
            </a:r>
          </a:p>
          <a:p>
            <a:r>
              <a:rPr lang="hu-HU" sz="2400" dirty="0" smtClean="0"/>
              <a:t>HTML készítése</a:t>
            </a:r>
          </a:p>
          <a:p>
            <a:r>
              <a:rPr lang="hu-HU" sz="2400" dirty="0" err="1" smtClean="0"/>
              <a:t>Github</a:t>
            </a:r>
            <a:r>
              <a:rPr lang="hu-HU" sz="2400" dirty="0" smtClean="0"/>
              <a:t> </a:t>
            </a:r>
            <a:r>
              <a:rPr lang="hu-HU" sz="2400" dirty="0" err="1"/>
              <a:t>repo</a:t>
            </a:r>
            <a:r>
              <a:rPr lang="hu-HU" sz="2400" dirty="0"/>
              <a:t> </a:t>
            </a:r>
            <a:r>
              <a:rPr lang="hu-HU" sz="2400" dirty="0" smtClean="0"/>
              <a:t>kezelése</a:t>
            </a:r>
          </a:p>
          <a:p>
            <a:r>
              <a:rPr lang="hu-HU" sz="2400" dirty="0" smtClean="0"/>
              <a:t>Kernel </a:t>
            </a:r>
            <a:r>
              <a:rPr lang="hu-HU" sz="2400" dirty="0" err="1" smtClean="0"/>
              <a:t>nyaggatasa</a:t>
            </a:r>
            <a:r>
              <a:rPr lang="hu-HU" sz="2400" dirty="0" smtClean="0"/>
              <a:t> hogy dolgozzon</a:t>
            </a:r>
          </a:p>
          <a:p>
            <a:endParaRPr lang="hu-HU" sz="2400" dirty="0" smtClean="0"/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77" y="2388974"/>
            <a:ext cx="2653785" cy="42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7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Én részem a munkában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6057" y="2965965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 smtClean="0"/>
              <a:t>Gyakorlati feladatok többsége:</a:t>
            </a:r>
          </a:p>
          <a:p>
            <a:pPr lvl="1"/>
            <a:r>
              <a:rPr lang="hu-HU" sz="2000" dirty="0" err="1" smtClean="0"/>
              <a:t>Typescript</a:t>
            </a:r>
            <a:r>
              <a:rPr lang="hu-HU" sz="2000" dirty="0" smtClean="0"/>
              <a:t> megtanítása Zolival</a:t>
            </a:r>
          </a:p>
          <a:p>
            <a:pPr lvl="1"/>
            <a:r>
              <a:rPr lang="hu-HU" sz="2000" dirty="0" err="1" smtClean="0"/>
              <a:t>Vue</a:t>
            </a:r>
            <a:r>
              <a:rPr lang="hu-HU" sz="2000" dirty="0" smtClean="0"/>
              <a:t> konfigurálása</a:t>
            </a:r>
          </a:p>
          <a:p>
            <a:pPr lvl="1"/>
            <a:r>
              <a:rPr lang="hu-HU" sz="2000" dirty="0" err="1" smtClean="0"/>
              <a:t>Vue</a:t>
            </a:r>
            <a:r>
              <a:rPr lang="hu-HU" sz="2000" dirty="0" smtClean="0"/>
              <a:t> megtanítása </a:t>
            </a:r>
            <a:r>
              <a:rPr lang="hu-HU" sz="2000" dirty="0"/>
              <a:t>Z</a:t>
            </a:r>
            <a:r>
              <a:rPr lang="hu-HU" sz="2000" dirty="0" smtClean="0"/>
              <a:t>olival</a:t>
            </a:r>
            <a:endParaRPr lang="hu-HU" sz="2000" dirty="0"/>
          </a:p>
          <a:p>
            <a:pPr lvl="1"/>
            <a:r>
              <a:rPr lang="hu-HU" sz="2000" dirty="0" smtClean="0"/>
              <a:t>Alap design</a:t>
            </a:r>
          </a:p>
          <a:p>
            <a:pPr lvl="1"/>
            <a:r>
              <a:rPr lang="hu-HU" sz="2000" dirty="0" err="1" smtClean="0"/>
              <a:t>Webszerver</a:t>
            </a:r>
            <a:r>
              <a:rPr lang="hu-HU" sz="2000" dirty="0" smtClean="0"/>
              <a:t> biztosítása</a:t>
            </a:r>
          </a:p>
        </p:txBody>
      </p:sp>
      <p:pic>
        <p:nvPicPr>
          <p:cNvPr id="1034" name="Picture 10" descr="First-class TypeScript support in modular AWS SDK for JavaScript | AWS  Developer Tool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666" y="2735648"/>
            <a:ext cx="2474914" cy="247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Vue.js Logo 2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2761" y="3568933"/>
            <a:ext cx="2980402" cy="25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31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cdn.discordapp.com/attachments/764046629081841684/945055154800054292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5" y="819788"/>
            <a:ext cx="5419554" cy="586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https://cdn.discordapp.com/attachments/764046629081841684/945055081638793236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64" y="2809104"/>
            <a:ext cx="5948944" cy="382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6035764" y="696221"/>
            <a:ext cx="40612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atin typeface="Calibri" panose="020F0502020204030204" pitchFamily="34" charset="0"/>
                <a:cs typeface="Calibri" panose="020F0502020204030204" pitchFamily="34" charset="0"/>
              </a:rPr>
              <a:t>Kódrészletek </a:t>
            </a:r>
            <a:r>
              <a:rPr lang="hu-HU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hu-HU" sz="4400" dirty="0">
                <a:latin typeface="Calibri" panose="020F0502020204030204" pitchFamily="34" charset="0"/>
                <a:cs typeface="Calibri" panose="020F0502020204030204" pitchFamily="34" charset="0"/>
              </a:rPr>
              <a:t> komponensekről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1494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45172" y="832364"/>
            <a:ext cx="6632926" cy="831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Komplikáltabb oldalak többsége</a:t>
            </a:r>
            <a:endParaRPr lang="hu-HU" sz="3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13" y="2470407"/>
            <a:ext cx="4843849" cy="423107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8" y="2945828"/>
            <a:ext cx="5221117" cy="37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9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38695" y="3641467"/>
            <a:ext cx="1011440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6000" dirty="0" smtClean="0">
                <a:latin typeface="Berlin Sans FB" panose="020E0602020502020306" pitchFamily="34" charset="0"/>
              </a:rPr>
              <a:t>Köszönjük a figyelmet! :)</a:t>
            </a:r>
            <a:endParaRPr lang="hu-HU" sz="6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67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89</TotalTime>
  <Words>74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Berlin Sans FB</vt:lpstr>
      <vt:lpstr>Calibri</vt:lpstr>
      <vt:lpstr>Century Gothic</vt:lpstr>
      <vt:lpstr>Wingdings 3</vt:lpstr>
      <vt:lpstr>Tanácsterem</vt:lpstr>
      <vt:lpstr>Projektbeszámoló</vt:lpstr>
      <vt:lpstr>A projekt</vt:lpstr>
      <vt:lpstr>Részem a projektben</vt:lpstr>
      <vt:lpstr>Én részem a munkában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Projektbeszámoló</dc:title>
  <dc:creator>Zoly Zoly</dc:creator>
  <cp:lastModifiedBy>Zoly Zoly</cp:lastModifiedBy>
  <cp:revision>10</cp:revision>
  <dcterms:created xsi:type="dcterms:W3CDTF">2022-02-20T19:08:26Z</dcterms:created>
  <dcterms:modified xsi:type="dcterms:W3CDTF">2022-02-20T20:38:09Z</dcterms:modified>
</cp:coreProperties>
</file>