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BIOGRAFI MENGGUNAKAN HTML DAN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Nama : Muhammad Aufa Rijal</a:t>
            </a:r>
            <a:endParaRPr lang="en-US"/>
          </a:p>
          <a:p>
            <a:r>
              <a:rPr lang="en-US"/>
              <a:t>NIM: 19040079</a:t>
            </a:r>
            <a:endParaRPr lang="en-US"/>
          </a:p>
          <a:p>
            <a:r>
              <a:rPr lang="en-US"/>
              <a:t>Kelas: 3D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Bahan dan 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Bootstrap Versi 5</a:t>
            </a:r>
            <a:endParaRPr lang="en-US"/>
          </a:p>
          <a:p>
            <a:r>
              <a:rPr lang="en-US"/>
              <a:t>HTML</a:t>
            </a:r>
            <a:endParaRPr lang="en-US"/>
          </a:p>
          <a:p>
            <a:r>
              <a:rPr lang="en-US"/>
              <a:t>CSS (Internal CSS)</a:t>
            </a:r>
            <a:endParaRPr lang="en-US"/>
          </a:p>
          <a:p>
            <a:r>
              <a:rPr lang="en-US"/>
              <a:t>Browser</a:t>
            </a:r>
            <a:endParaRPr lang="en-US"/>
          </a:p>
          <a:p>
            <a:r>
              <a:rPr lang="en-US"/>
              <a:t>Google Fonts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Halaman Pertama</a:t>
            </a:r>
            <a:endParaRPr lang="en-US"/>
          </a:p>
        </p:txBody>
      </p:sp>
      <p:pic>
        <p:nvPicPr>
          <p:cNvPr id="5" name="Content Placeholder 4" descr="05-01_14-January-2021_1366x67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1960" y="1825625"/>
            <a:ext cx="8766810" cy="435165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321040" y="4799330"/>
            <a:ext cx="297815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477885" y="4345305"/>
            <a:ext cx="2451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tombol untuk berpindah</a:t>
            </a:r>
            <a:endParaRPr lang="en-US"/>
          </a:p>
          <a:p>
            <a:r>
              <a:rPr lang="en-US"/>
              <a:t>antar halaman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Halaman Kedua</a:t>
            </a:r>
            <a:endParaRPr lang="en-US"/>
          </a:p>
        </p:txBody>
      </p:sp>
      <p:pic>
        <p:nvPicPr>
          <p:cNvPr id="4" name="Content Placeholder 3" descr="05-01_14-January-2021_1364x67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4660" y="1825625"/>
            <a:ext cx="87414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Halaman Ketiga</a:t>
            </a:r>
            <a:endParaRPr lang="en-US"/>
          </a:p>
        </p:txBody>
      </p:sp>
      <p:pic>
        <p:nvPicPr>
          <p:cNvPr id="4" name="Content Placeholder 3" descr="05-02_14-January-2021_1366x67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275" y="1825625"/>
            <a:ext cx="88061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Halaman Keempat</a:t>
            </a:r>
            <a:endParaRPr lang="en-US"/>
          </a:p>
        </p:txBody>
      </p:sp>
      <p:pic>
        <p:nvPicPr>
          <p:cNvPr id="4" name="Content Placeholder 3" descr="05-02_14-January-2021_1366x67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5610" y="1825625"/>
            <a:ext cx="878014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Presentation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BIOGRAFI MENGGUNAKAN HTML DAN CSS</vt:lpstr>
      <vt:lpstr>Bahan dan Tools</vt:lpstr>
      <vt:lpstr>Halaman Pertama</vt:lpstr>
      <vt:lpstr>Halaman Kedua</vt:lpstr>
      <vt:lpstr>Halaman Ketiga</vt:lpstr>
      <vt:lpstr>Halaman Keempat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BIOGRAFI MENGGUNAKAN HTML DAN CSS</dc:title>
  <dc:creator/>
  <cp:lastModifiedBy>rijal</cp:lastModifiedBy>
  <cp:revision>2</cp:revision>
  <dcterms:created xsi:type="dcterms:W3CDTF">2021-01-14T02:18:00Z</dcterms:created>
  <dcterms:modified xsi:type="dcterms:W3CDTF">2021-01-14T11:48:25Z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