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46C6-5B9A-41F5-A230-0249D399A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C9353-A42E-45EF-9935-2972EAA9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AC1F-08B8-49F4-83A7-AAB74DEA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B6DD-8A60-449E-872F-8123BC5E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DA38-98F0-4B80-A0FC-B9806590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1A80-657A-48D6-9646-EF051305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C5F3-E99C-4C61-98AA-6B4A259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3A9B-D0C1-4ED1-892B-FFB97DA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D5AC-F5D6-4C5D-8DB5-8F9A24C3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E172-7A4E-4394-8D2B-C7A4B69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45A7E-32D3-41DB-83D8-005AFED0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9032-CF04-4626-8048-DDC22B22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3F22-42F4-4C04-9B31-AEC72737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5038-1573-4AE2-9AB2-A3CD9349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FBE3-9292-4905-835C-26DB0C7C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2D2D-A997-4293-90F1-BCA878BF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317D-A4C5-4479-ADFA-07EBBBCF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4CE5-FE90-4CCD-9FD4-3CF930D9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4728-0950-4F16-81C7-910145B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1FAF-7897-400F-BE63-C1B1E5E2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364C-D143-403F-8E2F-47997F9F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6910-229B-447C-971E-099D721C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C2B0-1E1B-4A98-BE3D-EFAD9E0B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A9C8-C5BB-43DC-A4E9-F327E62C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DE63-ED7D-4AC5-8EC5-817473A1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30BC-922E-474D-8AF2-859E0475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7B32-E85D-4AAD-A39F-A3C44A867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4522-FCDE-4391-BDDF-AB726DBA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890D-B2F6-4138-B0E0-37FB2FA9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36FCD-76DB-47B0-A746-73600E1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2089F-E528-4AF5-A046-00A5F64C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BEEC-C931-4575-8E34-A1D5CC4F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F7BD-9047-4271-9A0D-CC9678BD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1E7E9-09ED-4372-B552-FF22631EA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18C3-B9F2-46E7-9819-4ACA13A65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66D76-D931-4B47-BB7B-F605B044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B646E-BF9C-4C01-A790-B1468331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12BBA-8C66-4830-87A1-A6FC489A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F598B-17FC-4C8D-994F-27DE4B50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119-863F-4127-AFDB-99530946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DDCA5-23CD-4FFF-826D-9C6A44F1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D9D42-0C8F-4909-A607-6337340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C20F6-F8DB-406D-9FFE-A0CF6820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9E036-3F5D-4E75-8DB8-7B6A9655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BFF5C-3D04-4E59-88F5-89496B4A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E756A-AE8C-4AFA-A3CE-B819AB5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D760-F017-4E30-95BD-468CB63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8210-ECEB-46BA-919E-134D7AA5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4BC2C-3DC4-405E-A51F-F90CAFDA7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FEE-CD22-4A70-9741-7FD820EF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CDB5B-DC24-4E6F-A01C-6CB2EBAC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09775-9678-4697-A530-7569D6AD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5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563-537C-45B4-8698-015EF71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35BE5-4E9F-436D-A73C-F502816A9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8029-C12F-45DB-860F-B942B091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5A09-D679-458F-AA84-8D7B91C6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3B96-E0EB-43C0-A033-88B0E241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567C7-CD41-4F00-89C5-2516C1F8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F3FA3-B416-4B0C-890A-C19C5E7A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3D5C-003A-4EF1-BCF1-4088A722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D064-23A4-439D-8C5A-CDE8A247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3125-DDDA-4A57-88F9-AE60D2DA9DD9}" type="datetimeFigureOut">
              <a:rPr lang="en-US" smtClean="0"/>
              <a:t>16/09/19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7C35-0C8F-41AD-BA6F-068E3E0A4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C17C-9F32-4F20-8F8D-2EDC4CCED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2691-8578-4F2C-B6EC-5F6A1A94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D585-9662-419F-B6FF-EA8048C6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halooo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461F2-2F72-4EA0-A23C-14CFC680B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halooo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halooo</dc:title>
  <dc:creator>putricinto</dc:creator>
  <cp:lastModifiedBy>putricinto</cp:lastModifiedBy>
  <cp:revision>1</cp:revision>
  <dcterms:created xsi:type="dcterms:W3CDTF">2019-09-16T14:52:56Z</dcterms:created>
  <dcterms:modified xsi:type="dcterms:W3CDTF">2019-09-16T14:53:03Z</dcterms:modified>
</cp:coreProperties>
</file>