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79" r:id="rId5"/>
    <p:sldId id="291" r:id="rId6"/>
    <p:sldId id="289" r:id="rId7"/>
    <p:sldId id="282" r:id="rId8"/>
    <p:sldId id="290" r:id="rId9"/>
    <p:sldId id="301" r:id="rId10"/>
    <p:sldId id="295" r:id="rId11"/>
    <p:sldId id="296" r:id="rId12"/>
    <p:sldId id="297" r:id="rId13"/>
    <p:sldId id="303" r:id="rId14"/>
    <p:sldId id="304" r:id="rId15"/>
    <p:sldId id="305" r:id="rId16"/>
    <p:sldId id="30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2" autoAdjust="0"/>
    <p:restoredTop sz="81557" autoAdjust="0"/>
  </p:normalViewPr>
  <p:slideViewPr>
    <p:cSldViewPr snapToGrid="0" snapToObjects="1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11-02-2020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git@bitbucket.org:linkit-group/python_api.git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vdveer@bitbucket.org/linkit-group/python_api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REST API on Python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FE2043-EDC0-7A40-A5FB-9C702116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630" y="1415409"/>
            <a:ext cx="5809714" cy="580971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How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API’s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through</a:t>
            </a:r>
            <a:r>
              <a:rPr lang="nl-NL" sz="2400" b="1" dirty="0">
                <a:solidFill>
                  <a:schemeClr val="bg1"/>
                </a:solidFill>
              </a:rPr>
              <a:t> Python</a:t>
            </a:r>
          </a:p>
          <a:p>
            <a:endParaRPr lang="nl-NL" sz="2400" b="1" i="1" dirty="0">
              <a:solidFill>
                <a:schemeClr val="bg1"/>
              </a:solidFill>
            </a:endParaRPr>
          </a:p>
          <a:p>
            <a:r>
              <a:rPr lang="nl-NL" sz="2400" b="1" i="1" dirty="0" err="1">
                <a:solidFill>
                  <a:schemeClr val="bg1"/>
                </a:solidFill>
              </a:rPr>
              <a:t>By</a:t>
            </a:r>
            <a:r>
              <a:rPr lang="nl-NL" sz="2400" b="1" i="1" dirty="0">
                <a:solidFill>
                  <a:schemeClr val="bg1"/>
                </a:solidFill>
              </a:rPr>
              <a:t> Herman </a:t>
            </a:r>
            <a:r>
              <a:rPr lang="nl-NL" sz="2400" b="1" i="1" dirty="0" err="1">
                <a:solidFill>
                  <a:schemeClr val="bg1"/>
                </a:solidFill>
              </a:rPr>
              <a:t>and</a:t>
            </a:r>
            <a:r>
              <a:rPr lang="nl-NL" sz="2400" b="1" i="1" dirty="0">
                <a:solidFill>
                  <a:schemeClr val="bg1"/>
                </a:solidFill>
              </a:rPr>
              <a:t> André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3" name="Ruit 2">
            <a:extLst>
              <a:ext uri="{FF2B5EF4-FFF2-40B4-BE49-F238E27FC236}">
                <a16:creationId xmlns:a16="http://schemas.microsoft.com/office/drawing/2014/main" id="{960C1DD4-F28C-4F81-8A06-1B6AC454A8AD}"/>
              </a:ext>
            </a:extLst>
          </p:cNvPr>
          <p:cNvSpPr/>
          <p:nvPr/>
        </p:nvSpPr>
        <p:spPr>
          <a:xfrm>
            <a:off x="1234196" y="3108867"/>
            <a:ext cx="2418061" cy="2422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730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502027" y="698926"/>
            <a:ext cx="9990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&lt;CATALOG&gt;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&lt;COMMON&gt;Bloodroot&lt;/COMMON&gt;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&lt;BOTANICAL&gt;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Sanguinaria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canadensis&lt;/BOTANICAL&gt;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&lt;LIGHT&gt;Mostly Shady&lt;/LIGHT&gt;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&lt;PRICE&gt;$2.44&lt;/PRICE&gt;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&lt;AVAILABILITY&gt;031599&lt;/AVAILABILITY&gt;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&lt;/PLANT&gt;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&lt;COMMON&gt;Columbine&lt;/COMMON&gt;	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&lt;BOTANICAL&gt;Aquilegia canadensis&lt;/BOTANICAL&gt;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&lt;LIGHT&gt;Mostly Shady&lt;/LIGHT&gt;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&lt;PRICE&gt;$9.37&lt;/PRICE&gt;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&lt;AVAILABILITY&gt;030699&lt;/AVAILABILITY&gt;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&lt;/PLANT&gt;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&lt;/CATALOG&gt;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6"/>
            <a:ext cx="168021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981340" y="434189"/>
            <a:ext cx="9990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"description": "List of plants by common name",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"plants": [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”,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"poisonous": true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"Black 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, Ilex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verticillata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"Common 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]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63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8590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589212" y="1150254"/>
            <a:ext cx="999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description: List of plants by common name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plants: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 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 poisonous: true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Black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, Ilex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verticillata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Common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135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git@bitbucket.org:linkit-group/python_api.git</a:t>
            </a:r>
            <a:b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YOUR_NAME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YOUR_NAME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out the 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GB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(3.8)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https://hvdveer@bitbucket.org/linkit-group/python_api.git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python_api</a:t>
            </a:r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Core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concepts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81EC4A-D650-4696-BD42-B7AA3F33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6" y="906495"/>
            <a:ext cx="5798916" cy="867326"/>
          </a:xfrm>
          <a:prstGeom prst="rect">
            <a:avLst/>
          </a:prstGeom>
        </p:spPr>
        <p:txBody>
          <a:bodyPr/>
          <a:lstStyle/>
          <a:p>
            <a:r>
              <a:rPr lang="nl-NL" sz="4800" dirty="0"/>
              <a:t>HTTP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B752E6-7AD5-4C90-AD1E-7419F2E1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66" y="5674761"/>
            <a:ext cx="1249234" cy="12492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3C32AAD-44AC-0F42-9D3D-095C2B4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189" y="1121960"/>
            <a:ext cx="7356194" cy="5004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CD923-94FF-C948-B8EC-80CE910106D7}"/>
              </a:ext>
            </a:extLst>
          </p:cNvPr>
          <p:cNvSpPr/>
          <p:nvPr/>
        </p:nvSpPr>
        <p:spPr>
          <a:xfrm>
            <a:off x="925976" y="1925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 7 </a:t>
            </a:r>
            <a:r>
              <a:rPr lang="nl-NL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calls</a:t>
            </a:r>
          </a:p>
        </p:txBody>
      </p:sp>
    </p:spTree>
    <p:extLst>
      <p:ext uri="{BB962C8B-B14F-4D97-AF65-F5344CB8AC3E}">
        <p14:creationId xmlns:p14="http://schemas.microsoft.com/office/powerpoint/2010/main" val="7604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rest?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78079"/>
            <a:ext cx="907960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bg1"/>
                </a:solidFill>
              </a:rPr>
              <a:t>REST vs. SOAP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SOAP: Simple Object Access Protocol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Relies on 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Data model defined in an XSD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Legacy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REST:  Representational State Transfer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Open communication, no data model requirement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JSON, YAML or even CSV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Much simpler, smaller and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D9E91D-A272-BD45-93DA-1345D297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0"/>
            <a:ext cx="7321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9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dirty="0" err="1">
                <a:solidFill>
                  <a:schemeClr val="bg1"/>
                </a:solidFill>
              </a:rPr>
              <a:t>an</a:t>
            </a:r>
            <a:r>
              <a:rPr lang="nl-NL" dirty="0">
                <a:solidFill>
                  <a:schemeClr val="bg1"/>
                </a:solidFill>
              </a:rPr>
              <a:t> API?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(state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&lt;-&gt; Server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Composition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standardized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utrecht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 PUT / GET / 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Securing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your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api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 err="1">
                <a:solidFill>
                  <a:schemeClr val="bg1"/>
                </a:solidFill>
              </a:rPr>
              <a:t>RESTfull</a:t>
            </a:r>
            <a:r>
              <a:rPr lang="en" sz="2400" b="1" dirty="0">
                <a:solidFill>
                  <a:schemeClr val="bg1"/>
                </a:solidFill>
              </a:rPr>
              <a:t>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Contains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JSON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Rigid, better for data interchange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YAML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Very (human) readable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Flexible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B</a:t>
            </a:r>
            <a:r>
              <a:rPr lang="en" sz="2400" b="1" dirty="0" err="1">
                <a:solidFill>
                  <a:schemeClr val="bg1"/>
                </a:solidFill>
              </a:rPr>
              <a:t>etter</a:t>
            </a:r>
            <a:r>
              <a:rPr lang="en" sz="2400" b="1" dirty="0">
                <a:solidFill>
                  <a:schemeClr val="bg1"/>
                </a:solidFill>
              </a:rPr>
              <a:t> for </a:t>
            </a:r>
            <a:r>
              <a:rPr lang="en-GB" sz="2400" b="1" dirty="0">
                <a:solidFill>
                  <a:schemeClr val="bg1"/>
                </a:solidFill>
              </a:rPr>
              <a:t>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4723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12152</TotalTime>
  <Words>465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Courier New</vt:lpstr>
      <vt:lpstr>LINKIT</vt:lpstr>
      <vt:lpstr>REST API on Python</vt:lpstr>
      <vt:lpstr>Preparation </vt:lpstr>
      <vt:lpstr>Core concepts</vt:lpstr>
      <vt:lpstr>HTTP</vt:lpstr>
      <vt:lpstr>What is rest?</vt:lpstr>
      <vt:lpstr>PowerPoint Presentation</vt:lpstr>
      <vt:lpstr>What is an API?</vt:lpstr>
      <vt:lpstr>Securing your api</vt:lpstr>
      <vt:lpstr>Data serialization language</vt:lpstr>
      <vt:lpstr>XML</vt:lpstr>
      <vt:lpstr>JSON</vt:lpstr>
      <vt:lpstr>YAML</vt:lpstr>
      <vt:lpstr>Clone our repository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114</cp:revision>
  <dcterms:created xsi:type="dcterms:W3CDTF">2019-10-24T08:45:39Z</dcterms:created>
  <dcterms:modified xsi:type="dcterms:W3CDTF">2020-02-15T12:18:37Z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