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6872D-B6A0-4FCE-935D-4AD2C079D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Admisión Especialidad CTP de Pococí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0FA7CB-BCF0-4265-9FD6-C65582132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V 2017</a:t>
            </a:r>
          </a:p>
        </p:txBody>
      </p:sp>
    </p:spTree>
    <p:extLst>
      <p:ext uri="{BB962C8B-B14F-4D97-AF65-F5344CB8AC3E}">
        <p14:creationId xmlns:p14="http://schemas.microsoft.com/office/powerpoint/2010/main" val="651778171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8</TotalTime>
  <Words>7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Corbel</vt:lpstr>
      <vt:lpstr>Wingdings 2</vt:lpstr>
      <vt:lpstr>Marco</vt:lpstr>
      <vt:lpstr>Admisión Especialidad CTP de Pococí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Admisión Especialidad CTP de Pococí</dc:title>
  <dc:creator>Alonso Rafael Ugalde Aguilar</dc:creator>
  <cp:lastModifiedBy>Alonso Rafael Ugalde Aguilar</cp:lastModifiedBy>
  <cp:revision>2</cp:revision>
  <dcterms:created xsi:type="dcterms:W3CDTF">2017-08-30T20:24:19Z</dcterms:created>
  <dcterms:modified xsi:type="dcterms:W3CDTF">2017-08-30T20:33:18Z</dcterms:modified>
</cp:coreProperties>
</file>