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0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37E6-8580-C455-FE22-3EDA5851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8D295-7C2A-04B2-5802-A92C7C4D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75376-74BC-74A1-03E7-FB588BFD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E982F-6BF7-7DF1-65F6-70E2BA16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7E1CB-8C72-5E54-955C-1DDF982F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6668-630A-B399-9C3F-973417B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7290C-41FE-8088-B20F-F4050C8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9512E-826B-1FF5-DFB3-1049B902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05D02-47F2-A169-59B0-1BA3C7B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54A51-920F-EEB9-4A87-29620A5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4ECD4-1591-0415-AFAC-C29AC541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B92247-CDC2-A533-5C02-9F29603C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5750A-AE7F-5898-2060-F0F17B13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872E-A0DD-348A-4E54-1073051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09B17-2464-7A1A-FEF4-83C13A8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7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F4030-9747-37BE-852E-94CCE1CA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9CD65-7CE1-4EB6-28F6-2DD2B65C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2C55E-864A-EAF2-408C-FC4B5EE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70E65-B763-476D-C8EE-0C61A495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151F2-8BF4-8370-FDC8-FD812C9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DD9B-D2E4-7FDB-2DA1-3D8CF1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21B56C-3F66-0B69-6568-8FF43445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DFEA-F9F7-13A5-0B19-83B345E0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253D9-AAAA-6FA0-DC5A-4E59336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A6C54-1FAA-A6B9-8113-089D486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3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95AD-2CB6-ADBE-F973-EE941DAE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BF260-459F-0B02-1CB7-026355BF5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4935E-4D92-7218-82AB-5B7AADF6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267E6-A9D8-13E3-4B81-3135429D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6CBF1-297E-E755-93E7-CF88F724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A093E-A91D-A703-7491-2DB1ECC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DA141-7D3B-3AFB-9305-90730A1E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7A176-F188-D400-FC5C-80C4805D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341FB-B593-3A58-5EA2-9D2ADFDD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FC3ABC-110A-644F-3D69-87EFFA92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17986F-D4CF-AA94-5E73-237114C3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408D76-73A5-D329-EDB3-64EF1F0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0F23EF-CBF3-C8A1-A69B-8DCD0D3F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07147-7BDA-BA6F-80AD-F3A80B1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4423-354A-1932-E8A3-9CB9B2DC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4178D7-3E8C-D9B7-A92D-31834C2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7ACD3F-CEB3-E233-48A0-0C3AF17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4A8197-E158-7133-9BD5-8E0A818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FC11D8-7D2C-CF58-4409-A60B5D86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E107C-F3C4-653B-DA1A-1D763297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EE6D73-E118-CA66-653D-A1DAA630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3D2-60DC-0DAE-BD3D-D4AFD215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93F8F-E170-CC20-CBC1-E0FBFE92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5B179-0740-E037-7C80-DBCD77D6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110FD-A176-99C0-5BFA-C4CF7BFD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674379-51B7-4A24-A52D-17C1CAF4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F0349-7E52-39A3-6DDA-8954A80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8A3C-BB2E-ED39-43BC-6D8792C6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F288F-5B9F-253E-4188-84AB09C9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12B42-9913-D361-F5FD-807ECBA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BBB2A-0F4D-880F-FD86-216382D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519DB-F6FB-B310-4E37-032C603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4E7AD-49BB-8D0F-D4C0-C604FA4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A3C7D-B927-2251-EEF3-D5CD487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F0546-5431-1FFB-30BC-74F1055E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BE9A5-6E54-14DE-D698-F41C2BC79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078F2-AD2A-4A57-B2B6-F0D9AD2AD2DF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7D1D-7515-697B-09EC-62E975E70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8A9AC-6289-317A-221B-C4F8C351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5285-7765-498C-9AC9-772D8155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4A67A-DB80-C638-557F-6F9B7CBD3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df.columns</a:t>
            </a:r>
            <a:r>
              <a:rPr lang="pt-BR" dirty="0"/>
              <a:t> pra listar as colunas</a:t>
            </a:r>
          </a:p>
          <a:p>
            <a:pPr marL="0" indent="0">
              <a:buNone/>
            </a:pPr>
            <a:r>
              <a:rPr lang="pt-BR" dirty="0"/>
              <a:t>Df.info para listar as colunas e tipo de dados</a:t>
            </a:r>
          </a:p>
          <a:p>
            <a:pPr marL="0" indent="0">
              <a:buNone/>
            </a:pPr>
            <a:r>
              <a:rPr lang="pt-BR" dirty="0"/>
              <a:t>Pra saber a memoria: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03C45C-FF5B-54F9-44CB-BD9A2BFF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825625"/>
            <a:ext cx="4034294" cy="41458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5870B-B21C-C6C6-ACF1-5A6F2192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6380"/>
            <a:ext cx="621116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2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Adicionando uma coluna a mais pra teste</a:t>
            </a:r>
          </a:p>
          <a:p>
            <a:r>
              <a:rPr lang="pt-BR" sz="2400" dirty="0" err="1"/>
              <a:t>Describe</a:t>
            </a:r>
            <a:r>
              <a:rPr lang="pt-BR" sz="2400" dirty="0"/>
              <a:t> forma um </a:t>
            </a:r>
            <a:r>
              <a:rPr lang="pt-BR" sz="2400" dirty="0" err="1"/>
              <a:t>dataframe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B9CB0D-A2CD-2865-3CBB-4741EDD2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13" y="2637016"/>
            <a:ext cx="3439005" cy="2381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F88E89-290D-A116-5403-B1D28603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32" y="1001684"/>
            <a:ext cx="2061154" cy="39009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D47B2-66BE-FB83-06F3-40A36F91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55" y="1001684"/>
            <a:ext cx="2838846" cy="31578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7B1A15-8D29-8E83-DC8A-6207CC7A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3286" y="5037597"/>
            <a:ext cx="12192000" cy="19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5 primeiras linhas / 5 últimas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colocar a </a:t>
            </a:r>
            <a:r>
              <a:rPr lang="pt-BR" dirty="0" err="1"/>
              <a:t>qtde</a:t>
            </a:r>
            <a:r>
              <a:rPr lang="pt-BR" dirty="0"/>
              <a:t> do lado, </a:t>
            </a:r>
            <a:r>
              <a:rPr lang="pt-BR" dirty="0" err="1"/>
              <a:t>sera</a:t>
            </a:r>
            <a:r>
              <a:rPr lang="pt-BR" dirty="0"/>
              <a:t> o total de linhas a aparecer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99181F-39C6-D224-9A9D-74C85B1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76" y="2747484"/>
            <a:ext cx="5334744" cy="34294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8AA882-32FB-2CD8-60C9-1CA8E12A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81" y="3025384"/>
            <a:ext cx="554432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0B22A2-98EE-040F-05A4-831F1719558D}"/>
              </a:ext>
            </a:extLst>
          </p:cNvPr>
          <p:cNvSpPr/>
          <p:nvPr/>
        </p:nvSpPr>
        <p:spPr>
          <a:xfrm>
            <a:off x="439838" y="243068"/>
            <a:ext cx="11169570" cy="613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7664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Control</a:t>
            </a:r>
            <a:r>
              <a:rPr lang="pt-BR" dirty="0"/>
              <a:t>  “;”: para fazer comentário</a:t>
            </a:r>
          </a:p>
          <a:p>
            <a:r>
              <a:rPr lang="pt-BR" dirty="0"/>
              <a:t>Shift </a:t>
            </a:r>
            <a:r>
              <a:rPr lang="pt-BR" dirty="0" err="1"/>
              <a:t>alt</a:t>
            </a:r>
            <a:r>
              <a:rPr lang="pt-BR" dirty="0"/>
              <a:t> seta pra baixo: pra duplicar a linha</a:t>
            </a:r>
          </a:p>
          <a:p>
            <a:r>
              <a:rPr lang="pt-BR" dirty="0"/>
              <a:t>Mover linha pra baixo: </a:t>
            </a:r>
            <a:r>
              <a:rPr lang="pt-BR" dirty="0" err="1"/>
              <a:t>alt</a:t>
            </a:r>
            <a:r>
              <a:rPr lang="pt-BR" dirty="0"/>
              <a:t> e seta baixo pra onde quiser</a:t>
            </a:r>
          </a:p>
          <a:p>
            <a:r>
              <a:rPr lang="pt-BR" dirty="0" err="1"/>
              <a:t>Control</a:t>
            </a:r>
            <a:r>
              <a:rPr lang="pt-BR" dirty="0"/>
              <a:t> “h”: pra substituir algo</a:t>
            </a:r>
          </a:p>
          <a:p>
            <a:r>
              <a:rPr lang="pt-BR" dirty="0" err="1"/>
              <a:t>Control</a:t>
            </a:r>
            <a:r>
              <a:rPr lang="pt-BR" dirty="0"/>
              <a:t> “d”: pra mudar a próxima ocorrência</a:t>
            </a:r>
          </a:p>
          <a:p>
            <a:r>
              <a:rPr lang="pt-BR" dirty="0" err="1"/>
              <a:t>Control</a:t>
            </a:r>
            <a:r>
              <a:rPr lang="pt-BR" dirty="0"/>
              <a:t> “l”: seleciona linha</a:t>
            </a:r>
          </a:p>
          <a:p>
            <a:r>
              <a:rPr lang="pt-BR" dirty="0"/>
              <a:t>Alt “z”: adapta o conteúdo à tela</a:t>
            </a:r>
          </a:p>
          <a:p>
            <a:r>
              <a:rPr lang="pt-BR" dirty="0" err="1"/>
              <a:t>Control</a:t>
            </a:r>
            <a:r>
              <a:rPr lang="pt-BR" dirty="0"/>
              <a:t> shift k apaga a linha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11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ler algum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“..” pra voltar pasta e depois abrir onde esta</a:t>
            </a:r>
          </a:p>
          <a:p>
            <a:r>
              <a:rPr lang="pt-BR" dirty="0"/>
              <a:t>Usar o separador (no caso é “;”)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E49CF-094E-DD03-2419-6AB3C69F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45" y="4001294"/>
            <a:ext cx="641122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quantas linhas e colunas:</a:t>
            </a:r>
          </a:p>
          <a:p>
            <a:endParaRPr lang="pt-BR" dirty="0"/>
          </a:p>
          <a:p>
            <a:r>
              <a:rPr lang="pt-BR" dirty="0"/>
              <a:t>Para saber memoria usada: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DC71F-65C5-4A5B-6527-EC491BBD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26" y="924603"/>
            <a:ext cx="4867954" cy="1667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98F2B2-999D-C313-802E-8DEB3FD3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1" y="2922457"/>
            <a:ext cx="4153541" cy="32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trocar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como tipo objeto</a:t>
            </a:r>
          </a:p>
          <a:p>
            <a:endParaRPr lang="pt-BR" dirty="0"/>
          </a:p>
          <a:p>
            <a:r>
              <a:rPr lang="pt-BR" dirty="0"/>
              <a:t>Usar o </a:t>
            </a:r>
            <a:r>
              <a:rPr lang="pt-BR" dirty="0" err="1"/>
              <a:t>astype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595D49-15D4-AB66-73DE-9BB18194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82" y="1482620"/>
            <a:ext cx="6458851" cy="29436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B61B36-27E1-209E-2F43-79363E12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26" y="4920556"/>
            <a:ext cx="552527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em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cria uma condição booleana, e quando for retornar, puxa apenas que são </a:t>
            </a:r>
            <a:r>
              <a:rPr lang="pt-BR" dirty="0" err="1"/>
              <a:t>True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3FCA1F-14F0-C87B-A474-778BF0A6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75" y="3429000"/>
            <a:ext cx="648743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Saber quem é o maior: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0AE25-FBD6-1A3D-401C-753178E9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91" y="1469984"/>
            <a:ext cx="5721066" cy="5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11DA-E8F8-58DC-D079-87367106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9C51B-8E5C-FCDB-5DC3-0E08CD49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a lista</a:t>
            </a:r>
          </a:p>
          <a:p>
            <a:endParaRPr lang="pt-BR" dirty="0"/>
          </a:p>
          <a:p>
            <a:r>
              <a:rPr lang="pt-BR" dirty="0"/>
              <a:t>Transformar em series pandas</a:t>
            </a:r>
          </a:p>
          <a:p>
            <a:endParaRPr lang="pt-BR" dirty="0"/>
          </a:p>
          <a:p>
            <a:r>
              <a:rPr lang="pt-BR" dirty="0"/>
              <a:t>Depois exibir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476E40-FA12-EFD3-A2A1-DB164ED1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1" y="873502"/>
            <a:ext cx="4829849" cy="1105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E93721-63B8-3888-DEF1-658498EE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6679"/>
            <a:ext cx="6144482" cy="895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6028E5-847B-20DA-F120-4AA5051D3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35" y="3963208"/>
            <a:ext cx="6973273" cy="10955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D158FD-308A-28F5-1F97-0015BBBA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221" y="4626429"/>
            <a:ext cx="2076294" cy="2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colunas e deixar em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será necessário listas as colunas e colocar numa medida/variável</a:t>
            </a:r>
          </a:p>
          <a:p>
            <a:r>
              <a:rPr lang="pt-BR" dirty="0"/>
              <a:t>Após listadas, colocar em ordem e na sequência usar no fato</a:t>
            </a:r>
          </a:p>
          <a:p>
            <a:r>
              <a:rPr lang="pt-BR" dirty="0"/>
              <a:t>Pode usar no fato sem precisar criar cópia, pois não iria alterar a estrutura original, apenas mudar a sequencia das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8361F7-2E9C-267E-D48B-9903D56A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81" y="4909961"/>
            <a:ext cx="461074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nomes das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que reatribuir a ele mesmo</a:t>
            </a:r>
          </a:p>
          <a:p>
            <a:r>
              <a:rPr lang="pt-BR" dirty="0"/>
              <a:t>Usar o </a:t>
            </a:r>
            <a:r>
              <a:rPr lang="pt-BR" dirty="0" err="1"/>
              <a:t>rename</a:t>
            </a:r>
            <a:r>
              <a:rPr lang="pt-BR" dirty="0"/>
              <a:t> e </a:t>
            </a:r>
            <a:r>
              <a:rPr lang="pt-BR" dirty="0" err="1"/>
              <a:t>columns</a:t>
            </a:r>
            <a:r>
              <a:rPr lang="pt-BR" dirty="0"/>
              <a:t>, mais dicionário</a:t>
            </a:r>
          </a:p>
          <a:p>
            <a:r>
              <a:rPr lang="pt-BR" dirty="0"/>
              <a:t>E tem outra opção no próximo slide</a:t>
            </a:r>
          </a:p>
          <a:p>
            <a:r>
              <a:rPr lang="pt-BR" dirty="0"/>
              <a:t>Se alterar aqui, altera tudo antes também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DDB40F-1FC9-FF31-FA43-F44EFAF8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46" y="3896426"/>
            <a:ext cx="653506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Mudar nome de coluna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no próprio atributo o </a:t>
            </a:r>
            <a:r>
              <a:rPr lang="pt-BR" dirty="0" err="1"/>
              <a:t>rename</a:t>
            </a:r>
            <a:r>
              <a:rPr lang="pt-BR" dirty="0"/>
              <a:t>, e no final usar o </a:t>
            </a:r>
            <a:r>
              <a:rPr lang="pt-BR" dirty="0" err="1"/>
              <a:t>inplace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0F6425-B05C-C417-B2F2-A949D69A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847894"/>
            <a:ext cx="550621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parquet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pyarrow</a:t>
            </a:r>
            <a:endParaRPr lang="pt-BR" dirty="0"/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/>
              <a:t>fastparquet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33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pip install pandas </a:t>
            </a:r>
            <a:r>
              <a:rPr lang="en-US" dirty="0" err="1"/>
              <a:t>pyarrow</a:t>
            </a:r>
            <a:r>
              <a:rPr lang="en-US" dirty="0"/>
              <a:t>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pdimport</a:t>
            </a:r>
            <a:r>
              <a:rPr lang="pt-BR" dirty="0"/>
              <a:t> os# </a:t>
            </a:r>
            <a:r>
              <a:rPr lang="pt-BR" dirty="0" err="1"/>
              <a:t>Diretóriosexcel_folder</a:t>
            </a:r>
            <a:r>
              <a:rPr lang="pt-BR" dirty="0"/>
              <a:t> = 'caminho/para/</a:t>
            </a:r>
            <a:r>
              <a:rPr lang="pt-BR" dirty="0" err="1"/>
              <a:t>pasta_de_excel</a:t>
            </a:r>
            <a:r>
              <a:rPr lang="pt-BR" dirty="0"/>
              <a:t>'  # Pasta contendo arquivos </a:t>
            </a:r>
            <a:r>
              <a:rPr lang="pt-BR" dirty="0" err="1"/>
              <a:t>Excelparquet_folder</a:t>
            </a:r>
            <a:r>
              <a:rPr lang="pt-BR" dirty="0"/>
              <a:t> = 'caminho/para/</a:t>
            </a:r>
            <a:r>
              <a:rPr lang="pt-BR" dirty="0" err="1"/>
              <a:t>pasta_de_parquet</a:t>
            </a:r>
            <a:r>
              <a:rPr lang="pt-BR" dirty="0"/>
              <a:t>'  # Pasta para salvar arquivos Parquet# Cria a pasta de saída se não </a:t>
            </a:r>
            <a:r>
              <a:rPr lang="pt-BR" dirty="0" err="1"/>
              <a:t>existirif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os.path.exists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):    </a:t>
            </a:r>
            <a:r>
              <a:rPr lang="pt-BR" dirty="0" err="1"/>
              <a:t>os.makedirs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)# Itera sobre todos os arquivos na </a:t>
            </a:r>
            <a:r>
              <a:rPr lang="pt-BR" dirty="0" err="1"/>
              <a:t>pastafor</a:t>
            </a:r>
            <a:r>
              <a:rPr lang="pt-BR" dirty="0"/>
              <a:t> </a:t>
            </a:r>
            <a:r>
              <a:rPr lang="pt-BR" dirty="0" err="1"/>
              <a:t>file_name</a:t>
            </a:r>
            <a:r>
              <a:rPr lang="pt-BR" dirty="0"/>
              <a:t> in </a:t>
            </a:r>
            <a:r>
              <a:rPr lang="pt-BR" dirty="0" err="1"/>
              <a:t>os.listdir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):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xlsx</a:t>
            </a:r>
            <a:r>
              <a:rPr lang="pt-BR" dirty="0"/>
              <a:t>')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</a:t>
            </a:r>
            <a:r>
              <a:rPr lang="pt-BR" dirty="0"/>
              <a:t>'):        # Caminho completo do arquivo Excel        </a:t>
            </a:r>
            <a:r>
              <a:rPr lang="pt-BR" dirty="0" err="1"/>
              <a:t>excel_file_path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, </a:t>
            </a:r>
            <a:r>
              <a:rPr lang="pt-BR" dirty="0" err="1"/>
              <a:t>file_name</a:t>
            </a:r>
            <a:r>
              <a:rPr lang="pt-BR" dirty="0"/>
              <a:t>)                # Nome do arquivo Parquet        </a:t>
            </a:r>
            <a:r>
              <a:rPr lang="pt-BR" dirty="0" err="1"/>
              <a:t>parquet_file_name</a:t>
            </a:r>
            <a:r>
              <a:rPr lang="pt-BR" dirty="0"/>
              <a:t> = </a:t>
            </a:r>
            <a:r>
              <a:rPr lang="pt-BR" dirty="0" err="1"/>
              <a:t>os.path.splitext</a:t>
            </a:r>
            <a:r>
              <a:rPr lang="pt-BR" dirty="0"/>
              <a:t>(</a:t>
            </a:r>
            <a:r>
              <a:rPr lang="pt-BR" dirty="0" err="1"/>
              <a:t>file_name</a:t>
            </a:r>
            <a:r>
              <a:rPr lang="pt-BR" dirty="0"/>
              <a:t>)[0] + '.parquet'        </a:t>
            </a:r>
            <a:r>
              <a:rPr lang="pt-BR" dirty="0" err="1"/>
              <a:t>parquet_file_path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, </a:t>
            </a:r>
            <a:r>
              <a:rPr lang="pt-BR" dirty="0" err="1"/>
              <a:t>parquet_file_name</a:t>
            </a:r>
            <a:r>
              <a:rPr lang="pt-BR" dirty="0"/>
              <a:t>)        # Leitura do arquivo Excel        </a:t>
            </a:r>
            <a:r>
              <a:rPr lang="pt-BR" dirty="0" err="1"/>
              <a:t>try</a:t>
            </a:r>
            <a:r>
              <a:rPr lang="pt-BR" dirty="0"/>
              <a:t>:            </a:t>
            </a: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pd.read_excel</a:t>
            </a:r>
            <a:r>
              <a:rPr lang="pt-BR" dirty="0"/>
              <a:t>(</a:t>
            </a:r>
            <a:r>
              <a:rPr lang="pt-BR" dirty="0" err="1"/>
              <a:t>excel_file_path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openpyxl</a:t>
            </a:r>
            <a:r>
              <a:rPr lang="pt-BR" dirty="0"/>
              <a:t>')            # Salvamento como Parquet            </a:t>
            </a:r>
            <a:r>
              <a:rPr lang="pt-BR" dirty="0" err="1"/>
              <a:t>df.to_parquet</a:t>
            </a:r>
            <a:r>
              <a:rPr lang="pt-BR" dirty="0"/>
              <a:t>(</a:t>
            </a:r>
            <a:r>
              <a:rPr lang="pt-BR" dirty="0" err="1"/>
              <a:t>parquet_file_path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pyarrow</a:t>
            </a:r>
            <a:r>
              <a:rPr lang="pt-BR" dirty="0"/>
              <a:t>')            print(</a:t>
            </a:r>
            <a:r>
              <a:rPr lang="pt-BR" dirty="0" err="1"/>
              <a:t>f'Convertido</a:t>
            </a:r>
            <a:r>
              <a:rPr lang="pt-BR" dirty="0"/>
              <a:t>: {</a:t>
            </a:r>
            <a:r>
              <a:rPr lang="pt-BR" dirty="0" err="1"/>
              <a:t>file_name</a:t>
            </a:r>
            <a:r>
              <a:rPr lang="pt-BR" dirty="0"/>
              <a:t>} para {</a:t>
            </a:r>
            <a:r>
              <a:rPr lang="pt-BR" dirty="0" err="1"/>
              <a:t>parquet_file_name</a:t>
            </a:r>
            <a:r>
              <a:rPr lang="pt-BR" dirty="0"/>
              <a:t>}')    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as e:            print(</a:t>
            </a:r>
            <a:r>
              <a:rPr lang="pt-BR" dirty="0" err="1"/>
              <a:t>f'Erro</a:t>
            </a:r>
            <a:r>
              <a:rPr lang="pt-BR" dirty="0"/>
              <a:t> ao converter {</a:t>
            </a:r>
            <a:r>
              <a:rPr lang="pt-BR" dirty="0" err="1"/>
              <a:t>file_name</a:t>
            </a:r>
            <a:r>
              <a:rPr lang="pt-BR" dirty="0"/>
              <a:t>}: {e}')</a:t>
            </a:r>
          </a:p>
        </p:txBody>
      </p:sp>
    </p:spTree>
    <p:extLst>
      <p:ext uri="{BB962C8B-B14F-4D97-AF65-F5344CB8AC3E}">
        <p14:creationId xmlns:p14="http://schemas.microsoft.com/office/powerpoint/2010/main" val="294701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2A3CD-987D-6C82-BA77-F5A0C60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valores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E27CD66-698E-FB81-B50E-7BBCBE13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662205"/>
            <a:ext cx="6172200" cy="23294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C2CFC-0BC8-727C-6202-D4CA4336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pegar do maior para o menor</a:t>
            </a:r>
          </a:p>
          <a:p>
            <a:r>
              <a:rPr lang="pt-BR" dirty="0"/>
              <a:t>Se precisar decrescente, usar um booleano de False em </a:t>
            </a:r>
            <a:r>
              <a:rPr lang="pt-BR" dirty="0" err="1"/>
              <a:t>ascending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572CE0-1D9C-B0B6-C4AE-0C27A25A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3524998"/>
            <a:ext cx="610637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A945-7F76-399C-440D-D164C7D1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inplace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4D13F-B189-9321-C329-F5DC3D2C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Quando usado </a:t>
            </a:r>
            <a:r>
              <a:rPr lang="pt-BR" dirty="0" err="1"/>
              <a:t>inplace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ele substitui o material original</a:t>
            </a:r>
          </a:p>
          <a:p>
            <a:endParaRPr lang="pt-BR" dirty="0"/>
          </a:p>
          <a:p>
            <a:r>
              <a:rPr lang="pt-BR" dirty="0"/>
              <a:t>O os códigos ao lado são a mesma coisa (no ‘</a:t>
            </a:r>
            <a:r>
              <a:rPr lang="pt-BR" dirty="0" err="1"/>
              <a:t>sort_values</a:t>
            </a:r>
            <a:r>
              <a:rPr lang="pt-BR" dirty="0"/>
              <a:t>’)</a:t>
            </a:r>
          </a:p>
          <a:p>
            <a:r>
              <a:rPr lang="pt-BR" dirty="0"/>
              <a:t>*</a:t>
            </a:r>
            <a:r>
              <a:rPr lang="pt-BR" dirty="0" err="1"/>
              <a:t>inplace</a:t>
            </a:r>
            <a:r>
              <a:rPr lang="pt-BR" dirty="0"/>
              <a:t> não retorna um </a:t>
            </a:r>
            <a:r>
              <a:rPr lang="pt-BR" dirty="0" err="1"/>
              <a:t>dataframe</a:t>
            </a:r>
            <a:r>
              <a:rPr lang="pt-BR" dirty="0"/>
              <a:t> novo</a:t>
            </a:r>
          </a:p>
          <a:p>
            <a:r>
              <a:rPr lang="pt-BR" dirty="0" err="1"/>
              <a:t>Entao</a:t>
            </a:r>
            <a:r>
              <a:rPr lang="pt-BR" dirty="0"/>
              <a:t> no ultimo quadro tem que fazer substituindo devido o motivo citado acima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78E781-07AA-BBA8-E79A-AAAADC14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76" y="637785"/>
            <a:ext cx="5868219" cy="27912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A833C9-1DC1-1C96-4F4E-56F18BA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93" y="3653870"/>
            <a:ext cx="5458587" cy="10860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4190FE9-6C97-BD68-0F27-A3D665D1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93" y="5072345"/>
            <a:ext cx="5734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D8CC5-AC86-3008-0B3C-A9D40B23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valor e ordem </a:t>
            </a:r>
            <a:r>
              <a:rPr lang="pt-BR" dirty="0" err="1"/>
              <a:t>alfabetica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6E0C-C844-B3E9-58A4-940C015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Abre uma lista e passa o valor desejado e coluna para alterar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F56108-8680-1FB9-8FBC-8C09210C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63" y="720298"/>
            <a:ext cx="574437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D7DC2-505C-9BF5-08FD-E2ACBB0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duplicatas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D0A663-2975-38B1-B053-6FF2F60E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Drop_duplicates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keep</a:t>
            </a:r>
            <a:r>
              <a:rPr lang="pt-BR" dirty="0"/>
              <a:t> é para manter sempre o primeiro com o </a:t>
            </a:r>
            <a:r>
              <a:rPr lang="pt-BR" dirty="0" err="1"/>
              <a:t>first</a:t>
            </a:r>
            <a:r>
              <a:rPr lang="pt-BR" dirty="0"/>
              <a:t> (</a:t>
            </a:r>
            <a:r>
              <a:rPr lang="pt-BR" dirty="0" err="1"/>
              <a:t>last</a:t>
            </a:r>
            <a:r>
              <a:rPr lang="pt-BR" dirty="0"/>
              <a:t>.. Ultimo)</a:t>
            </a:r>
          </a:p>
          <a:p>
            <a:r>
              <a:rPr lang="pt-BR" dirty="0"/>
              <a:t>E para fazer sentido com a atualização, fazer uma </a:t>
            </a:r>
            <a:r>
              <a:rPr lang="pt-BR" dirty="0" err="1"/>
              <a:t>ascending</a:t>
            </a:r>
            <a:r>
              <a:rPr lang="pt-BR" dirty="0"/>
              <a:t> com o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C72D3-2D16-C476-31A6-D46B0B9B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85" y="1257300"/>
            <a:ext cx="3820058" cy="1086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1473BF-3884-36EB-B1D7-EA6693C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73" y="2744329"/>
            <a:ext cx="4321482" cy="3884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C3FF13-34AE-130D-D209-45768E51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8" y="4143736"/>
            <a:ext cx="5307730" cy="26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B087-A2BA-CD94-782C-330BDD11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duplicatas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DCAF8-4D69-AADF-644E-817D3A49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ver se deu certo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44A64-1E45-6EA3-79B3-CD7AD2FF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63" y="2142652"/>
            <a:ext cx="522995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são os cubos (verbos, ações)</a:t>
            </a:r>
          </a:p>
          <a:p>
            <a:endParaRPr lang="pt-BR" dirty="0"/>
          </a:p>
          <a:p>
            <a:r>
              <a:rPr lang="pt-BR" dirty="0"/>
              <a:t>Chave de rosca/inglesa são atributos: é uma característica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F605A0-E664-BF8F-9AD4-C16E3D0D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77" y="3256365"/>
            <a:ext cx="3654023" cy="3601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F468EE-C913-62E4-818E-469D90E3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5" y="3459871"/>
            <a:ext cx="49346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655D4-246E-0091-63DD-99A7D06E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BB097-7B17-BAC3-C624-8E85F0DE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</a:t>
            </a:r>
            <a:r>
              <a:rPr lang="pt-BR" dirty="0" err="1"/>
              <a:t>astype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.. </a:t>
            </a:r>
            <a:r>
              <a:rPr lang="pt-BR" dirty="0" err="1"/>
              <a:t>Str</a:t>
            </a:r>
            <a:r>
              <a:rPr lang="pt-BR" dirty="0"/>
              <a:t>.. Int..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BD647-D631-72C7-B92B-99FCC371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14" y="681037"/>
            <a:ext cx="3219899" cy="2581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D485C7-0142-80DA-4CF0-7216919A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07" y="4342127"/>
            <a:ext cx="10004385" cy="1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ABCAD-5694-3F94-7CAF-ACFEBA69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coluna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561EF7-1474-047B-EBE3-0895CF8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1" y="2376145"/>
            <a:ext cx="4201111" cy="1457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5355D-880E-9A12-3F91-A10E9855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32" y="1690688"/>
            <a:ext cx="680179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FA90D-0197-2D72-E5F9-E42AEA7B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 </a:t>
            </a:r>
            <a:r>
              <a:rPr lang="pt-BR" dirty="0" err="1"/>
              <a:t>maiscula</a:t>
            </a:r>
            <a:r>
              <a:rPr lang="pt-BR" dirty="0"/>
              <a:t> (tem que ser </a:t>
            </a:r>
            <a:r>
              <a:rPr lang="pt-BR" dirty="0" err="1"/>
              <a:t>str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8052A-0E5E-7587-AB25-C165267D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896319"/>
            <a:ext cx="597300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FF922-50E5-0C50-8D09-8735311B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texto antes de algo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BC3B3F4-B4B6-5A41-09E9-08FA1F8D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968" y="1480866"/>
            <a:ext cx="6020640" cy="388674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C790EA-AC35-FDC3-BE78-7D984ACC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 ele aplica uma função em todas a </a:t>
            </a:r>
            <a:r>
              <a:rPr lang="pt-BR" dirty="0" err="1"/>
              <a:t>slinhas</a:t>
            </a:r>
            <a:r>
              <a:rPr lang="pt-BR" dirty="0"/>
              <a:t> da serie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580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CC449-9ABF-6617-2532-87120D56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09093-DB08-684A-AF2F-01E4FEF6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um </a:t>
            </a:r>
            <a:r>
              <a:rPr lang="pt-BR" dirty="0" err="1"/>
              <a:t>def</a:t>
            </a:r>
            <a:r>
              <a:rPr lang="pt-BR" dirty="0"/>
              <a:t>, mas usada em apenas uma linha</a:t>
            </a:r>
          </a:p>
          <a:p>
            <a:r>
              <a:rPr lang="pt-BR" dirty="0"/>
              <a:t>Exemplo:</a:t>
            </a:r>
          </a:p>
          <a:p>
            <a:r>
              <a:rPr lang="pt-BR" dirty="0" err="1"/>
              <a:t>Df</a:t>
            </a:r>
            <a:r>
              <a:rPr lang="pt-BR" dirty="0"/>
              <a:t> = lambda nome: </a:t>
            </a:r>
            <a:r>
              <a:rPr lang="pt-BR" dirty="0" err="1"/>
              <a:t>nome.split</a:t>
            </a:r>
            <a:r>
              <a:rPr lang="pt-BR" dirty="0"/>
              <a:t>(“_”)[0]</a:t>
            </a:r>
          </a:p>
          <a:p>
            <a:r>
              <a:rPr lang="pt-BR" dirty="0" err="1"/>
              <a:t>Df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13FCF-9B90-AD95-7F40-9AA76788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a função mais simples</a:t>
            </a:r>
          </a:p>
          <a:p>
            <a:r>
              <a:rPr lang="pt-BR" dirty="0"/>
              <a:t>Usar apenas uma linha e não há reincidência</a:t>
            </a:r>
          </a:p>
          <a:p>
            <a:r>
              <a:rPr lang="pt-BR" dirty="0"/>
              <a:t>Usada pra não poluir o projeto</a:t>
            </a:r>
          </a:p>
          <a:p>
            <a:r>
              <a:rPr lang="pt-BR" dirty="0"/>
              <a:t>“função </a:t>
            </a:r>
            <a:r>
              <a:rPr lang="pt-BR" dirty="0" err="1"/>
              <a:t>anonima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10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CA779-0757-7E12-1EAF-786AADE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pegar últimos valores de algo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DEFBC9-793A-5A7B-ABC3-0E598CC7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52688"/>
            <a:ext cx="6172200" cy="194309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96151-6310-9264-4C8C-8FDCF972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Igual quando mostra últimos valores do numero do </a:t>
            </a:r>
            <a:r>
              <a:rPr lang="pt-BR"/>
              <a:t>cartao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Shape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Diz quantas linhas a minha serie tem:</a:t>
            </a:r>
          </a:p>
          <a:p>
            <a:r>
              <a:rPr lang="pt-BR" dirty="0"/>
              <a:t>Formou uma tupla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537510-10AC-ACA6-71AE-AF91AD97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836207"/>
            <a:ext cx="11223171" cy="1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9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iloc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Iloc</a:t>
            </a:r>
            <a:r>
              <a:rPr lang="pt-BR" dirty="0"/>
              <a:t> </a:t>
            </a:r>
            <a:r>
              <a:rPr lang="pt-BR" dirty="0" err="1"/>
              <a:t>vc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 garantindo que está pegando pela posição</a:t>
            </a:r>
          </a:p>
          <a:p>
            <a:r>
              <a:rPr lang="pt-BR" dirty="0" err="1"/>
              <a:t>Loc</a:t>
            </a:r>
            <a:r>
              <a:rPr lang="pt-BR" dirty="0"/>
              <a:t> é </a:t>
            </a:r>
            <a:r>
              <a:rPr lang="pt-BR" dirty="0" err="1"/>
              <a:t>indice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C183C-2B90-AF9C-DAA2-66733E2A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23" y="2549804"/>
            <a:ext cx="4124763" cy="3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Dar nome a serie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“essa serie vai ter esse conjunto de dados que é uma lista, o nome dessa série é XXXX e atribui a uma variável”</a:t>
            </a:r>
          </a:p>
          <a:p>
            <a:r>
              <a:rPr lang="pt-BR" dirty="0"/>
              <a:t>Igual nome de coluna de </a:t>
            </a:r>
            <a:r>
              <a:rPr lang="pt-BR" dirty="0" err="1"/>
              <a:t>excel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510E6B-FBBF-7AD7-71B0-ECEDC21A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429000"/>
            <a:ext cx="6020062" cy="31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Criei um dicionário</a:t>
            </a:r>
          </a:p>
          <a:p>
            <a:r>
              <a:rPr lang="pt-BR" dirty="0" err="1"/>
              <a:t>Df</a:t>
            </a:r>
            <a:r>
              <a:rPr lang="pt-BR" dirty="0"/>
              <a:t> é o nome que eu quero, pode ser qualquer um</a:t>
            </a:r>
          </a:p>
          <a:p>
            <a:r>
              <a:rPr lang="pt-BR" dirty="0"/>
              <a:t>Usar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 err="1"/>
              <a:t>Dataframe</a:t>
            </a:r>
            <a:r>
              <a:rPr lang="pt-BR" dirty="0"/>
              <a:t> é um conjunto de series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4A225-D64E-62C8-4679-70AE8C3D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71" y="3104385"/>
            <a:ext cx="3986019" cy="3442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FCD86E-7D08-6195-E994-DDA23B8C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0" y="4134978"/>
            <a:ext cx="2873905" cy="20419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594587-1DF3-9D5C-63C8-012A691C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592" y="4933605"/>
            <a:ext cx="2582268" cy="7157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59D727C-A038-E257-9338-5629957F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92" y="4001294"/>
            <a:ext cx="2667351" cy="7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acessar 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acessar uma linha do </a:t>
            </a:r>
            <a:r>
              <a:rPr lang="pt-BR" dirty="0" err="1"/>
              <a:t>dataframe</a:t>
            </a:r>
            <a:r>
              <a:rPr lang="pt-BR" dirty="0"/>
              <a:t>, vai retornar uma serie</a:t>
            </a:r>
          </a:p>
          <a:p>
            <a:r>
              <a:rPr lang="pt-BR" dirty="0"/>
              <a:t>Os índices da serie serão os nomes das colunas</a:t>
            </a:r>
          </a:p>
          <a:p>
            <a:r>
              <a:rPr lang="pt-BR" dirty="0"/>
              <a:t>Nome da serie é o índice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6F6919-F8DD-EC6F-D456-B8C961A7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10" y="2899508"/>
            <a:ext cx="4096322" cy="2495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30E926-E115-E61B-0E44-331E2F47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7" y="4147457"/>
            <a:ext cx="440116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iloc</a:t>
            </a:r>
            <a:r>
              <a:rPr lang="pt-BR" dirty="0"/>
              <a:t> serve para pegar a posição, abaixo fiz uma inversão da ordem dos números para mostrar, a posição zero ainda pega o primeiro</a:t>
            </a:r>
          </a:p>
          <a:p>
            <a:r>
              <a:rPr lang="pt-BR" dirty="0"/>
              <a:t>O </a:t>
            </a:r>
            <a:r>
              <a:rPr lang="pt-BR" dirty="0" err="1"/>
              <a:t>loc</a:t>
            </a:r>
            <a:r>
              <a:rPr lang="pt-BR" dirty="0"/>
              <a:t> traz o índice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E03FF3-E80E-E64B-67A4-B5502A47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32" y="3575825"/>
            <a:ext cx="8175172" cy="18032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005CC4-D260-C1E7-4B29-DB31C983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4351161"/>
            <a:ext cx="3637245" cy="20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986</Words>
  <Application>Microsoft Office PowerPoint</Application>
  <PresentationFormat>Widescreen</PresentationFormat>
  <Paragraphs>116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Tema do Office</vt:lpstr>
      <vt:lpstr>Apresentação do PowerPoint</vt:lpstr>
      <vt:lpstr>pandas</vt:lpstr>
      <vt:lpstr>Métodos e atributos</vt:lpstr>
      <vt:lpstr>Atributo Shape</vt:lpstr>
      <vt:lpstr>iloc</vt:lpstr>
      <vt:lpstr>Dar nome a serie</vt:lpstr>
      <vt:lpstr>dataframe</vt:lpstr>
      <vt:lpstr>Como acessar linha</vt:lpstr>
      <vt:lpstr>Sobre posição</vt:lpstr>
      <vt:lpstr>outros</vt:lpstr>
      <vt:lpstr>outros</vt:lpstr>
      <vt:lpstr>Mostrar 5 primeiras linhas / 5 últimas</vt:lpstr>
      <vt:lpstr>Apresentação do PowerPoint</vt:lpstr>
      <vt:lpstr>Apresentação do PowerPoint</vt:lpstr>
      <vt:lpstr>Para ler algum arquivo</vt:lpstr>
      <vt:lpstr>Apresentação do PowerPoint</vt:lpstr>
      <vt:lpstr>Para trocar tipo de dados</vt:lpstr>
      <vt:lpstr>Filtro em pandas</vt:lpstr>
      <vt:lpstr>Saber quem é o maior:</vt:lpstr>
      <vt:lpstr>Listar colunas e deixar em ordem</vt:lpstr>
      <vt:lpstr>Renomear nomes das colunas</vt:lpstr>
      <vt:lpstr>Mudar nome de coluna</vt:lpstr>
      <vt:lpstr>Para parquet</vt:lpstr>
      <vt:lpstr>Apresentação do PowerPoint</vt:lpstr>
      <vt:lpstr>Ordenação de valores</vt:lpstr>
      <vt:lpstr>inplace</vt:lpstr>
      <vt:lpstr>Ordenação por valor e ordem alfabetica</vt:lpstr>
      <vt:lpstr>Como remover duplicatas</vt:lpstr>
      <vt:lpstr>duplicatas</vt:lpstr>
      <vt:lpstr>Converter tipo de dados</vt:lpstr>
      <vt:lpstr>Adicionar coluna</vt:lpstr>
      <vt:lpstr>Deixar maiscula (tem que ser str)</vt:lpstr>
      <vt:lpstr>Pegar texto antes de algo</vt:lpstr>
      <vt:lpstr>lambda</vt:lpstr>
      <vt:lpstr>Estilo pegar últimos valores de algo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Estanislau</dc:creator>
  <cp:lastModifiedBy>Luiz Estanislau</cp:lastModifiedBy>
  <cp:revision>7</cp:revision>
  <dcterms:created xsi:type="dcterms:W3CDTF">2024-08-24T18:56:58Z</dcterms:created>
  <dcterms:modified xsi:type="dcterms:W3CDTF">2024-09-19T03:19:03Z</dcterms:modified>
</cp:coreProperties>
</file>