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79" r:id="rId25"/>
    <p:sldId id="281" r:id="rId26"/>
    <p:sldId id="282" r:id="rId27"/>
    <p:sldId id="283" r:id="rId28"/>
    <p:sldId id="284" r:id="rId29"/>
    <p:sldId id="285" r:id="rId30"/>
    <p:sldId id="280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9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537E6-8580-C455-FE22-3EDA58514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D8D295-7C2A-04B2-5802-A92C7C4DC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675376-74BC-74A1-03E7-FB588BFDC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78F2-AD2A-4A57-B2B6-F0D9AD2AD2DF}" type="datetimeFigureOut">
              <a:rPr lang="pt-BR" smtClean="0"/>
              <a:t>17/09/2024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EE982F-6BF7-7DF1-65F6-70E2BA167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F7E1CB-8C72-5E54-955C-1DDF982FE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C967-CD6D-4372-937A-23004ACC1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5504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4C6668-630A-B399-9C3F-973417BD2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DE7290C-41FE-8088-B20F-F4050C8F9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C9512E-826B-1FF5-DFB3-1049B9023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78F2-AD2A-4A57-B2B6-F0D9AD2AD2DF}" type="datetimeFigureOut">
              <a:rPr lang="pt-BR" smtClean="0"/>
              <a:t>17/09/2024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405D02-47F2-A169-59B0-1BA3C7B8B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854A51-920F-EEB9-4A87-29620A5B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C967-CD6D-4372-937A-23004ACC1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23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404ECD4-1591-0415-AFAC-C29AC541C3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6B92247-CDC2-A533-5C02-9F29603C3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C5750A-AE7F-5898-2060-F0F17B130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78F2-AD2A-4A57-B2B6-F0D9AD2AD2DF}" type="datetimeFigureOut">
              <a:rPr lang="pt-BR" smtClean="0"/>
              <a:t>17/09/2024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92872E-A0DD-348A-4E54-1073051C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D09B17-2464-7A1A-FEF4-83C13A8A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C967-CD6D-4372-937A-23004ACC1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775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DF4030-9747-37BE-852E-94CCE1CA7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E9CD65-7CE1-4EB6-28F6-2DD2B65C3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C2C55E-864A-EAF2-408C-FC4B5EE4F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78F2-AD2A-4A57-B2B6-F0D9AD2AD2DF}" type="datetimeFigureOut">
              <a:rPr lang="pt-BR" smtClean="0"/>
              <a:t>17/09/2024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970E65-B763-476D-C8EE-0C61A4950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A151F2-8BF4-8370-FDC8-FD812C94A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C967-CD6D-4372-937A-23004ACC1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240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CDD9B-D2E4-7FDB-2DA1-3D8CF1A3E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21B56C-3F66-0B69-6568-8FF43445A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58DFEA-F9F7-13A5-0B19-83B345E04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78F2-AD2A-4A57-B2B6-F0D9AD2AD2DF}" type="datetimeFigureOut">
              <a:rPr lang="pt-BR" smtClean="0"/>
              <a:t>17/09/2024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E253D9-AAAA-6FA0-DC5A-4E5933614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5A6C54-1FAA-A6B9-8113-089D4863C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C967-CD6D-4372-937A-23004ACC1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7137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6B95AD-2CB6-ADBE-F973-EE941DAE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2BF260-459F-0B02-1CB7-026355BF5D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694935E-4D92-7218-82AB-5B7AADF6A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7267E6-A9D8-13E3-4B81-3135429D0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78F2-AD2A-4A57-B2B6-F0D9AD2AD2DF}" type="datetimeFigureOut">
              <a:rPr lang="pt-BR" smtClean="0"/>
              <a:t>17/09/2024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76CBF1-297E-E755-93E7-CF88F7249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2A093E-A91D-A703-7491-2DB1ECCA1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C967-CD6D-4372-937A-23004ACC1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698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DA141-7D3B-3AFB-9305-90730A1E2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67A176-F188-D400-FC5C-80C4805DA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8341FB-B593-3A58-5EA2-9D2ADFDD7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9FC3ABC-110A-644F-3D69-87EFFA926B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A17986F-D4CF-AA94-5E73-237114C3FB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5408D76-73A5-D329-EDB3-64EF1F05E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78F2-AD2A-4A57-B2B6-F0D9AD2AD2DF}" type="datetimeFigureOut">
              <a:rPr lang="pt-BR" smtClean="0"/>
              <a:t>17/09/2024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A0F23EF-CBF3-C8A1-A69B-8DCD0D3F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B007147-7BDA-BA6F-80AD-F3A80B12E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C967-CD6D-4372-937A-23004ACC1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4097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D94423-354A-1932-E8A3-9CB9B2DC0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4178D7-3E8C-D9B7-A92D-31834C25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78F2-AD2A-4A57-B2B6-F0D9AD2AD2DF}" type="datetimeFigureOut">
              <a:rPr lang="pt-BR" smtClean="0"/>
              <a:t>17/09/2024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57ACD3F-CEB3-E233-48A0-0C3AF17F1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94A8197-E158-7133-9BD5-8E0A818BA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C967-CD6D-4372-937A-23004ACC1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05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6FC11D8-7D2C-CF58-4409-A60B5D867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78F2-AD2A-4A57-B2B6-F0D9AD2AD2DF}" type="datetimeFigureOut">
              <a:rPr lang="pt-BR" smtClean="0"/>
              <a:t>17/09/2024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1FE107C-F3C4-653B-DA1A-1D763297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1EE6D73-E118-CA66-653D-A1DAA6301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C967-CD6D-4372-937A-23004ACC1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513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5D3D2-60DC-0DAE-BD3D-D4AFD2152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793F8F-E170-CC20-CBC1-E0FBFE92D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A35B179-0740-E037-7C80-DBCD77D6C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85110FD-A176-99C0-5BFA-C4CF7BFDC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78F2-AD2A-4A57-B2B6-F0D9AD2AD2DF}" type="datetimeFigureOut">
              <a:rPr lang="pt-BR" smtClean="0"/>
              <a:t>17/09/2024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0674379-51B7-4A24-A52D-17C1CAF4B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2F0349-7E52-39A3-6DDA-8954A804D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C967-CD6D-4372-937A-23004ACC1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2846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738A3C-BB2E-ED39-43BC-6D8792C6B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84F288F-5B9F-253E-4188-84AB09C95C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5C12B42-9913-D361-F5FD-807ECBA5A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F6BBB2A-0F4D-880F-FD86-216382DE0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78F2-AD2A-4A57-B2B6-F0D9AD2AD2DF}" type="datetimeFigureOut">
              <a:rPr lang="pt-BR" smtClean="0"/>
              <a:t>17/09/2024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D6519DB-F6FB-B310-4E37-032C60359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F4E7AD-49BB-8D0F-D4C0-C604FA464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C967-CD6D-4372-937A-23004ACC1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225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BBA3C7D-B927-2251-EEF3-D5CD487BD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2F0546-5431-1FFB-30BC-74F1055E5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5BE9A5-6E54-14DE-D698-F41C2BC79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C078F2-AD2A-4A57-B2B6-F0D9AD2AD2DF}" type="datetimeFigureOut">
              <a:rPr lang="pt-BR" smtClean="0"/>
              <a:t>17/09/2024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507D1D-7515-697B-09EC-62E975E706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E8A9AC-6289-317A-221B-C4F8C351F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E3C967-CD6D-4372-937A-23004ACC1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667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CD5285-7765-498C-9AC9-772D8155A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24A67A-DB80-C638-557F-6F9B7CBD37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011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5AA8B-0426-3C0C-DEEB-BAE90623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2FCDB-CE2C-01FA-E8F0-212698FF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df.columns</a:t>
            </a:r>
            <a:r>
              <a:rPr lang="pt-BR" dirty="0"/>
              <a:t> pra listar as colunas</a:t>
            </a:r>
          </a:p>
          <a:p>
            <a:pPr marL="0" indent="0">
              <a:buNone/>
            </a:pPr>
            <a:r>
              <a:rPr lang="pt-BR" dirty="0"/>
              <a:t>Df.info para listar as colunas e tipo de dados</a:t>
            </a:r>
          </a:p>
          <a:p>
            <a:pPr marL="0" indent="0">
              <a:buNone/>
            </a:pPr>
            <a:r>
              <a:rPr lang="pt-BR" dirty="0"/>
              <a:t>Pra saber a memoria: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903C45C-FF5B-54F9-44CB-BD9A2BFFA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0" y="1825625"/>
            <a:ext cx="4034294" cy="414586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845870B-B21C-C6C6-ACF1-5A6F2192C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26380"/>
            <a:ext cx="6211167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323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5AA8B-0426-3C0C-DEEB-BAE90623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2FCDB-CE2C-01FA-E8F0-212698FF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Adicionando uma coluna a mais pra teste</a:t>
            </a:r>
          </a:p>
          <a:p>
            <a:r>
              <a:rPr lang="pt-BR" sz="2400" dirty="0" err="1"/>
              <a:t>Describe</a:t>
            </a:r>
            <a:r>
              <a:rPr lang="pt-BR" sz="2400" dirty="0"/>
              <a:t> forma um </a:t>
            </a:r>
            <a:r>
              <a:rPr lang="pt-BR" sz="2400" dirty="0" err="1"/>
              <a:t>dataframe</a:t>
            </a:r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9B9CB0D-A2CD-2865-3CBB-4741EDD27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413" y="2637016"/>
            <a:ext cx="3439005" cy="238158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9F88E89-290D-A116-5403-B1D286034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532" y="1001684"/>
            <a:ext cx="2061154" cy="390097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ADD47B2-66BE-FB83-06F3-40A36F914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7955" y="1001684"/>
            <a:ext cx="2838846" cy="315781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87B1A15-8D29-8E83-DC8A-6207CC7AF4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63286" y="5037597"/>
            <a:ext cx="12192000" cy="194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924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5AA8B-0426-3C0C-DEEB-BAE90623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Mostrar 5 primeiras linhas / 5 últimas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2FCDB-CE2C-01FA-E8F0-212698FF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colocar a </a:t>
            </a:r>
            <a:r>
              <a:rPr lang="pt-BR" dirty="0" err="1"/>
              <a:t>qtde</a:t>
            </a:r>
            <a:r>
              <a:rPr lang="pt-BR" dirty="0"/>
              <a:t> do lado, </a:t>
            </a:r>
            <a:r>
              <a:rPr lang="pt-BR" dirty="0" err="1"/>
              <a:t>sera</a:t>
            </a:r>
            <a:r>
              <a:rPr lang="pt-BR" dirty="0"/>
              <a:t> o total de linhas a aparecer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C99181F-39C6-D224-9A9D-74C85B116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76" y="2747484"/>
            <a:ext cx="5334744" cy="342947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98AA882-32FB-2CD8-60C9-1CA8E12A9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181" y="3025384"/>
            <a:ext cx="5544324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837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5AA8B-0426-3C0C-DEEB-BAE90623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2FCDB-CE2C-01FA-E8F0-212698FF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10B22A2-98EE-040F-05A4-831F1719558D}"/>
              </a:ext>
            </a:extLst>
          </p:cNvPr>
          <p:cNvSpPr/>
          <p:nvPr/>
        </p:nvSpPr>
        <p:spPr>
          <a:xfrm>
            <a:off x="439838" y="243068"/>
            <a:ext cx="11169570" cy="61345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Aula 2</a:t>
            </a:r>
          </a:p>
        </p:txBody>
      </p:sp>
    </p:spTree>
    <p:extLst>
      <p:ext uri="{BB962C8B-B14F-4D97-AF65-F5344CB8AC3E}">
        <p14:creationId xmlns:p14="http://schemas.microsoft.com/office/powerpoint/2010/main" val="2766488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5AA8B-0426-3C0C-DEEB-BAE90623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2FCDB-CE2C-01FA-E8F0-212698FF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Control</a:t>
            </a:r>
            <a:r>
              <a:rPr lang="pt-BR" dirty="0"/>
              <a:t>  “;”: para fazer comentário</a:t>
            </a:r>
          </a:p>
          <a:p>
            <a:r>
              <a:rPr lang="pt-BR" dirty="0"/>
              <a:t>Shift </a:t>
            </a:r>
            <a:r>
              <a:rPr lang="pt-BR" dirty="0" err="1"/>
              <a:t>alt</a:t>
            </a:r>
            <a:r>
              <a:rPr lang="pt-BR" dirty="0"/>
              <a:t> seta pra baixo: pra duplicar a linha</a:t>
            </a:r>
          </a:p>
          <a:p>
            <a:r>
              <a:rPr lang="pt-BR" dirty="0"/>
              <a:t>Mover linha pra baixo: </a:t>
            </a:r>
            <a:r>
              <a:rPr lang="pt-BR" dirty="0" err="1"/>
              <a:t>alt</a:t>
            </a:r>
            <a:r>
              <a:rPr lang="pt-BR" dirty="0"/>
              <a:t> e seta baixo pra onde quiser</a:t>
            </a:r>
          </a:p>
          <a:p>
            <a:r>
              <a:rPr lang="pt-BR" dirty="0" err="1"/>
              <a:t>Control</a:t>
            </a:r>
            <a:r>
              <a:rPr lang="pt-BR" dirty="0"/>
              <a:t> “h”: pra substituir algo</a:t>
            </a:r>
          </a:p>
          <a:p>
            <a:r>
              <a:rPr lang="pt-BR" dirty="0" err="1"/>
              <a:t>Control</a:t>
            </a:r>
            <a:r>
              <a:rPr lang="pt-BR" dirty="0"/>
              <a:t> “d”: pra mudar a próxima ocorrência</a:t>
            </a:r>
          </a:p>
          <a:p>
            <a:r>
              <a:rPr lang="pt-BR" dirty="0" err="1"/>
              <a:t>Control</a:t>
            </a:r>
            <a:r>
              <a:rPr lang="pt-BR" dirty="0"/>
              <a:t> “l”: seleciona linha</a:t>
            </a:r>
          </a:p>
          <a:p>
            <a:r>
              <a:rPr lang="pt-BR" dirty="0"/>
              <a:t>Alt “z”: adapta o conteúdo à tela</a:t>
            </a:r>
          </a:p>
          <a:p>
            <a:r>
              <a:rPr lang="pt-BR" dirty="0" err="1"/>
              <a:t>Control</a:t>
            </a:r>
            <a:r>
              <a:rPr lang="pt-BR" dirty="0"/>
              <a:t> shift k apaga a linha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7116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5AA8B-0426-3C0C-DEEB-BAE90623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ler algum arquivo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2FCDB-CE2C-01FA-E8F0-212698FF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“..” pra voltar pasta e depois abrir onde esta</a:t>
            </a:r>
          </a:p>
          <a:p>
            <a:r>
              <a:rPr lang="pt-BR" dirty="0"/>
              <a:t>Usar o separador (no caso é “;”)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97E49CF-094E-DD03-2419-6AB3C69FF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745" y="4001294"/>
            <a:ext cx="6411220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478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5AA8B-0426-3C0C-DEEB-BAE90623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2FCDB-CE2C-01FA-E8F0-212698FF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saber quantas linhas e colunas:</a:t>
            </a:r>
          </a:p>
          <a:p>
            <a:endParaRPr lang="pt-BR" dirty="0"/>
          </a:p>
          <a:p>
            <a:r>
              <a:rPr lang="pt-BR" dirty="0"/>
              <a:t>Para saber memoria usada: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2BDC71F-65C5-4A5B-6527-EC491BBDD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026" y="924603"/>
            <a:ext cx="4867954" cy="166710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898F2B2-999D-C313-802E-8DEB3FD37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491" y="2922457"/>
            <a:ext cx="4153541" cy="325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953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5AA8B-0426-3C0C-DEEB-BAE90623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trocar tipo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2FCDB-CE2C-01FA-E8F0-212698FF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Esta como tipo objeto</a:t>
            </a:r>
          </a:p>
          <a:p>
            <a:endParaRPr lang="pt-BR" dirty="0"/>
          </a:p>
          <a:p>
            <a:r>
              <a:rPr lang="pt-BR" dirty="0"/>
              <a:t>Usar o </a:t>
            </a:r>
            <a:r>
              <a:rPr lang="pt-BR" dirty="0" err="1"/>
              <a:t>astype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B595D49-15D4-AB66-73DE-9BB18194C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682" y="1482620"/>
            <a:ext cx="6458851" cy="294363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3B61B36-27E1-209E-2F43-79363E129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726" y="4920556"/>
            <a:ext cx="5525271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58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5AA8B-0426-3C0C-DEEB-BAE90623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Filtro em pandas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2FCDB-CE2C-01FA-E8F0-212698FF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Ele cria uma condição booleana, e quando for retornar, puxa apenas que são </a:t>
            </a:r>
            <a:r>
              <a:rPr lang="pt-BR" dirty="0" err="1"/>
              <a:t>True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E3FCA1F-14F0-C87B-A474-778BF0A63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275" y="3429000"/>
            <a:ext cx="6487430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898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5AA8B-0426-3C0C-DEEB-BAE90623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Saber quem é o maior: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2FCDB-CE2C-01FA-E8F0-212698FF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050AE25-FBD6-1A3D-401C-753178E98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891" y="1469984"/>
            <a:ext cx="5721066" cy="538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881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A11DA-E8F8-58DC-D079-87367106A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pandas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79C51B-8E5C-FCDB-5DC3-0E08CD49B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Adicionar a lista</a:t>
            </a:r>
          </a:p>
          <a:p>
            <a:endParaRPr lang="pt-BR" dirty="0"/>
          </a:p>
          <a:p>
            <a:r>
              <a:rPr lang="pt-BR" dirty="0"/>
              <a:t>Transformar em series pandas</a:t>
            </a:r>
          </a:p>
          <a:p>
            <a:endParaRPr lang="pt-BR" dirty="0"/>
          </a:p>
          <a:p>
            <a:r>
              <a:rPr lang="pt-BR" dirty="0"/>
              <a:t>Depois exibir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0476E40-FA12-EFD3-A2A1-DB164ED13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361" y="873502"/>
            <a:ext cx="4829849" cy="110505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AE93721-63B8-3888-DEF1-658498EEF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46679"/>
            <a:ext cx="6144482" cy="8954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66028E5-847B-20DA-F120-4AA5051D3C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6535" y="3963208"/>
            <a:ext cx="6973273" cy="109552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2D158FD-308A-28F5-1F97-0015BBBAFA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4221" y="4626429"/>
            <a:ext cx="2076294" cy="200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99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5AA8B-0426-3C0C-DEEB-BAE90623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Listar colunas e deixar em ordem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2FCDB-CE2C-01FA-E8F0-212698FF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Primeiro será necessário listas as colunas e colocar numa medida/variável</a:t>
            </a:r>
          </a:p>
          <a:p>
            <a:r>
              <a:rPr lang="pt-BR" dirty="0"/>
              <a:t>Após listadas, colocar em ordem e na sequência usar no fato</a:t>
            </a:r>
          </a:p>
          <a:p>
            <a:r>
              <a:rPr lang="pt-BR" dirty="0"/>
              <a:t>Pode usar no fato sem precisar criar cópia, pois não iria alterar a estrutura original, apenas mudar a sequencia das colunas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08361F7-2E9C-267E-D48B-9903D56AD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681" y="4909961"/>
            <a:ext cx="4610743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181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5AA8B-0426-3C0C-DEEB-BAE90623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Renomear nomes das colunas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2FCDB-CE2C-01FA-E8F0-212698FF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Tem que reatribuir a ele mesmo</a:t>
            </a:r>
          </a:p>
          <a:p>
            <a:r>
              <a:rPr lang="pt-BR" dirty="0"/>
              <a:t>Usar o </a:t>
            </a:r>
            <a:r>
              <a:rPr lang="pt-BR" dirty="0" err="1"/>
              <a:t>rename</a:t>
            </a:r>
            <a:r>
              <a:rPr lang="pt-BR" dirty="0"/>
              <a:t> e </a:t>
            </a:r>
            <a:r>
              <a:rPr lang="pt-BR" dirty="0" err="1"/>
              <a:t>columns</a:t>
            </a:r>
            <a:r>
              <a:rPr lang="pt-BR" dirty="0"/>
              <a:t>, mais dicionário</a:t>
            </a:r>
          </a:p>
          <a:p>
            <a:r>
              <a:rPr lang="pt-BR" dirty="0"/>
              <a:t>E tem outra opção no próximo slide</a:t>
            </a:r>
          </a:p>
          <a:p>
            <a:r>
              <a:rPr lang="pt-BR" dirty="0"/>
              <a:t>Se alterar aqui, altera tudo antes também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ADDB40F-1FC9-FF31-FA43-F44EFAF8C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446" y="3896426"/>
            <a:ext cx="6535062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756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5AA8B-0426-3C0C-DEEB-BAE90623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Mudar nome de coluna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2FCDB-CE2C-01FA-E8F0-212698FF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Usar no próprio atributo o </a:t>
            </a:r>
            <a:r>
              <a:rPr lang="pt-BR" dirty="0" err="1"/>
              <a:t>rename</a:t>
            </a:r>
            <a:r>
              <a:rPr lang="pt-BR" dirty="0"/>
              <a:t>, e no final usar o </a:t>
            </a:r>
            <a:r>
              <a:rPr lang="pt-BR" dirty="0" err="1"/>
              <a:t>inplace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F0F6425-B05C-C417-B2F2-A949D69AD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891" y="2847894"/>
            <a:ext cx="5506218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133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5AA8B-0426-3C0C-DEEB-BAE90623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parquet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2FCDB-CE2C-01FA-E8F0-212698FF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pip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pyarrow</a:t>
            </a:r>
            <a:endParaRPr lang="pt-BR" dirty="0"/>
          </a:p>
          <a:p>
            <a:r>
              <a:rPr lang="pt-BR" dirty="0" err="1"/>
              <a:t>pip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/>
              <a:t>fastparquet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8336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5AA8B-0426-3C0C-DEEB-BAE90623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2FCDB-CE2C-01FA-E8F0-212698FF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pip install pandas </a:t>
            </a:r>
            <a:r>
              <a:rPr lang="en-US" dirty="0" err="1"/>
              <a:t>pyarrow</a:t>
            </a:r>
            <a:r>
              <a:rPr lang="en-US" dirty="0"/>
              <a:t> </a:t>
            </a:r>
            <a:r>
              <a:rPr lang="en-US" dirty="0" err="1"/>
              <a:t>openpyxl</a:t>
            </a:r>
            <a:endParaRPr lang="en-US" dirty="0"/>
          </a:p>
          <a:p>
            <a:r>
              <a:rPr lang="pt-BR" dirty="0" err="1"/>
              <a:t>import</a:t>
            </a:r>
            <a:r>
              <a:rPr lang="pt-BR" dirty="0"/>
              <a:t> pandas as </a:t>
            </a:r>
            <a:r>
              <a:rPr lang="pt-BR" dirty="0" err="1"/>
              <a:t>pdimport</a:t>
            </a:r>
            <a:r>
              <a:rPr lang="pt-BR" dirty="0"/>
              <a:t> os# </a:t>
            </a:r>
            <a:r>
              <a:rPr lang="pt-BR" dirty="0" err="1"/>
              <a:t>Diretóriosexcel_folder</a:t>
            </a:r>
            <a:r>
              <a:rPr lang="pt-BR" dirty="0"/>
              <a:t> = 'caminho/para/</a:t>
            </a:r>
            <a:r>
              <a:rPr lang="pt-BR" dirty="0" err="1"/>
              <a:t>pasta_de_excel</a:t>
            </a:r>
            <a:r>
              <a:rPr lang="pt-BR" dirty="0"/>
              <a:t>'  # Pasta contendo arquivos </a:t>
            </a:r>
            <a:r>
              <a:rPr lang="pt-BR" dirty="0" err="1"/>
              <a:t>Excelparquet_folder</a:t>
            </a:r>
            <a:r>
              <a:rPr lang="pt-BR" dirty="0"/>
              <a:t> = 'caminho/para/</a:t>
            </a:r>
            <a:r>
              <a:rPr lang="pt-BR" dirty="0" err="1"/>
              <a:t>pasta_de_parquet</a:t>
            </a:r>
            <a:r>
              <a:rPr lang="pt-BR" dirty="0"/>
              <a:t>'  # Pasta para salvar arquivos Parquet# Cria a pasta de saída se não </a:t>
            </a:r>
            <a:r>
              <a:rPr lang="pt-BR" dirty="0" err="1"/>
              <a:t>existirif</a:t>
            </a:r>
            <a:r>
              <a:rPr lang="pt-BR" dirty="0"/>
              <a:t>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os.path.exists</a:t>
            </a:r>
            <a:r>
              <a:rPr lang="pt-BR" dirty="0"/>
              <a:t>(</a:t>
            </a:r>
            <a:r>
              <a:rPr lang="pt-BR" dirty="0" err="1"/>
              <a:t>parquet_folder</a:t>
            </a:r>
            <a:r>
              <a:rPr lang="pt-BR" dirty="0"/>
              <a:t>):    </a:t>
            </a:r>
            <a:r>
              <a:rPr lang="pt-BR" dirty="0" err="1"/>
              <a:t>os.makedirs</a:t>
            </a:r>
            <a:r>
              <a:rPr lang="pt-BR" dirty="0"/>
              <a:t>(</a:t>
            </a:r>
            <a:r>
              <a:rPr lang="pt-BR" dirty="0" err="1"/>
              <a:t>parquet_folder</a:t>
            </a:r>
            <a:r>
              <a:rPr lang="pt-BR" dirty="0"/>
              <a:t>)# Itera sobre todos os arquivos na </a:t>
            </a:r>
            <a:r>
              <a:rPr lang="pt-BR" dirty="0" err="1"/>
              <a:t>pastafor</a:t>
            </a:r>
            <a:r>
              <a:rPr lang="pt-BR" dirty="0"/>
              <a:t> </a:t>
            </a:r>
            <a:r>
              <a:rPr lang="pt-BR" dirty="0" err="1"/>
              <a:t>file_name</a:t>
            </a:r>
            <a:r>
              <a:rPr lang="pt-BR" dirty="0"/>
              <a:t> in </a:t>
            </a:r>
            <a:r>
              <a:rPr lang="pt-BR" dirty="0" err="1"/>
              <a:t>os.listdir</a:t>
            </a:r>
            <a:r>
              <a:rPr lang="pt-BR" dirty="0"/>
              <a:t>(</a:t>
            </a:r>
            <a:r>
              <a:rPr lang="pt-BR" dirty="0" err="1"/>
              <a:t>excel_folder</a:t>
            </a:r>
            <a:r>
              <a:rPr lang="pt-BR" dirty="0"/>
              <a:t>):   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file_name.endswith</a:t>
            </a:r>
            <a:r>
              <a:rPr lang="pt-BR" dirty="0"/>
              <a:t>('.</a:t>
            </a:r>
            <a:r>
              <a:rPr lang="pt-BR" dirty="0" err="1"/>
              <a:t>xlsx</a:t>
            </a:r>
            <a:r>
              <a:rPr lang="pt-BR" dirty="0"/>
              <a:t>') </a:t>
            </a:r>
            <a:r>
              <a:rPr lang="pt-BR" dirty="0" err="1"/>
              <a:t>or</a:t>
            </a:r>
            <a:r>
              <a:rPr lang="pt-BR" dirty="0"/>
              <a:t> </a:t>
            </a:r>
            <a:r>
              <a:rPr lang="pt-BR" dirty="0" err="1"/>
              <a:t>file_name.endswith</a:t>
            </a:r>
            <a:r>
              <a:rPr lang="pt-BR" dirty="0"/>
              <a:t>('.</a:t>
            </a:r>
            <a:r>
              <a:rPr lang="pt-BR" dirty="0" err="1"/>
              <a:t>xls</a:t>
            </a:r>
            <a:r>
              <a:rPr lang="pt-BR" dirty="0"/>
              <a:t>'):        # Caminho completo do arquivo Excel        </a:t>
            </a:r>
            <a:r>
              <a:rPr lang="pt-BR" dirty="0" err="1"/>
              <a:t>excel_file_path</a:t>
            </a:r>
            <a:r>
              <a:rPr lang="pt-BR" dirty="0"/>
              <a:t> = </a:t>
            </a:r>
            <a:r>
              <a:rPr lang="pt-BR" dirty="0" err="1"/>
              <a:t>os.path.join</a:t>
            </a:r>
            <a:r>
              <a:rPr lang="pt-BR" dirty="0"/>
              <a:t>(</a:t>
            </a:r>
            <a:r>
              <a:rPr lang="pt-BR" dirty="0" err="1"/>
              <a:t>excel_folder</a:t>
            </a:r>
            <a:r>
              <a:rPr lang="pt-BR" dirty="0"/>
              <a:t>, </a:t>
            </a:r>
            <a:r>
              <a:rPr lang="pt-BR" dirty="0" err="1"/>
              <a:t>file_name</a:t>
            </a:r>
            <a:r>
              <a:rPr lang="pt-BR" dirty="0"/>
              <a:t>)                # Nome do arquivo Parquet        </a:t>
            </a:r>
            <a:r>
              <a:rPr lang="pt-BR" dirty="0" err="1"/>
              <a:t>parquet_file_name</a:t>
            </a:r>
            <a:r>
              <a:rPr lang="pt-BR" dirty="0"/>
              <a:t> = </a:t>
            </a:r>
            <a:r>
              <a:rPr lang="pt-BR" dirty="0" err="1"/>
              <a:t>os.path.splitext</a:t>
            </a:r>
            <a:r>
              <a:rPr lang="pt-BR" dirty="0"/>
              <a:t>(</a:t>
            </a:r>
            <a:r>
              <a:rPr lang="pt-BR" dirty="0" err="1"/>
              <a:t>file_name</a:t>
            </a:r>
            <a:r>
              <a:rPr lang="pt-BR" dirty="0"/>
              <a:t>)[0] + '.parquet'        </a:t>
            </a:r>
            <a:r>
              <a:rPr lang="pt-BR" dirty="0" err="1"/>
              <a:t>parquet_file_path</a:t>
            </a:r>
            <a:r>
              <a:rPr lang="pt-BR" dirty="0"/>
              <a:t> = </a:t>
            </a:r>
            <a:r>
              <a:rPr lang="pt-BR" dirty="0" err="1"/>
              <a:t>os.path.join</a:t>
            </a:r>
            <a:r>
              <a:rPr lang="pt-BR" dirty="0"/>
              <a:t>(</a:t>
            </a:r>
            <a:r>
              <a:rPr lang="pt-BR" dirty="0" err="1"/>
              <a:t>parquet_folder</a:t>
            </a:r>
            <a:r>
              <a:rPr lang="pt-BR" dirty="0"/>
              <a:t>, </a:t>
            </a:r>
            <a:r>
              <a:rPr lang="pt-BR" dirty="0" err="1"/>
              <a:t>parquet_file_name</a:t>
            </a:r>
            <a:r>
              <a:rPr lang="pt-BR" dirty="0"/>
              <a:t>)        # Leitura do arquivo Excel        </a:t>
            </a:r>
            <a:r>
              <a:rPr lang="pt-BR" dirty="0" err="1"/>
              <a:t>try</a:t>
            </a:r>
            <a:r>
              <a:rPr lang="pt-BR" dirty="0"/>
              <a:t>:            </a:t>
            </a:r>
            <a:r>
              <a:rPr lang="pt-BR" dirty="0" err="1"/>
              <a:t>df</a:t>
            </a:r>
            <a:r>
              <a:rPr lang="pt-BR" dirty="0"/>
              <a:t> = </a:t>
            </a:r>
            <a:r>
              <a:rPr lang="pt-BR" dirty="0" err="1"/>
              <a:t>pd.read_excel</a:t>
            </a:r>
            <a:r>
              <a:rPr lang="pt-BR" dirty="0"/>
              <a:t>(</a:t>
            </a:r>
            <a:r>
              <a:rPr lang="pt-BR" dirty="0" err="1"/>
              <a:t>excel_file_path</a:t>
            </a:r>
            <a:r>
              <a:rPr lang="pt-BR" dirty="0"/>
              <a:t>, </a:t>
            </a:r>
            <a:r>
              <a:rPr lang="pt-BR" dirty="0" err="1"/>
              <a:t>engine</a:t>
            </a:r>
            <a:r>
              <a:rPr lang="pt-BR" dirty="0"/>
              <a:t>='</a:t>
            </a:r>
            <a:r>
              <a:rPr lang="pt-BR" dirty="0" err="1"/>
              <a:t>openpyxl</a:t>
            </a:r>
            <a:r>
              <a:rPr lang="pt-BR" dirty="0"/>
              <a:t>')            # Salvamento como Parquet            </a:t>
            </a:r>
            <a:r>
              <a:rPr lang="pt-BR" dirty="0" err="1"/>
              <a:t>df.to_parquet</a:t>
            </a:r>
            <a:r>
              <a:rPr lang="pt-BR" dirty="0"/>
              <a:t>(</a:t>
            </a:r>
            <a:r>
              <a:rPr lang="pt-BR" dirty="0" err="1"/>
              <a:t>parquet_file_path</a:t>
            </a:r>
            <a:r>
              <a:rPr lang="pt-BR" dirty="0"/>
              <a:t>, </a:t>
            </a:r>
            <a:r>
              <a:rPr lang="pt-BR" dirty="0" err="1"/>
              <a:t>engine</a:t>
            </a:r>
            <a:r>
              <a:rPr lang="pt-BR" dirty="0"/>
              <a:t>='</a:t>
            </a:r>
            <a:r>
              <a:rPr lang="pt-BR" dirty="0" err="1"/>
              <a:t>pyarrow</a:t>
            </a:r>
            <a:r>
              <a:rPr lang="pt-BR" dirty="0"/>
              <a:t>')            print(</a:t>
            </a:r>
            <a:r>
              <a:rPr lang="pt-BR" dirty="0" err="1"/>
              <a:t>f'Convertido</a:t>
            </a:r>
            <a:r>
              <a:rPr lang="pt-BR" dirty="0"/>
              <a:t>: {</a:t>
            </a:r>
            <a:r>
              <a:rPr lang="pt-BR" dirty="0" err="1"/>
              <a:t>file_name</a:t>
            </a:r>
            <a:r>
              <a:rPr lang="pt-BR" dirty="0"/>
              <a:t>} para {</a:t>
            </a:r>
            <a:r>
              <a:rPr lang="pt-BR" dirty="0" err="1"/>
              <a:t>parquet_file_name</a:t>
            </a:r>
            <a:r>
              <a:rPr lang="pt-BR" dirty="0"/>
              <a:t>}')        </a:t>
            </a:r>
            <a:r>
              <a:rPr lang="pt-BR" dirty="0" err="1"/>
              <a:t>except</a:t>
            </a:r>
            <a:r>
              <a:rPr lang="pt-BR" dirty="0"/>
              <a:t> </a:t>
            </a:r>
            <a:r>
              <a:rPr lang="pt-BR" dirty="0" err="1"/>
              <a:t>Exception</a:t>
            </a:r>
            <a:r>
              <a:rPr lang="pt-BR" dirty="0"/>
              <a:t> as e:            print(</a:t>
            </a:r>
            <a:r>
              <a:rPr lang="pt-BR" dirty="0" err="1"/>
              <a:t>f'Erro</a:t>
            </a:r>
            <a:r>
              <a:rPr lang="pt-BR" dirty="0"/>
              <a:t> ao converter {</a:t>
            </a:r>
            <a:r>
              <a:rPr lang="pt-BR" dirty="0" err="1"/>
              <a:t>file_name</a:t>
            </a:r>
            <a:r>
              <a:rPr lang="pt-BR" dirty="0"/>
              <a:t>}: {e}')</a:t>
            </a:r>
          </a:p>
        </p:txBody>
      </p:sp>
    </p:spTree>
    <p:extLst>
      <p:ext uri="{BB962C8B-B14F-4D97-AF65-F5344CB8AC3E}">
        <p14:creationId xmlns:p14="http://schemas.microsoft.com/office/powerpoint/2010/main" val="2947011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72A3CD-987D-6C82-BA77-F5A0C604E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Ordenação de valores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8E27CD66-698E-FB81-B50E-7BBCBE132C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0012" y="662205"/>
            <a:ext cx="6172200" cy="2329452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EDC2CFC-0BC8-727C-6202-D4CA43364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Vai pegar do maior para o menor</a:t>
            </a:r>
          </a:p>
          <a:p>
            <a:r>
              <a:rPr lang="pt-BR" dirty="0"/>
              <a:t>Se precisar decrescente, usar um booleano de False em </a:t>
            </a:r>
            <a:r>
              <a:rPr lang="pt-BR" dirty="0" err="1"/>
              <a:t>ascending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C572CE0-1D9C-B0B6-C4AE-0C27A25A6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012" y="3524998"/>
            <a:ext cx="6106377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5672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27A945-7F76-399C-440D-D164C7D19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inplace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B64D13F-B189-9321-C329-F5DC3D2C6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Quando usado </a:t>
            </a:r>
            <a:r>
              <a:rPr lang="pt-BR" dirty="0" err="1"/>
              <a:t>inplace</a:t>
            </a:r>
            <a:r>
              <a:rPr lang="pt-BR" dirty="0"/>
              <a:t>=</a:t>
            </a:r>
            <a:r>
              <a:rPr lang="pt-BR" dirty="0" err="1"/>
              <a:t>True</a:t>
            </a:r>
            <a:r>
              <a:rPr lang="pt-BR" dirty="0"/>
              <a:t>, ele substitui o material original</a:t>
            </a:r>
          </a:p>
          <a:p>
            <a:endParaRPr lang="pt-BR" dirty="0"/>
          </a:p>
          <a:p>
            <a:r>
              <a:rPr lang="pt-BR" dirty="0"/>
              <a:t>O os códigos ao lado são a mesma coisa (no ‘</a:t>
            </a:r>
            <a:r>
              <a:rPr lang="pt-BR" dirty="0" err="1"/>
              <a:t>sort_values</a:t>
            </a:r>
            <a:r>
              <a:rPr lang="pt-BR" dirty="0"/>
              <a:t>’)</a:t>
            </a:r>
          </a:p>
          <a:p>
            <a:r>
              <a:rPr lang="pt-BR" dirty="0"/>
              <a:t>*</a:t>
            </a:r>
            <a:r>
              <a:rPr lang="pt-BR" dirty="0" err="1"/>
              <a:t>inplace</a:t>
            </a:r>
            <a:r>
              <a:rPr lang="pt-BR" dirty="0"/>
              <a:t> não retorna um </a:t>
            </a:r>
            <a:r>
              <a:rPr lang="pt-BR" dirty="0" err="1"/>
              <a:t>dataframe</a:t>
            </a:r>
            <a:r>
              <a:rPr lang="pt-BR" dirty="0"/>
              <a:t> novo</a:t>
            </a:r>
          </a:p>
          <a:p>
            <a:r>
              <a:rPr lang="pt-BR" dirty="0" err="1"/>
              <a:t>Entao</a:t>
            </a:r>
            <a:r>
              <a:rPr lang="pt-BR" dirty="0"/>
              <a:t> no ultimo quadro tem que fazer substituindo devido o motivo citado acima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C278E781-07AA-BBA8-E79A-AAAADC14C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176" y="637785"/>
            <a:ext cx="5868219" cy="279121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8BA833C9-1DC1-1C96-4F4E-56F18BA9D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993" y="3653870"/>
            <a:ext cx="5458587" cy="1086002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64190FE9-6C97-BD68-0F27-A3D665D10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3993" y="5072345"/>
            <a:ext cx="5734850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8218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0D8CC5-AC86-3008-0B3C-A9D40B23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Ordenação por valor e ordem </a:t>
            </a:r>
            <a:r>
              <a:rPr lang="pt-BR" dirty="0" err="1"/>
              <a:t>alfabetica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A996E0C-C844-B3E9-58A4-940C01586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Abre uma lista e passa o valor desejado e coluna para alterar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3F56108-8680-1FB9-8FBC-8C09210C7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563" y="720298"/>
            <a:ext cx="5744377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5559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D7DC2-505C-9BF5-08FD-E2ACBB0D4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remover duplicatas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6D0A663-2975-38B1-B053-6FF2F60E3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err="1"/>
              <a:t>Drop_duplicates</a:t>
            </a:r>
            <a:endParaRPr lang="pt-BR" dirty="0"/>
          </a:p>
          <a:p>
            <a:r>
              <a:rPr lang="pt-BR" dirty="0"/>
              <a:t>O </a:t>
            </a:r>
            <a:r>
              <a:rPr lang="pt-BR" dirty="0" err="1"/>
              <a:t>keep</a:t>
            </a:r>
            <a:r>
              <a:rPr lang="pt-BR" dirty="0"/>
              <a:t> é para manter sempre o primeiro com o </a:t>
            </a:r>
            <a:r>
              <a:rPr lang="pt-BR" dirty="0" err="1"/>
              <a:t>first</a:t>
            </a:r>
            <a:r>
              <a:rPr lang="pt-BR" dirty="0"/>
              <a:t> (</a:t>
            </a:r>
            <a:r>
              <a:rPr lang="pt-BR" dirty="0" err="1"/>
              <a:t>last</a:t>
            </a:r>
            <a:r>
              <a:rPr lang="pt-BR" dirty="0"/>
              <a:t>.. Ultimo)</a:t>
            </a:r>
          </a:p>
          <a:p>
            <a:r>
              <a:rPr lang="pt-BR" dirty="0"/>
              <a:t>E para fazer sentido com a atualização, fazer uma </a:t>
            </a:r>
            <a:r>
              <a:rPr lang="pt-BR" dirty="0" err="1"/>
              <a:t>ascending</a:t>
            </a:r>
            <a:r>
              <a:rPr lang="pt-BR" dirty="0"/>
              <a:t> com o </a:t>
            </a:r>
            <a:r>
              <a:rPr lang="pt-BR" dirty="0" err="1"/>
              <a:t>sort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E9C72D3-2D16-C476-31A6-D46B0B9BA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885" y="1257300"/>
            <a:ext cx="3820058" cy="108600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21473BF-3884-36EB-B1D7-EA6693C05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173" y="2744329"/>
            <a:ext cx="4321482" cy="388447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9C3FF13-34AE-130D-D209-45768E512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098" y="4143736"/>
            <a:ext cx="5307730" cy="268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0845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F7B087-A2BA-CD94-782C-330BDD116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duplicatas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ADCAF8-4D69-AADF-644E-817D3A49A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Pra ver se deu certo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7844A64-1E45-6EA3-79B3-CD7AD2FFD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063" y="2142652"/>
            <a:ext cx="5229955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348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F0C9B8-DAB5-2509-6E99-CB38BAC78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e atributos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466BF5-D930-FF4D-B3C2-5EBD7A8C6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métodos são os cubos (verbos, ações)</a:t>
            </a:r>
          </a:p>
          <a:p>
            <a:endParaRPr lang="pt-BR" dirty="0"/>
          </a:p>
          <a:p>
            <a:r>
              <a:rPr lang="pt-BR" dirty="0"/>
              <a:t>Chave de rosca/inglesa são atributos: é uma característica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4F605A0-E664-BF8F-9AD4-C16E3D0D1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777" y="3256365"/>
            <a:ext cx="3654023" cy="360163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EF468EE-C913-62E4-818E-469D90E30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595" y="3459871"/>
            <a:ext cx="4934639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6116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D655D4-246E-0091-63DD-99A7D06E8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Converter tipo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ABB097-7B17-BAC3-C624-8E85F0DE5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Usa </a:t>
            </a:r>
            <a:r>
              <a:rPr lang="pt-BR" dirty="0" err="1"/>
              <a:t>astype</a:t>
            </a:r>
            <a:endParaRPr lang="pt-BR" dirty="0"/>
          </a:p>
          <a:p>
            <a:r>
              <a:rPr lang="pt-BR" dirty="0" err="1"/>
              <a:t>Float</a:t>
            </a:r>
            <a:r>
              <a:rPr lang="pt-BR" dirty="0"/>
              <a:t>.. </a:t>
            </a:r>
            <a:r>
              <a:rPr lang="pt-BR" dirty="0" err="1"/>
              <a:t>Str</a:t>
            </a:r>
            <a:r>
              <a:rPr lang="pt-BR" dirty="0"/>
              <a:t>.. Int..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CBD647-D631-72C7-B92B-99FCC371F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7514" y="681037"/>
            <a:ext cx="3219899" cy="258163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7D485C7-0142-80DA-4CF0-7216919A4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807" y="4342127"/>
            <a:ext cx="10004385" cy="183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356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F0C9B8-DAB5-2509-6E99-CB38BAC78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Atributo Shape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466BF5-D930-FF4D-B3C2-5EBD7A8C6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Diz quantas linhas a minha serie tem:</a:t>
            </a:r>
          </a:p>
          <a:p>
            <a:r>
              <a:rPr lang="pt-BR" dirty="0"/>
              <a:t>Formou uma tupla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D537510-10AC-ACA6-71AE-AF91AD976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14" y="2836207"/>
            <a:ext cx="11223171" cy="151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898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5AA8B-0426-3C0C-DEEB-BAE90623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iloc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2FCDB-CE2C-01FA-E8F0-212698FF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Iloc</a:t>
            </a:r>
            <a:r>
              <a:rPr lang="pt-BR" dirty="0"/>
              <a:t> </a:t>
            </a:r>
            <a:r>
              <a:rPr lang="pt-BR" dirty="0" err="1"/>
              <a:t>vc</a:t>
            </a:r>
            <a:r>
              <a:rPr lang="pt-BR" dirty="0"/>
              <a:t> </a:t>
            </a:r>
            <a:r>
              <a:rPr lang="pt-BR" dirty="0" err="1"/>
              <a:t>ta</a:t>
            </a:r>
            <a:r>
              <a:rPr lang="pt-BR" dirty="0"/>
              <a:t> garantindo que está pegando pela posição</a:t>
            </a:r>
          </a:p>
          <a:p>
            <a:r>
              <a:rPr lang="pt-BR" dirty="0" err="1"/>
              <a:t>Loc</a:t>
            </a:r>
            <a:r>
              <a:rPr lang="pt-BR" dirty="0"/>
              <a:t> é </a:t>
            </a:r>
            <a:r>
              <a:rPr lang="pt-BR" dirty="0" err="1"/>
              <a:t>indice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A3C183C-2B90-AF9C-DAA2-66733E2A2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523" y="2549804"/>
            <a:ext cx="4124763" cy="366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712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5AA8B-0426-3C0C-DEEB-BAE90623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Dar nome a serie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2FCDB-CE2C-01FA-E8F0-212698FF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“essa serie vai ter esse conjunto de dados que é uma lista, o nome dessa série é XXXX e atribui a uma variável”</a:t>
            </a:r>
          </a:p>
          <a:p>
            <a:r>
              <a:rPr lang="pt-BR" dirty="0"/>
              <a:t>Igual nome de coluna de </a:t>
            </a:r>
            <a:r>
              <a:rPr lang="pt-BR" dirty="0" err="1"/>
              <a:t>excel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9510E6B-FBBF-7AD7-71B0-ECEDC21AF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367" y="3429000"/>
            <a:ext cx="6020062" cy="313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530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5AA8B-0426-3C0C-DEEB-BAE90623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dataframe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2FCDB-CE2C-01FA-E8F0-212698FF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Criei um dicionário</a:t>
            </a:r>
          </a:p>
          <a:p>
            <a:r>
              <a:rPr lang="pt-BR" dirty="0" err="1"/>
              <a:t>Df</a:t>
            </a:r>
            <a:r>
              <a:rPr lang="pt-BR" dirty="0"/>
              <a:t> é o nome que eu quero, pode ser qualquer um</a:t>
            </a:r>
          </a:p>
          <a:p>
            <a:r>
              <a:rPr lang="pt-BR" dirty="0"/>
              <a:t>Usar </a:t>
            </a:r>
            <a:r>
              <a:rPr lang="pt-BR" dirty="0" err="1"/>
              <a:t>dataframe</a:t>
            </a:r>
            <a:endParaRPr lang="pt-BR" dirty="0"/>
          </a:p>
          <a:p>
            <a:r>
              <a:rPr lang="pt-BR" dirty="0" err="1"/>
              <a:t>Dataframe</a:t>
            </a:r>
            <a:r>
              <a:rPr lang="pt-BR" dirty="0"/>
              <a:t> é um conjunto de series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C04A225-D64E-62C8-4679-70AE8C3DE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1871" y="3104385"/>
            <a:ext cx="3986019" cy="344296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8FCD86E-7D08-6195-E994-DDA23B8CC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10" y="4134978"/>
            <a:ext cx="2873905" cy="204198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E594587-1DF3-9D5C-63C8-012A691C6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5592" y="4933605"/>
            <a:ext cx="2582268" cy="715767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259D727C-A038-E257-9338-5629957FB0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5592" y="4001294"/>
            <a:ext cx="2667351" cy="76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725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5AA8B-0426-3C0C-DEEB-BAE90623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acessar linha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2FCDB-CE2C-01FA-E8F0-212698FF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acessar uma linha do </a:t>
            </a:r>
            <a:r>
              <a:rPr lang="pt-BR" dirty="0" err="1"/>
              <a:t>dataframe</a:t>
            </a:r>
            <a:r>
              <a:rPr lang="pt-BR" dirty="0"/>
              <a:t>, vai retornar uma serie</a:t>
            </a:r>
          </a:p>
          <a:p>
            <a:r>
              <a:rPr lang="pt-BR" dirty="0"/>
              <a:t>Os índices da serie serão os nomes das colunas</a:t>
            </a:r>
          </a:p>
          <a:p>
            <a:r>
              <a:rPr lang="pt-BR" dirty="0"/>
              <a:t>Nome da serie é o índice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36F6919-F8DD-EC6F-D456-B8C961A7A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210" y="2899508"/>
            <a:ext cx="4096322" cy="249589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D30E926-E115-E61B-0E44-331E2F476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627" y="4147457"/>
            <a:ext cx="4401164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756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5AA8B-0426-3C0C-DEEB-BAE90623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posição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2FCDB-CE2C-01FA-E8F0-212698FF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iloc</a:t>
            </a:r>
            <a:r>
              <a:rPr lang="pt-BR" dirty="0"/>
              <a:t> serve para pegar a posição, abaixo fiz uma inversão da ordem dos números para mostrar, a posição zero ainda pega o primeiro</a:t>
            </a:r>
          </a:p>
          <a:p>
            <a:r>
              <a:rPr lang="pt-BR" dirty="0"/>
              <a:t>O </a:t>
            </a:r>
            <a:r>
              <a:rPr lang="pt-BR" dirty="0" err="1"/>
              <a:t>loc</a:t>
            </a:r>
            <a:r>
              <a:rPr lang="pt-BR" dirty="0"/>
              <a:t> traz o índice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E03FF3-E80E-E64B-67A4-B5502A47E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232" y="3575825"/>
            <a:ext cx="8175172" cy="180325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A005CC4-D260-C1E7-4B29-DB31C9833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6" y="4351161"/>
            <a:ext cx="3637245" cy="205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7816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5052</TotalTime>
  <Words>896</Words>
  <Application>Microsoft Office PowerPoint</Application>
  <PresentationFormat>Widescreen</PresentationFormat>
  <Paragraphs>100</Paragraphs>
  <Slides>30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4" baseType="lpstr">
      <vt:lpstr>Aptos</vt:lpstr>
      <vt:lpstr>Aptos Display</vt:lpstr>
      <vt:lpstr>Arial</vt:lpstr>
      <vt:lpstr>Tema do Office</vt:lpstr>
      <vt:lpstr>Apresentação do PowerPoint</vt:lpstr>
      <vt:lpstr>pandas</vt:lpstr>
      <vt:lpstr>Métodos e atributos</vt:lpstr>
      <vt:lpstr>Atributo Shape</vt:lpstr>
      <vt:lpstr>iloc</vt:lpstr>
      <vt:lpstr>Dar nome a serie</vt:lpstr>
      <vt:lpstr>dataframe</vt:lpstr>
      <vt:lpstr>Como acessar linha</vt:lpstr>
      <vt:lpstr>Sobre posição</vt:lpstr>
      <vt:lpstr>outros</vt:lpstr>
      <vt:lpstr>outros</vt:lpstr>
      <vt:lpstr>Mostrar 5 primeiras linhas / 5 últimas</vt:lpstr>
      <vt:lpstr>Apresentação do PowerPoint</vt:lpstr>
      <vt:lpstr>Apresentação do PowerPoint</vt:lpstr>
      <vt:lpstr>Para ler algum arquivo</vt:lpstr>
      <vt:lpstr>Apresentação do PowerPoint</vt:lpstr>
      <vt:lpstr>Para trocar tipo de dados</vt:lpstr>
      <vt:lpstr>Filtro em pandas</vt:lpstr>
      <vt:lpstr>Saber quem é o maior:</vt:lpstr>
      <vt:lpstr>Listar colunas e deixar em ordem</vt:lpstr>
      <vt:lpstr>Renomear nomes das colunas</vt:lpstr>
      <vt:lpstr>Mudar nome de coluna</vt:lpstr>
      <vt:lpstr>Para parquet</vt:lpstr>
      <vt:lpstr>Apresentação do PowerPoint</vt:lpstr>
      <vt:lpstr>Ordenação de valores</vt:lpstr>
      <vt:lpstr>inplace</vt:lpstr>
      <vt:lpstr>Ordenação por valor e ordem alfabetica</vt:lpstr>
      <vt:lpstr>Como remover duplicatas</vt:lpstr>
      <vt:lpstr>duplicatas</vt:lpstr>
      <vt:lpstr>Converter tipo de dados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Luiz Estanislau</dc:creator>
  <cp:lastModifiedBy>Luiz Estanislau</cp:lastModifiedBy>
  <cp:revision>6</cp:revision>
  <dcterms:created xsi:type="dcterms:W3CDTF">2024-08-24T18:56:58Z</dcterms:created>
  <dcterms:modified xsi:type="dcterms:W3CDTF">2024-09-19T02:10:05Z</dcterms:modified>
</cp:coreProperties>
</file>