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6" r:id="rId23"/>
    <p:sldId id="278" r:id="rId24"/>
    <p:sldId id="279" r:id="rId25"/>
    <p:sldId id="281" r:id="rId26"/>
    <p:sldId id="282" r:id="rId27"/>
    <p:sldId id="283" r:id="rId28"/>
    <p:sldId id="284" r:id="rId29"/>
    <p:sldId id="285" r:id="rId30"/>
    <p:sldId id="280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5" d="100"/>
          <a:sy n="55" d="100"/>
        </p:scale>
        <p:origin x="37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D537E6-8580-C455-FE22-3EDA585143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0D8D295-7C2A-04B2-5802-A92C7C4DCC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8675376-74BC-74A1-03E7-FB588BFDC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078F2-AD2A-4A57-B2B6-F0D9AD2AD2DF}" type="datetimeFigureOut">
              <a:rPr lang="pt-BR" smtClean="0"/>
              <a:t>20/09/2024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6EE982F-6BF7-7DF1-65F6-70E2BA167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3F7E1CB-8C72-5E54-955C-1DDF982FE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3C967-CD6D-4372-937A-23004ACC13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5504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4C6668-630A-B399-9C3F-973417BD2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DE7290C-41FE-8088-B20F-F4050C8F93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AC9512E-826B-1FF5-DFB3-1049B9023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078F2-AD2A-4A57-B2B6-F0D9AD2AD2DF}" type="datetimeFigureOut">
              <a:rPr lang="pt-BR" smtClean="0"/>
              <a:t>20/09/2024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5405D02-47F2-A169-59B0-1BA3C7B8B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E854A51-920F-EEB9-4A87-29620A5B2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3C967-CD6D-4372-937A-23004ACC13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4236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404ECD4-1591-0415-AFAC-C29AC541C3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6B92247-CDC2-A533-5C02-9F29603C3E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EC5750A-AE7F-5898-2060-F0F17B130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078F2-AD2A-4A57-B2B6-F0D9AD2AD2DF}" type="datetimeFigureOut">
              <a:rPr lang="pt-BR" smtClean="0"/>
              <a:t>20/09/2024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A92872E-A0DD-348A-4E54-1073051C2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FD09B17-2464-7A1A-FEF4-83C13A8A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3C967-CD6D-4372-937A-23004ACC13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0775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DF4030-9747-37BE-852E-94CCE1CA7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E9CD65-7CE1-4EB6-28F6-2DD2B65C3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EC2C55E-864A-EAF2-408C-FC4B5EE4F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078F2-AD2A-4A57-B2B6-F0D9AD2AD2DF}" type="datetimeFigureOut">
              <a:rPr lang="pt-BR" smtClean="0"/>
              <a:t>20/09/2024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B970E65-B763-476D-C8EE-0C61A4950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3A151F2-8BF4-8370-FDC8-FD812C94A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3C967-CD6D-4372-937A-23004ACC13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2401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CDD9B-D2E4-7FDB-2DA1-3D8CF1A3E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321B56C-3F66-0B69-6568-8FF43445A4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B58DFEA-F9F7-13A5-0B19-83B345E04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078F2-AD2A-4A57-B2B6-F0D9AD2AD2DF}" type="datetimeFigureOut">
              <a:rPr lang="pt-BR" smtClean="0"/>
              <a:t>20/09/2024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5E253D9-AAAA-6FA0-DC5A-4E5933614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A5A6C54-1FAA-A6B9-8113-089D4863C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3C967-CD6D-4372-937A-23004ACC13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7137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6B95AD-2CB6-ADBE-F973-EE941DAE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2BF260-459F-0B02-1CB7-026355BF5D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694935E-4D92-7218-82AB-5B7AADF6A1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17267E6-A9D8-13E3-4B81-3135429D0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078F2-AD2A-4A57-B2B6-F0D9AD2AD2DF}" type="datetimeFigureOut">
              <a:rPr lang="pt-BR" smtClean="0"/>
              <a:t>20/09/2024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E76CBF1-297E-E755-93E7-CF88F7249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12A093E-A91D-A703-7491-2DB1ECCA1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3C967-CD6D-4372-937A-23004ACC13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6698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BDA141-7D3B-3AFB-9305-90730A1E2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F67A176-F188-D400-FC5C-80C4805DAB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F8341FB-B593-3A58-5EA2-9D2ADFDD70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9FC3ABC-110A-644F-3D69-87EFFA926B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A17986F-D4CF-AA94-5E73-237114C3FB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5408D76-73A5-D329-EDB3-64EF1F05E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078F2-AD2A-4A57-B2B6-F0D9AD2AD2DF}" type="datetimeFigureOut">
              <a:rPr lang="pt-BR" smtClean="0"/>
              <a:t>20/09/2024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A0F23EF-CBF3-C8A1-A69B-8DCD0D3FC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B007147-7BDA-BA6F-80AD-F3A80B12E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3C967-CD6D-4372-937A-23004ACC13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4097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D94423-354A-1932-E8A3-9CB9B2DC0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F4178D7-3E8C-D9B7-A92D-31834C25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078F2-AD2A-4A57-B2B6-F0D9AD2AD2DF}" type="datetimeFigureOut">
              <a:rPr lang="pt-BR" smtClean="0"/>
              <a:t>20/09/2024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57ACD3F-CEB3-E233-48A0-0C3AF17F1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94A8197-E158-7133-9BD5-8E0A818BA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3C967-CD6D-4372-937A-23004ACC13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8054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6FC11D8-7D2C-CF58-4409-A60B5D867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078F2-AD2A-4A57-B2B6-F0D9AD2AD2DF}" type="datetimeFigureOut">
              <a:rPr lang="pt-BR" smtClean="0"/>
              <a:t>20/09/2024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1FE107C-F3C4-653B-DA1A-1D7632970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1EE6D73-E118-CA66-653D-A1DAA6301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3C967-CD6D-4372-937A-23004ACC13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7513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05D3D2-60DC-0DAE-BD3D-D4AFD2152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D793F8F-E170-CC20-CBC1-E0FBFE92D0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A35B179-0740-E037-7C80-DBCD77D6CE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85110FD-A176-99C0-5BFA-C4CF7BFDC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078F2-AD2A-4A57-B2B6-F0D9AD2AD2DF}" type="datetimeFigureOut">
              <a:rPr lang="pt-BR" smtClean="0"/>
              <a:t>20/09/2024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0674379-51B7-4A24-A52D-17C1CAF4B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02F0349-7E52-39A3-6DDA-8954A804D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3C967-CD6D-4372-937A-23004ACC13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2846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738A3C-BB2E-ED39-43BC-6D8792C6B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84F288F-5B9F-253E-4188-84AB09C95C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5C12B42-9913-D361-F5FD-807ECBA5A5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F6BBB2A-0F4D-880F-FD86-216382DE0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078F2-AD2A-4A57-B2B6-F0D9AD2AD2DF}" type="datetimeFigureOut">
              <a:rPr lang="pt-BR" smtClean="0"/>
              <a:t>20/09/2024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D6519DB-F6FB-B310-4E37-032C60359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9F4E7AD-49BB-8D0F-D4C0-C604FA464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3C967-CD6D-4372-937A-23004ACC13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2250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BBA3C7D-B927-2251-EEF3-D5CD487BD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E2F0546-5431-1FFB-30BC-74F1055E52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A5BE9A5-6E54-14DE-D698-F41C2BC79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EC078F2-AD2A-4A57-B2B6-F0D9AD2AD2DF}" type="datetimeFigureOut">
              <a:rPr lang="pt-BR" smtClean="0"/>
              <a:t>20/09/2024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E507D1D-7515-697B-09EC-62E975E706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DE8A9AC-6289-317A-221B-C4F8C351FF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E3C967-CD6D-4372-937A-23004ACC13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8667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CD5285-7765-498C-9AC9-772D8155AF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C24A67A-DB80-C638-557F-6F9B7CBD37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0119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15AA8B-0426-3C0C-DEEB-BAE906238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outros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C2FCDB-CE2C-01FA-E8F0-212698FF5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err="1"/>
              <a:t>df.columns</a:t>
            </a:r>
            <a:r>
              <a:rPr lang="pt-BR" dirty="0"/>
              <a:t> pra listar as colunas</a:t>
            </a:r>
          </a:p>
          <a:p>
            <a:pPr marL="0" indent="0">
              <a:buNone/>
            </a:pPr>
            <a:r>
              <a:rPr lang="pt-BR" dirty="0"/>
              <a:t>Df.info para listar as colunas e tipo de dados</a:t>
            </a:r>
          </a:p>
          <a:p>
            <a:pPr marL="0" indent="0">
              <a:buNone/>
            </a:pPr>
            <a:r>
              <a:rPr lang="pt-BR" dirty="0"/>
              <a:t>Pra saber a memoria: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903C45C-FF5B-54F9-44CB-BD9A2BFFA9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8600" y="1825625"/>
            <a:ext cx="4034294" cy="414586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6845870B-B21C-C6C6-ACF1-5A6F2192C5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326380"/>
            <a:ext cx="6211167" cy="167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3236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15AA8B-0426-3C0C-DEEB-BAE906238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outros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C2FCDB-CE2C-01FA-E8F0-212698FF5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Adicionando uma coluna a mais pra teste</a:t>
            </a:r>
          </a:p>
          <a:p>
            <a:r>
              <a:rPr lang="pt-BR" sz="2400" dirty="0" err="1"/>
              <a:t>Describe</a:t>
            </a:r>
            <a:r>
              <a:rPr lang="pt-BR" sz="2400" dirty="0"/>
              <a:t> forma um </a:t>
            </a:r>
            <a:r>
              <a:rPr lang="pt-BR" sz="2400" dirty="0" err="1"/>
              <a:t>dataframe</a:t>
            </a:r>
            <a:endParaRPr lang="pt-BR" sz="24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9B9CB0D-A2CD-2865-3CBB-4741EDD275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413" y="2637016"/>
            <a:ext cx="3439005" cy="238158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F9F88E89-290D-A116-5403-B1D286034D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0532" y="1001684"/>
            <a:ext cx="2061154" cy="3900976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ADD47B2-66BE-FB83-06F3-40A36F9146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7955" y="1001684"/>
            <a:ext cx="2838846" cy="315781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887B1A15-8D29-8E83-DC8A-6207CC7AF4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63286" y="5037597"/>
            <a:ext cx="12192000" cy="194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9247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15AA8B-0426-3C0C-DEEB-BAE906238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Mostrar 5 primeiras linhas / 5 últimas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C2FCDB-CE2C-01FA-E8F0-212698FF5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Se colocar a </a:t>
            </a:r>
            <a:r>
              <a:rPr lang="pt-BR" dirty="0" err="1"/>
              <a:t>qtde</a:t>
            </a:r>
            <a:r>
              <a:rPr lang="pt-BR" dirty="0"/>
              <a:t> do lado, </a:t>
            </a:r>
            <a:r>
              <a:rPr lang="pt-BR" dirty="0" err="1"/>
              <a:t>sera</a:t>
            </a:r>
            <a:r>
              <a:rPr lang="pt-BR" dirty="0"/>
              <a:t> o total de linhas a aparecer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C99181F-39C6-D224-9A9D-74C85B116C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476" y="2747484"/>
            <a:ext cx="5334744" cy="342947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298AA882-32FB-2CD8-60C9-1CA8E12A95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9181" y="3025384"/>
            <a:ext cx="5544324" cy="235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8379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15AA8B-0426-3C0C-DEEB-BAE906238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C2FCDB-CE2C-01FA-E8F0-212698FF5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B10B22A2-98EE-040F-05A4-831F1719558D}"/>
              </a:ext>
            </a:extLst>
          </p:cNvPr>
          <p:cNvSpPr/>
          <p:nvPr/>
        </p:nvSpPr>
        <p:spPr>
          <a:xfrm>
            <a:off x="439838" y="243068"/>
            <a:ext cx="11169570" cy="61345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Aula 2</a:t>
            </a:r>
          </a:p>
        </p:txBody>
      </p:sp>
    </p:spTree>
    <p:extLst>
      <p:ext uri="{BB962C8B-B14F-4D97-AF65-F5344CB8AC3E}">
        <p14:creationId xmlns:p14="http://schemas.microsoft.com/office/powerpoint/2010/main" val="27664881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15AA8B-0426-3C0C-DEEB-BAE906238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C2FCDB-CE2C-01FA-E8F0-212698FF5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Control</a:t>
            </a:r>
            <a:r>
              <a:rPr lang="pt-BR" dirty="0"/>
              <a:t>  “;”: para fazer comentário</a:t>
            </a:r>
          </a:p>
          <a:p>
            <a:r>
              <a:rPr lang="pt-BR" dirty="0"/>
              <a:t>Shift </a:t>
            </a:r>
            <a:r>
              <a:rPr lang="pt-BR" dirty="0" err="1"/>
              <a:t>alt</a:t>
            </a:r>
            <a:r>
              <a:rPr lang="pt-BR" dirty="0"/>
              <a:t> seta pra baixo: pra duplicar a linha</a:t>
            </a:r>
          </a:p>
          <a:p>
            <a:r>
              <a:rPr lang="pt-BR" dirty="0"/>
              <a:t>Mover linha pra baixo: </a:t>
            </a:r>
            <a:r>
              <a:rPr lang="pt-BR" dirty="0" err="1"/>
              <a:t>alt</a:t>
            </a:r>
            <a:r>
              <a:rPr lang="pt-BR" dirty="0"/>
              <a:t> e seta baixo pra onde quiser</a:t>
            </a:r>
          </a:p>
          <a:p>
            <a:r>
              <a:rPr lang="pt-BR" dirty="0" err="1"/>
              <a:t>Control</a:t>
            </a:r>
            <a:r>
              <a:rPr lang="pt-BR" dirty="0"/>
              <a:t> “h”: pra substituir algo</a:t>
            </a:r>
          </a:p>
          <a:p>
            <a:r>
              <a:rPr lang="pt-BR" dirty="0" err="1"/>
              <a:t>Control</a:t>
            </a:r>
            <a:r>
              <a:rPr lang="pt-BR" dirty="0"/>
              <a:t> “d”: pra mudar a próxima ocorrência</a:t>
            </a:r>
          </a:p>
          <a:p>
            <a:r>
              <a:rPr lang="pt-BR" dirty="0" err="1"/>
              <a:t>Control</a:t>
            </a:r>
            <a:r>
              <a:rPr lang="pt-BR" dirty="0"/>
              <a:t> “l”: seleciona linha</a:t>
            </a:r>
          </a:p>
          <a:p>
            <a:r>
              <a:rPr lang="pt-BR" dirty="0"/>
              <a:t>Alt “z”: adapta o conteúdo à tela</a:t>
            </a:r>
          </a:p>
          <a:p>
            <a:r>
              <a:rPr lang="pt-BR" dirty="0" err="1"/>
              <a:t>Control</a:t>
            </a:r>
            <a:r>
              <a:rPr lang="pt-BR" dirty="0"/>
              <a:t> shift k apaga a linha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171163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15AA8B-0426-3C0C-DEEB-BAE906238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Para ler algum arquivo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C2FCDB-CE2C-01FA-E8F0-212698FF5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“..” pra voltar pasta e depois abrir onde esta</a:t>
            </a:r>
          </a:p>
          <a:p>
            <a:r>
              <a:rPr lang="pt-BR" dirty="0"/>
              <a:t>Usar o separador (no caso é “;”)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97E49CF-094E-DD03-2419-6AB3C69FFD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9745" y="4001294"/>
            <a:ext cx="6411220" cy="300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4785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15AA8B-0426-3C0C-DEEB-BAE906238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C2FCDB-CE2C-01FA-E8F0-212698FF5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saber quantas linhas e colunas:</a:t>
            </a:r>
          </a:p>
          <a:p>
            <a:endParaRPr lang="pt-BR" dirty="0"/>
          </a:p>
          <a:p>
            <a:r>
              <a:rPr lang="pt-BR" dirty="0"/>
              <a:t>Para saber memoria usada: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2BDC71F-65C5-4A5B-6527-EC491BBDD3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7026" y="924603"/>
            <a:ext cx="4867954" cy="166710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898F2B2-999D-C313-802E-8DEB3FD370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0491" y="2922457"/>
            <a:ext cx="4153541" cy="3254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9532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15AA8B-0426-3C0C-DEEB-BAE906238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Para trocar tipo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C2FCDB-CE2C-01FA-E8F0-212698FF5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Esta como tipo objeto</a:t>
            </a:r>
          </a:p>
          <a:p>
            <a:endParaRPr lang="pt-BR" dirty="0"/>
          </a:p>
          <a:p>
            <a:r>
              <a:rPr lang="pt-BR" dirty="0"/>
              <a:t>Usar o </a:t>
            </a:r>
            <a:r>
              <a:rPr lang="pt-BR" dirty="0" err="1"/>
              <a:t>astype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B595D49-15D4-AB66-73DE-9BB18194C4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5682" y="1482620"/>
            <a:ext cx="6458851" cy="2943636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93B61B36-27E1-209E-2F43-79363E129D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4726" y="4920556"/>
            <a:ext cx="5525271" cy="76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1583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15AA8B-0426-3C0C-DEEB-BAE906238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Filtro em pandas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C2FCDB-CE2C-01FA-E8F0-212698FF5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Ele cria uma condição booleana, e quando for retornar, puxa apenas que são </a:t>
            </a:r>
            <a:r>
              <a:rPr lang="pt-BR" dirty="0" err="1"/>
              <a:t>True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E3FCA1F-14F0-C87B-A474-778BF0A633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8275" y="3429000"/>
            <a:ext cx="6487430" cy="204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8986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15AA8B-0426-3C0C-DEEB-BAE906238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Saber quem é o maior: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C2FCDB-CE2C-01FA-E8F0-212698FF5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050AE25-FBD6-1A3D-401C-753178E98B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5891" y="1469984"/>
            <a:ext cx="5721066" cy="5388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881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AA11DA-E8F8-58DC-D079-87367106A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pandas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C79C51B-8E5C-FCDB-5DC3-0E08CD49B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Adicionar a lista</a:t>
            </a:r>
          </a:p>
          <a:p>
            <a:endParaRPr lang="pt-BR" dirty="0"/>
          </a:p>
          <a:p>
            <a:r>
              <a:rPr lang="pt-BR" dirty="0"/>
              <a:t>Transformar em series pandas</a:t>
            </a:r>
          </a:p>
          <a:p>
            <a:endParaRPr lang="pt-BR" dirty="0"/>
          </a:p>
          <a:p>
            <a:r>
              <a:rPr lang="pt-BR" dirty="0"/>
              <a:t>Depois exibir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0476E40-FA12-EFD3-A2A1-DB164ED132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4361" y="873502"/>
            <a:ext cx="4829849" cy="1105054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AE93721-63B8-3888-DEF1-658498EEFC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446679"/>
            <a:ext cx="6144482" cy="89547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B66028E5-847B-20DA-F120-4AA5051D3C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6535" y="3963208"/>
            <a:ext cx="6973273" cy="1095528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92D158FD-308A-28F5-1F97-0015BBBAFA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4221" y="4626429"/>
            <a:ext cx="2076294" cy="2003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995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15AA8B-0426-3C0C-DEEB-BAE906238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Listar colunas e deixar em ordem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C2FCDB-CE2C-01FA-E8F0-212698FF5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Primeiro será necessário listas as colunas e colocar numa medida/variável</a:t>
            </a:r>
          </a:p>
          <a:p>
            <a:r>
              <a:rPr lang="pt-BR" dirty="0"/>
              <a:t>Após listadas, colocar em ordem e na sequência usar no fato</a:t>
            </a:r>
          </a:p>
          <a:p>
            <a:r>
              <a:rPr lang="pt-BR" dirty="0"/>
              <a:t>Pode usar no fato sem precisar criar cópia, pois não iria alterar a estrutura original, apenas mudar a sequencia das colunas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08361F7-2E9C-267E-D48B-9903D56ADA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3681" y="4909961"/>
            <a:ext cx="4610743" cy="126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1816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15AA8B-0426-3C0C-DEEB-BAE906238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Renomear nomes das colunas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C2FCDB-CE2C-01FA-E8F0-212698FF5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Tem que reatribuir a ele mesmo</a:t>
            </a:r>
          </a:p>
          <a:p>
            <a:r>
              <a:rPr lang="pt-BR" dirty="0"/>
              <a:t>Usar o </a:t>
            </a:r>
            <a:r>
              <a:rPr lang="pt-BR" dirty="0" err="1"/>
              <a:t>rename</a:t>
            </a:r>
            <a:r>
              <a:rPr lang="pt-BR" dirty="0"/>
              <a:t> e </a:t>
            </a:r>
            <a:r>
              <a:rPr lang="pt-BR" dirty="0" err="1"/>
              <a:t>columns</a:t>
            </a:r>
            <a:r>
              <a:rPr lang="pt-BR" dirty="0"/>
              <a:t>, mais dicionário</a:t>
            </a:r>
          </a:p>
          <a:p>
            <a:r>
              <a:rPr lang="pt-BR" dirty="0"/>
              <a:t>E tem outra opção no próximo slide</a:t>
            </a:r>
          </a:p>
          <a:p>
            <a:r>
              <a:rPr lang="pt-BR" dirty="0"/>
              <a:t>Se alterar aqui, altera tudo antes também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ADDB40F-1FC9-FF31-FA43-F44EFAF8C5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7446" y="3896426"/>
            <a:ext cx="6535062" cy="1171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7562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15AA8B-0426-3C0C-DEEB-BAE906238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Mudar nome de coluna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C2FCDB-CE2C-01FA-E8F0-212698FF5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Usar no próprio atributo o </a:t>
            </a:r>
            <a:r>
              <a:rPr lang="pt-BR" dirty="0" err="1"/>
              <a:t>rename</a:t>
            </a:r>
            <a:r>
              <a:rPr lang="pt-BR" dirty="0"/>
              <a:t>, e no final usar o </a:t>
            </a:r>
            <a:r>
              <a:rPr lang="pt-BR" dirty="0" err="1"/>
              <a:t>inplace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F0F6425-B05C-C417-B2F2-A949D69AD3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2891" y="2847894"/>
            <a:ext cx="5506218" cy="116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1332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15AA8B-0426-3C0C-DEEB-BAE906238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Para parquet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C2FCDB-CE2C-01FA-E8F0-212698FF5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pip</a:t>
            </a:r>
            <a:r>
              <a:rPr lang="pt-BR" dirty="0"/>
              <a:t> </a:t>
            </a:r>
            <a:r>
              <a:rPr lang="pt-BR" dirty="0" err="1"/>
              <a:t>install</a:t>
            </a:r>
            <a:r>
              <a:rPr lang="pt-BR" dirty="0"/>
              <a:t> </a:t>
            </a:r>
            <a:r>
              <a:rPr lang="pt-BR" dirty="0" err="1"/>
              <a:t>pyarrow</a:t>
            </a:r>
            <a:endParaRPr lang="pt-BR" dirty="0"/>
          </a:p>
          <a:p>
            <a:r>
              <a:rPr lang="pt-BR" dirty="0" err="1"/>
              <a:t>pip</a:t>
            </a:r>
            <a:r>
              <a:rPr lang="pt-BR" dirty="0"/>
              <a:t> </a:t>
            </a:r>
            <a:r>
              <a:rPr lang="pt-BR" dirty="0" err="1"/>
              <a:t>install</a:t>
            </a:r>
            <a:r>
              <a:rPr lang="pt-BR" dirty="0"/>
              <a:t> </a:t>
            </a:r>
            <a:r>
              <a:rPr lang="pt-BR"/>
              <a:t>fastparquet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883366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15AA8B-0426-3C0C-DEEB-BAE906238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C2FCDB-CE2C-01FA-E8F0-212698FF5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pip install pandas </a:t>
            </a:r>
            <a:r>
              <a:rPr lang="en-US" dirty="0" err="1"/>
              <a:t>pyarrow</a:t>
            </a:r>
            <a:r>
              <a:rPr lang="en-US" dirty="0"/>
              <a:t> </a:t>
            </a:r>
            <a:r>
              <a:rPr lang="en-US" dirty="0" err="1"/>
              <a:t>openpyxl</a:t>
            </a:r>
            <a:endParaRPr lang="en-US" dirty="0"/>
          </a:p>
          <a:p>
            <a:r>
              <a:rPr lang="pt-BR" dirty="0" err="1"/>
              <a:t>import</a:t>
            </a:r>
            <a:r>
              <a:rPr lang="pt-BR" dirty="0"/>
              <a:t> pandas as </a:t>
            </a:r>
            <a:r>
              <a:rPr lang="pt-BR" dirty="0" err="1"/>
              <a:t>pdimport</a:t>
            </a:r>
            <a:r>
              <a:rPr lang="pt-BR" dirty="0"/>
              <a:t> os# </a:t>
            </a:r>
            <a:r>
              <a:rPr lang="pt-BR" dirty="0" err="1"/>
              <a:t>Diretóriosexcel_folder</a:t>
            </a:r>
            <a:r>
              <a:rPr lang="pt-BR" dirty="0"/>
              <a:t> = 'caminho/para/</a:t>
            </a:r>
            <a:r>
              <a:rPr lang="pt-BR" dirty="0" err="1"/>
              <a:t>pasta_de_excel</a:t>
            </a:r>
            <a:r>
              <a:rPr lang="pt-BR" dirty="0"/>
              <a:t>'  # Pasta contendo arquivos </a:t>
            </a:r>
            <a:r>
              <a:rPr lang="pt-BR" dirty="0" err="1"/>
              <a:t>Excelparquet_folder</a:t>
            </a:r>
            <a:r>
              <a:rPr lang="pt-BR" dirty="0"/>
              <a:t> = 'caminho/para/</a:t>
            </a:r>
            <a:r>
              <a:rPr lang="pt-BR" dirty="0" err="1"/>
              <a:t>pasta_de_parquet</a:t>
            </a:r>
            <a:r>
              <a:rPr lang="pt-BR" dirty="0"/>
              <a:t>'  # Pasta para salvar arquivos Parquet# Cria a pasta de saída se não </a:t>
            </a:r>
            <a:r>
              <a:rPr lang="pt-BR" dirty="0" err="1"/>
              <a:t>existirif</a:t>
            </a:r>
            <a:r>
              <a:rPr lang="pt-BR" dirty="0"/>
              <a:t> </a:t>
            </a:r>
            <a:r>
              <a:rPr lang="pt-BR" dirty="0" err="1"/>
              <a:t>not</a:t>
            </a:r>
            <a:r>
              <a:rPr lang="pt-BR" dirty="0"/>
              <a:t> </a:t>
            </a:r>
            <a:r>
              <a:rPr lang="pt-BR" dirty="0" err="1"/>
              <a:t>os.path.exists</a:t>
            </a:r>
            <a:r>
              <a:rPr lang="pt-BR" dirty="0"/>
              <a:t>(</a:t>
            </a:r>
            <a:r>
              <a:rPr lang="pt-BR" dirty="0" err="1"/>
              <a:t>parquet_folder</a:t>
            </a:r>
            <a:r>
              <a:rPr lang="pt-BR" dirty="0"/>
              <a:t>):    </a:t>
            </a:r>
            <a:r>
              <a:rPr lang="pt-BR" dirty="0" err="1"/>
              <a:t>os.makedirs</a:t>
            </a:r>
            <a:r>
              <a:rPr lang="pt-BR" dirty="0"/>
              <a:t>(</a:t>
            </a:r>
            <a:r>
              <a:rPr lang="pt-BR" dirty="0" err="1"/>
              <a:t>parquet_folder</a:t>
            </a:r>
            <a:r>
              <a:rPr lang="pt-BR" dirty="0"/>
              <a:t>)# Itera sobre todos os arquivos na </a:t>
            </a:r>
            <a:r>
              <a:rPr lang="pt-BR" dirty="0" err="1"/>
              <a:t>pastafor</a:t>
            </a:r>
            <a:r>
              <a:rPr lang="pt-BR" dirty="0"/>
              <a:t> </a:t>
            </a:r>
            <a:r>
              <a:rPr lang="pt-BR" dirty="0" err="1"/>
              <a:t>file_name</a:t>
            </a:r>
            <a:r>
              <a:rPr lang="pt-BR" dirty="0"/>
              <a:t> in </a:t>
            </a:r>
            <a:r>
              <a:rPr lang="pt-BR" dirty="0" err="1"/>
              <a:t>os.listdir</a:t>
            </a:r>
            <a:r>
              <a:rPr lang="pt-BR" dirty="0"/>
              <a:t>(</a:t>
            </a:r>
            <a:r>
              <a:rPr lang="pt-BR" dirty="0" err="1"/>
              <a:t>excel_folder</a:t>
            </a:r>
            <a:r>
              <a:rPr lang="pt-BR" dirty="0"/>
              <a:t>):    </a:t>
            </a:r>
            <a:r>
              <a:rPr lang="pt-BR" dirty="0" err="1"/>
              <a:t>if</a:t>
            </a:r>
            <a:r>
              <a:rPr lang="pt-BR" dirty="0"/>
              <a:t> </a:t>
            </a:r>
            <a:r>
              <a:rPr lang="pt-BR" dirty="0" err="1"/>
              <a:t>file_name.endswith</a:t>
            </a:r>
            <a:r>
              <a:rPr lang="pt-BR" dirty="0"/>
              <a:t>('.</a:t>
            </a:r>
            <a:r>
              <a:rPr lang="pt-BR" dirty="0" err="1"/>
              <a:t>xlsx</a:t>
            </a:r>
            <a:r>
              <a:rPr lang="pt-BR" dirty="0"/>
              <a:t>') </a:t>
            </a:r>
            <a:r>
              <a:rPr lang="pt-BR" dirty="0" err="1"/>
              <a:t>or</a:t>
            </a:r>
            <a:r>
              <a:rPr lang="pt-BR" dirty="0"/>
              <a:t> </a:t>
            </a:r>
            <a:r>
              <a:rPr lang="pt-BR" dirty="0" err="1"/>
              <a:t>file_name.endswith</a:t>
            </a:r>
            <a:r>
              <a:rPr lang="pt-BR" dirty="0"/>
              <a:t>('.</a:t>
            </a:r>
            <a:r>
              <a:rPr lang="pt-BR" dirty="0" err="1"/>
              <a:t>xls</a:t>
            </a:r>
            <a:r>
              <a:rPr lang="pt-BR" dirty="0"/>
              <a:t>'):        # Caminho completo do arquivo Excel        </a:t>
            </a:r>
            <a:r>
              <a:rPr lang="pt-BR" dirty="0" err="1"/>
              <a:t>excel_file_path</a:t>
            </a:r>
            <a:r>
              <a:rPr lang="pt-BR" dirty="0"/>
              <a:t> = </a:t>
            </a:r>
            <a:r>
              <a:rPr lang="pt-BR" dirty="0" err="1"/>
              <a:t>os.path.join</a:t>
            </a:r>
            <a:r>
              <a:rPr lang="pt-BR" dirty="0"/>
              <a:t>(</a:t>
            </a:r>
            <a:r>
              <a:rPr lang="pt-BR" dirty="0" err="1"/>
              <a:t>excel_folder</a:t>
            </a:r>
            <a:r>
              <a:rPr lang="pt-BR" dirty="0"/>
              <a:t>, </a:t>
            </a:r>
            <a:r>
              <a:rPr lang="pt-BR" dirty="0" err="1"/>
              <a:t>file_name</a:t>
            </a:r>
            <a:r>
              <a:rPr lang="pt-BR" dirty="0"/>
              <a:t>)                # Nome do arquivo Parquet        </a:t>
            </a:r>
            <a:r>
              <a:rPr lang="pt-BR" dirty="0" err="1"/>
              <a:t>parquet_file_name</a:t>
            </a:r>
            <a:r>
              <a:rPr lang="pt-BR" dirty="0"/>
              <a:t> = </a:t>
            </a:r>
            <a:r>
              <a:rPr lang="pt-BR" dirty="0" err="1"/>
              <a:t>os.path.splitext</a:t>
            </a:r>
            <a:r>
              <a:rPr lang="pt-BR" dirty="0"/>
              <a:t>(</a:t>
            </a:r>
            <a:r>
              <a:rPr lang="pt-BR" dirty="0" err="1"/>
              <a:t>file_name</a:t>
            </a:r>
            <a:r>
              <a:rPr lang="pt-BR" dirty="0"/>
              <a:t>)[0] + '.parquet'        </a:t>
            </a:r>
            <a:r>
              <a:rPr lang="pt-BR" dirty="0" err="1"/>
              <a:t>parquet_file_path</a:t>
            </a:r>
            <a:r>
              <a:rPr lang="pt-BR" dirty="0"/>
              <a:t> = </a:t>
            </a:r>
            <a:r>
              <a:rPr lang="pt-BR" dirty="0" err="1"/>
              <a:t>os.path.join</a:t>
            </a:r>
            <a:r>
              <a:rPr lang="pt-BR" dirty="0"/>
              <a:t>(</a:t>
            </a:r>
            <a:r>
              <a:rPr lang="pt-BR" dirty="0" err="1"/>
              <a:t>parquet_folder</a:t>
            </a:r>
            <a:r>
              <a:rPr lang="pt-BR" dirty="0"/>
              <a:t>, </a:t>
            </a:r>
            <a:r>
              <a:rPr lang="pt-BR" dirty="0" err="1"/>
              <a:t>parquet_file_name</a:t>
            </a:r>
            <a:r>
              <a:rPr lang="pt-BR" dirty="0"/>
              <a:t>)        # Leitura do arquivo Excel        </a:t>
            </a:r>
            <a:r>
              <a:rPr lang="pt-BR" dirty="0" err="1"/>
              <a:t>try</a:t>
            </a:r>
            <a:r>
              <a:rPr lang="pt-BR" dirty="0"/>
              <a:t>:            </a:t>
            </a:r>
            <a:r>
              <a:rPr lang="pt-BR" dirty="0" err="1"/>
              <a:t>df</a:t>
            </a:r>
            <a:r>
              <a:rPr lang="pt-BR" dirty="0"/>
              <a:t> = </a:t>
            </a:r>
            <a:r>
              <a:rPr lang="pt-BR" dirty="0" err="1"/>
              <a:t>pd.read_excel</a:t>
            </a:r>
            <a:r>
              <a:rPr lang="pt-BR" dirty="0"/>
              <a:t>(</a:t>
            </a:r>
            <a:r>
              <a:rPr lang="pt-BR" dirty="0" err="1"/>
              <a:t>excel_file_path</a:t>
            </a:r>
            <a:r>
              <a:rPr lang="pt-BR" dirty="0"/>
              <a:t>, </a:t>
            </a:r>
            <a:r>
              <a:rPr lang="pt-BR" dirty="0" err="1"/>
              <a:t>engine</a:t>
            </a:r>
            <a:r>
              <a:rPr lang="pt-BR" dirty="0"/>
              <a:t>='</a:t>
            </a:r>
            <a:r>
              <a:rPr lang="pt-BR" dirty="0" err="1"/>
              <a:t>openpyxl</a:t>
            </a:r>
            <a:r>
              <a:rPr lang="pt-BR" dirty="0"/>
              <a:t>')            # Salvamento como Parquet            </a:t>
            </a:r>
            <a:r>
              <a:rPr lang="pt-BR" dirty="0" err="1"/>
              <a:t>df.to_parquet</a:t>
            </a:r>
            <a:r>
              <a:rPr lang="pt-BR" dirty="0"/>
              <a:t>(</a:t>
            </a:r>
            <a:r>
              <a:rPr lang="pt-BR" dirty="0" err="1"/>
              <a:t>parquet_file_path</a:t>
            </a:r>
            <a:r>
              <a:rPr lang="pt-BR" dirty="0"/>
              <a:t>, </a:t>
            </a:r>
            <a:r>
              <a:rPr lang="pt-BR" dirty="0" err="1"/>
              <a:t>engine</a:t>
            </a:r>
            <a:r>
              <a:rPr lang="pt-BR" dirty="0"/>
              <a:t>='</a:t>
            </a:r>
            <a:r>
              <a:rPr lang="pt-BR" dirty="0" err="1"/>
              <a:t>pyarrow</a:t>
            </a:r>
            <a:r>
              <a:rPr lang="pt-BR" dirty="0"/>
              <a:t>')            print(</a:t>
            </a:r>
            <a:r>
              <a:rPr lang="pt-BR" dirty="0" err="1"/>
              <a:t>f'Convertido</a:t>
            </a:r>
            <a:r>
              <a:rPr lang="pt-BR" dirty="0"/>
              <a:t>: {</a:t>
            </a:r>
            <a:r>
              <a:rPr lang="pt-BR" dirty="0" err="1"/>
              <a:t>file_name</a:t>
            </a:r>
            <a:r>
              <a:rPr lang="pt-BR" dirty="0"/>
              <a:t>} para {</a:t>
            </a:r>
            <a:r>
              <a:rPr lang="pt-BR" dirty="0" err="1"/>
              <a:t>parquet_file_name</a:t>
            </a:r>
            <a:r>
              <a:rPr lang="pt-BR" dirty="0"/>
              <a:t>}')        </a:t>
            </a:r>
            <a:r>
              <a:rPr lang="pt-BR" dirty="0" err="1"/>
              <a:t>except</a:t>
            </a:r>
            <a:r>
              <a:rPr lang="pt-BR" dirty="0"/>
              <a:t> </a:t>
            </a:r>
            <a:r>
              <a:rPr lang="pt-BR" dirty="0" err="1"/>
              <a:t>Exception</a:t>
            </a:r>
            <a:r>
              <a:rPr lang="pt-BR" dirty="0"/>
              <a:t> as e:            print(</a:t>
            </a:r>
            <a:r>
              <a:rPr lang="pt-BR" dirty="0" err="1"/>
              <a:t>f'Erro</a:t>
            </a:r>
            <a:r>
              <a:rPr lang="pt-BR" dirty="0"/>
              <a:t> ao converter {</a:t>
            </a:r>
            <a:r>
              <a:rPr lang="pt-BR" dirty="0" err="1"/>
              <a:t>file_name</a:t>
            </a:r>
            <a:r>
              <a:rPr lang="pt-BR" dirty="0"/>
              <a:t>}: {e}')</a:t>
            </a:r>
          </a:p>
        </p:txBody>
      </p:sp>
    </p:spTree>
    <p:extLst>
      <p:ext uri="{BB962C8B-B14F-4D97-AF65-F5344CB8AC3E}">
        <p14:creationId xmlns:p14="http://schemas.microsoft.com/office/powerpoint/2010/main" val="29470114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72A3CD-987D-6C82-BA77-F5A0C604E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Ordenação de valores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8E27CD66-698E-FB81-B50E-7BBCBE132C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0012" y="662205"/>
            <a:ext cx="6172200" cy="2329452"/>
          </a:xfrm>
        </p:spPr>
      </p:pic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EDC2CFC-0BC8-727C-6202-D4CA4336470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BR" dirty="0"/>
              <a:t>Vai pegar do maior para o menor</a:t>
            </a:r>
          </a:p>
          <a:p>
            <a:r>
              <a:rPr lang="pt-BR" dirty="0"/>
              <a:t>Se precisar decrescente, usar um booleano de False em </a:t>
            </a:r>
            <a:r>
              <a:rPr lang="pt-BR" dirty="0" err="1"/>
              <a:t>ascending</a:t>
            </a:r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EC572CE0-1D9C-B0B6-C4AE-0C27A25A66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0012" y="3524998"/>
            <a:ext cx="6106377" cy="223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5672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27A945-7F76-399C-440D-D164C7D19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inplace</a:t>
            </a:r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B64D13F-B189-9321-C329-F5DC3D2C6EB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BR" dirty="0"/>
              <a:t>Quando usado </a:t>
            </a:r>
            <a:r>
              <a:rPr lang="pt-BR" dirty="0" err="1"/>
              <a:t>inplace</a:t>
            </a:r>
            <a:r>
              <a:rPr lang="pt-BR" dirty="0"/>
              <a:t>=</a:t>
            </a:r>
            <a:r>
              <a:rPr lang="pt-BR" dirty="0" err="1"/>
              <a:t>True</a:t>
            </a:r>
            <a:r>
              <a:rPr lang="pt-BR" dirty="0"/>
              <a:t>, ele substitui o material original</a:t>
            </a:r>
          </a:p>
          <a:p>
            <a:endParaRPr lang="pt-BR" dirty="0"/>
          </a:p>
          <a:p>
            <a:r>
              <a:rPr lang="pt-BR" dirty="0"/>
              <a:t>O os códigos ao lado são a mesma coisa (no ‘</a:t>
            </a:r>
            <a:r>
              <a:rPr lang="pt-BR" dirty="0" err="1"/>
              <a:t>sort_values</a:t>
            </a:r>
            <a:r>
              <a:rPr lang="pt-BR" dirty="0"/>
              <a:t>’)</a:t>
            </a:r>
          </a:p>
          <a:p>
            <a:r>
              <a:rPr lang="pt-BR" dirty="0"/>
              <a:t>*</a:t>
            </a:r>
            <a:r>
              <a:rPr lang="pt-BR" dirty="0" err="1"/>
              <a:t>inplace</a:t>
            </a:r>
            <a:r>
              <a:rPr lang="pt-BR" dirty="0"/>
              <a:t> não retorna um </a:t>
            </a:r>
            <a:r>
              <a:rPr lang="pt-BR" dirty="0" err="1"/>
              <a:t>dataframe</a:t>
            </a:r>
            <a:r>
              <a:rPr lang="pt-BR" dirty="0"/>
              <a:t> novo</a:t>
            </a:r>
          </a:p>
          <a:p>
            <a:r>
              <a:rPr lang="pt-BR" dirty="0" err="1"/>
              <a:t>Entao</a:t>
            </a:r>
            <a:r>
              <a:rPr lang="pt-BR" dirty="0"/>
              <a:t> no ultimo quadro tem que fazer substituindo devido o motivo citado acima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C278E781-07AA-BBA8-E79A-AAAADC14C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9176" y="637785"/>
            <a:ext cx="5868219" cy="2791215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8BA833C9-1DC1-1C96-4F4E-56F18BA9D6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3993" y="3653870"/>
            <a:ext cx="5458587" cy="1086002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64190FE9-6C97-BD68-0F27-A3D665D105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3993" y="5072345"/>
            <a:ext cx="5734850" cy="206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8218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0D8CC5-AC86-3008-0B3C-A9D40B232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Ordenação por valor e ordem </a:t>
            </a:r>
            <a:r>
              <a:rPr lang="pt-BR" dirty="0" err="1"/>
              <a:t>alfabetica</a:t>
            </a:r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A996E0C-C844-B3E9-58A4-940C01586CE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BR" dirty="0"/>
              <a:t>Abre uma lista e passa o valor desejado e coluna para alterar</a:t>
            </a:r>
          </a:p>
          <a:p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3F56108-8680-1FB9-8FBC-8C09210C7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7563" y="720298"/>
            <a:ext cx="5744377" cy="150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5559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BD7DC2-505C-9BF5-08FD-E2ACBB0D4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remover duplicatas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6D0A663-2975-38B1-B053-6FF2F60E3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BR" dirty="0" err="1"/>
              <a:t>Drop_duplicates</a:t>
            </a:r>
            <a:endParaRPr lang="pt-BR" dirty="0"/>
          </a:p>
          <a:p>
            <a:r>
              <a:rPr lang="pt-BR" dirty="0"/>
              <a:t>O </a:t>
            </a:r>
            <a:r>
              <a:rPr lang="pt-BR" dirty="0" err="1"/>
              <a:t>keep</a:t>
            </a:r>
            <a:r>
              <a:rPr lang="pt-BR" dirty="0"/>
              <a:t> é para manter sempre o primeiro com o </a:t>
            </a:r>
            <a:r>
              <a:rPr lang="pt-BR" dirty="0" err="1"/>
              <a:t>first</a:t>
            </a:r>
            <a:r>
              <a:rPr lang="pt-BR" dirty="0"/>
              <a:t> e retiras as demais duplicadas (</a:t>
            </a:r>
            <a:r>
              <a:rPr lang="pt-BR" dirty="0" err="1"/>
              <a:t>last</a:t>
            </a:r>
            <a:r>
              <a:rPr lang="pt-BR" dirty="0"/>
              <a:t>.. Ultimo)</a:t>
            </a:r>
          </a:p>
          <a:p>
            <a:r>
              <a:rPr lang="pt-BR" dirty="0"/>
              <a:t>E para fazer sentido com a atualização, fazer uma </a:t>
            </a:r>
            <a:r>
              <a:rPr lang="pt-BR" dirty="0" err="1"/>
              <a:t>ascending</a:t>
            </a:r>
            <a:r>
              <a:rPr lang="pt-BR" dirty="0"/>
              <a:t> com o </a:t>
            </a:r>
            <a:r>
              <a:rPr lang="pt-BR" dirty="0" err="1"/>
              <a:t>sort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E9C72D3-2D16-C476-31A6-D46B0B9BA7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9885" y="1257300"/>
            <a:ext cx="3820058" cy="1086002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F21473BF-3884-36EB-B1D7-EA6693C05E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9173" y="2744329"/>
            <a:ext cx="4321482" cy="388447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49C3FF13-34AE-130D-D209-45768E5123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098" y="4143736"/>
            <a:ext cx="5307730" cy="2686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0845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F7B087-A2BA-CD94-782C-330BDD116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duplicatas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7ADCAF8-4D69-AADF-644E-817D3A49A2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Pra ver se deu certo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7844A64-1E45-6EA3-79B3-CD7AD2FFDD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7063" y="2142652"/>
            <a:ext cx="5229955" cy="160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348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F0C9B8-DAB5-2509-6E99-CB38BAC78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Métodos e atributos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466BF5-D930-FF4D-B3C2-5EBD7A8C6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Os métodos são os cubos (verbos, ações)</a:t>
            </a:r>
          </a:p>
          <a:p>
            <a:endParaRPr lang="pt-BR" dirty="0"/>
          </a:p>
          <a:p>
            <a:r>
              <a:rPr lang="pt-BR" dirty="0"/>
              <a:t>Chave de rosca/inglesa são atributos: é uma característica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4F605A0-E664-BF8F-9AD4-C16E3D0D13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9777" y="3256365"/>
            <a:ext cx="3654023" cy="360163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FEF468EE-C913-62E4-818E-469D90E306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5595" y="3459871"/>
            <a:ext cx="4934639" cy="323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6116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D655D4-246E-0091-63DD-99A7D06E8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Converter tipo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ABB097-7B17-BAC3-C624-8E85F0DE52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Usa </a:t>
            </a:r>
            <a:r>
              <a:rPr lang="pt-BR" dirty="0" err="1"/>
              <a:t>astype</a:t>
            </a:r>
            <a:endParaRPr lang="pt-BR" dirty="0"/>
          </a:p>
          <a:p>
            <a:r>
              <a:rPr lang="pt-BR" dirty="0" err="1"/>
              <a:t>Float</a:t>
            </a:r>
            <a:r>
              <a:rPr lang="pt-BR" dirty="0"/>
              <a:t>.. </a:t>
            </a:r>
            <a:r>
              <a:rPr lang="pt-BR" dirty="0" err="1"/>
              <a:t>Str</a:t>
            </a:r>
            <a:r>
              <a:rPr lang="pt-BR" dirty="0"/>
              <a:t>.. Int..</a:t>
            </a:r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8CBD647-D631-72C7-B92B-99FCC371FF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7514" y="681037"/>
            <a:ext cx="3219899" cy="258163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7D485C7-0142-80DA-4CF0-7216919A4F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807" y="4342127"/>
            <a:ext cx="10004385" cy="1834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3562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4ABCAD-5694-3F94-7CAF-ACFEBA698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Adicionar coluna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F561EF7-1474-047B-EBE3-0895CF85E7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601" y="2376145"/>
            <a:ext cx="4201111" cy="1457528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3125355D-880E-9A12-3F91-A10E98559A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2432" y="1690688"/>
            <a:ext cx="6801799" cy="436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0796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9FA90D-0197-2D72-E5F9-E42AEA7BD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Deixar </a:t>
            </a:r>
            <a:r>
              <a:rPr lang="pt-BR" dirty="0" err="1"/>
              <a:t>maiscula</a:t>
            </a:r>
            <a:r>
              <a:rPr lang="pt-BR" dirty="0"/>
              <a:t> (tem que ser </a:t>
            </a:r>
            <a:r>
              <a:rPr lang="pt-BR" dirty="0" err="1"/>
              <a:t>str</a:t>
            </a:r>
            <a:r>
              <a:rPr lang="pt-BR" dirty="0"/>
              <a:t>)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2B8052A-0E5E-7587-AB25-C165267D6C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9495" y="1896319"/>
            <a:ext cx="5973009" cy="4315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2745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6FF922-50E5-0C50-8D09-8735311B5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Pegar texto antes de algo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FBC3B3F4-B4B6-5A41-09E9-08FA1F8D50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58968" y="1480866"/>
            <a:ext cx="6020640" cy="3886742"/>
          </a:xfrm>
        </p:spPr>
      </p:pic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FC790EA-AC35-FDC3-BE78-7D984ACC3BD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BR" dirty="0" err="1"/>
              <a:t>Apply</a:t>
            </a:r>
            <a:r>
              <a:rPr lang="pt-BR" dirty="0"/>
              <a:t> ele aplica uma função em todas a </a:t>
            </a:r>
            <a:r>
              <a:rPr lang="pt-BR" dirty="0" err="1"/>
              <a:t>slinhas</a:t>
            </a:r>
            <a:r>
              <a:rPr lang="pt-BR" dirty="0"/>
              <a:t> da serie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255808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9CC449-9ABF-6617-2532-87120D565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lambda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409093-DB08-684A-AF2F-01E4FEF67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É como um </a:t>
            </a:r>
            <a:r>
              <a:rPr lang="pt-BR" dirty="0" err="1"/>
              <a:t>def</a:t>
            </a:r>
            <a:r>
              <a:rPr lang="pt-BR" dirty="0"/>
              <a:t>, mas usada em apenas uma linha</a:t>
            </a:r>
          </a:p>
          <a:p>
            <a:r>
              <a:rPr lang="pt-BR" dirty="0"/>
              <a:t>Exemplo:</a:t>
            </a:r>
          </a:p>
          <a:p>
            <a:r>
              <a:rPr lang="pt-BR" dirty="0" err="1"/>
              <a:t>Df</a:t>
            </a:r>
            <a:r>
              <a:rPr lang="pt-BR" dirty="0"/>
              <a:t> = lambda nome: </a:t>
            </a:r>
            <a:r>
              <a:rPr lang="pt-BR" dirty="0" err="1"/>
              <a:t>nome.split</a:t>
            </a:r>
            <a:r>
              <a:rPr lang="pt-BR" dirty="0"/>
              <a:t>(“_”)[0]</a:t>
            </a:r>
          </a:p>
          <a:p>
            <a:r>
              <a:rPr lang="pt-BR" dirty="0" err="1"/>
              <a:t>Df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A513FCF-9B90-AD95-7F40-9AA767887CF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BR" dirty="0"/>
              <a:t>É a função mais simples</a:t>
            </a:r>
          </a:p>
          <a:p>
            <a:r>
              <a:rPr lang="pt-BR" dirty="0"/>
              <a:t>Usar apenas uma linha e não há reincidência</a:t>
            </a:r>
          </a:p>
          <a:p>
            <a:r>
              <a:rPr lang="pt-BR" dirty="0"/>
              <a:t>Usada pra não poluir o projeto</a:t>
            </a:r>
          </a:p>
          <a:p>
            <a:r>
              <a:rPr lang="pt-BR" dirty="0"/>
              <a:t>“função </a:t>
            </a:r>
            <a:r>
              <a:rPr lang="pt-BR" dirty="0" err="1"/>
              <a:t>anonima</a:t>
            </a:r>
            <a:r>
              <a:rPr lang="pt-BR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261011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FCA779-0757-7E12-1EAF-786AADE53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Estilo pegar últimos valores de algo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6FDEFBC9-793A-5A7B-ABC3-0E598CC74B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2452688"/>
            <a:ext cx="6172200" cy="1943099"/>
          </a:xfrm>
        </p:spPr>
      </p:pic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B996151-6310-9264-4C8C-8FDCF972D49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BR" dirty="0"/>
              <a:t>Igual quando mostra últimos valores do numero do </a:t>
            </a:r>
            <a:r>
              <a:rPr lang="pt-BR"/>
              <a:t>cartao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034041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C6AA3A-08EA-14CB-1975-AFC80EDC4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Sobre </a:t>
            </a:r>
            <a:r>
              <a:rPr lang="pt-BR" dirty="0" err="1"/>
              <a:t>NaN</a:t>
            </a:r>
            <a:r>
              <a:rPr lang="pt-BR" dirty="0"/>
              <a:t>(</a:t>
            </a:r>
            <a:r>
              <a:rPr lang="pt-BR" dirty="0" err="1"/>
              <a:t>not</a:t>
            </a:r>
            <a:r>
              <a:rPr lang="pt-BR" dirty="0"/>
              <a:t> a </a:t>
            </a:r>
            <a:r>
              <a:rPr lang="pt-BR" dirty="0" err="1"/>
              <a:t>number</a:t>
            </a:r>
            <a:r>
              <a:rPr lang="pt-BR" dirty="0"/>
              <a:t>)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69D8EB1-FD5C-E4B6-F2F5-03C7C22F7E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22CD9AC-384C-3E40-1259-D158AD845D9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CE8EDE3-B545-65A6-A433-A332913F96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104A74F-8280-7DDC-8EFF-DA5112E21F9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585C0927-3AB5-EF44-4D41-2219782FD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1852" y="1887954"/>
            <a:ext cx="4448796" cy="2591162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7891D12C-285A-794C-523D-C3BB4775BE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3438" y="741643"/>
            <a:ext cx="4056287" cy="5968658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B3B04568-0FBC-6515-2DFF-3F8CD7584A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2859" y="4886309"/>
            <a:ext cx="5544324" cy="1771897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3FBE869F-B93C-516B-2E49-1DD6BEF46A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3539" y="1320137"/>
            <a:ext cx="3228072" cy="336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5617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2AD52B-D903-8B38-542C-7F37FA7A8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NaN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1F0AA8-6332-9EF3-E025-E5BE1D869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Mean</a:t>
            </a:r>
            <a:r>
              <a:rPr lang="pt-BR" dirty="0"/>
              <a:t> consegue a taxa neste caso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1DBAD2D-AE95-CC29-ED65-4813D837C65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F3AC89B-110A-5B1C-98BE-61A62C6B7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941" y="2635619"/>
            <a:ext cx="4020111" cy="392484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F7747638-7B42-D905-5DD4-79F31526AB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2025" y="3685816"/>
            <a:ext cx="3553321" cy="267689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635BAF90-B122-68BC-1A2E-85E287C45F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5346" y="1506749"/>
            <a:ext cx="3801005" cy="225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7158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846238-89F4-6ABA-16C2-98CD34D7F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Completar um </a:t>
            </a:r>
            <a:r>
              <a:rPr lang="pt-BR" dirty="0" err="1"/>
              <a:t>NaN</a:t>
            </a:r>
            <a:r>
              <a:rPr lang="pt-BR" dirty="0"/>
              <a:t> ou substituir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929F654-E5B5-EC99-AF82-EB7E50566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394294B-29F1-D0C4-6861-7CD48384856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BR" dirty="0"/>
              <a:t>Coloquei a média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8617505-2E3D-3DE3-4487-88EC68768D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612" y="3736679"/>
            <a:ext cx="5696745" cy="2124371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53701643-CC6A-9599-11FE-C9C87E1EF8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2293" y="1257300"/>
            <a:ext cx="4163006" cy="3915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7431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58DF67-3E52-534F-5889-8FB3E6A53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dropna</a:t>
            </a:r>
            <a:endParaRPr lang="pt-BR" dirty="0"/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EEDFD245-BE42-0C11-D42C-5FDE2E0BD7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50940" y="987425"/>
            <a:ext cx="3036695" cy="4873625"/>
          </a:xfrm>
        </p:spPr>
      </p:pic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67435A3-587E-5269-5F45-ED22BBD98AF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BR" dirty="0"/>
              <a:t>Tira as linhas vazias, ou seja, tira toda a linha</a:t>
            </a:r>
          </a:p>
          <a:p>
            <a:r>
              <a:rPr lang="pt-BR" dirty="0"/>
              <a:t>Da pra aplicar </a:t>
            </a:r>
            <a:r>
              <a:rPr lang="pt-BR" dirty="0" err="1"/>
              <a:t>how</a:t>
            </a:r>
            <a:r>
              <a:rPr lang="pt-BR" dirty="0"/>
              <a:t> pra caso seja todas vazias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F956D8E2-D901-3834-6A39-CD1E7970C9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3762" y="3171462"/>
            <a:ext cx="3752527" cy="3582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796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F0C9B8-DAB5-2509-6E99-CB38BAC78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Atributo Shape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466BF5-D930-FF4D-B3C2-5EBD7A8C6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Diz quantas linhas a minha serie tem:</a:t>
            </a:r>
          </a:p>
          <a:p>
            <a:r>
              <a:rPr lang="pt-BR" dirty="0"/>
              <a:t>Formou uma tupla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D537510-10AC-ACA6-71AE-AF91AD9764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714" y="2836207"/>
            <a:ext cx="11223171" cy="1512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8986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FFCAFA-90DF-F937-CDCA-E2C7C7D68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Dropna</a:t>
            </a:r>
            <a:r>
              <a:rPr lang="pt-BR" dirty="0"/>
              <a:t> com </a:t>
            </a:r>
            <a:r>
              <a:rPr lang="pt-BR" dirty="0" err="1"/>
              <a:t>subset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614CB5-805B-5420-B90E-DF616DB4F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AF7B12D-2609-5123-3F55-78FCC018090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BR" dirty="0"/>
              <a:t>Da pra usar </a:t>
            </a:r>
            <a:r>
              <a:rPr lang="pt-BR" dirty="0" err="1"/>
              <a:t>all</a:t>
            </a:r>
            <a:r>
              <a:rPr lang="pt-BR" dirty="0"/>
              <a:t> ou </a:t>
            </a:r>
            <a:r>
              <a:rPr lang="pt-BR" dirty="0" err="1"/>
              <a:t>any</a:t>
            </a:r>
            <a:endParaRPr lang="pt-BR" dirty="0"/>
          </a:p>
          <a:p>
            <a:r>
              <a:rPr lang="pt-BR" dirty="0"/>
              <a:t>Primeira pra ambas</a:t>
            </a:r>
          </a:p>
          <a:p>
            <a:r>
              <a:rPr lang="pt-BR" dirty="0"/>
              <a:t>Segunda pra alguma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139E98D-8B0F-60C3-FA5C-E7AE3AE877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2243" y="2114880"/>
            <a:ext cx="7881948" cy="4743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20612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A658AA-E3A5-855F-B497-9C0705DE4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Pra tirar colunas vazias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2C4E05AA-E487-8CB0-C012-EC43F92434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2390140"/>
            <a:ext cx="6172200" cy="2068195"/>
          </a:xfrm>
        </p:spPr>
      </p:pic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33056D4-591F-7283-953B-93565336198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BR" dirty="0"/>
              <a:t>Usar </a:t>
            </a:r>
            <a:r>
              <a:rPr lang="pt-BR" dirty="0" err="1"/>
              <a:t>axis</a:t>
            </a:r>
            <a:r>
              <a:rPr lang="pt-BR" dirty="0"/>
              <a:t> no </a:t>
            </a:r>
            <a:r>
              <a:rPr lang="pt-BR" dirty="0" err="1"/>
              <a:t>dropna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1970313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AE82AD-635A-6FA2-A256-81EFF42AD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Remove a coluna com base da quantidade de não nulos que eu tenho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AA307D73-EBE3-3497-0977-65CA2699F9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82783" y="2290604"/>
            <a:ext cx="5973009" cy="2267266"/>
          </a:xfrm>
        </p:spPr>
      </p:pic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F78FCB2-00C5-1CD8-33F2-047DFD7D982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BR" dirty="0" err="1"/>
              <a:t>Thresh</a:t>
            </a:r>
            <a:r>
              <a:rPr lang="pt-BR" dirty="0"/>
              <a:t> é a quantidade solicitada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7F7761E8-44A7-1BFD-5148-140A4D8B8A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030" y="3530278"/>
            <a:ext cx="3612432" cy="278712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3BBA27CD-7A84-D393-9E2C-C3EA5D7F7E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6962" y="3865944"/>
            <a:ext cx="3478076" cy="2851756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2148856A-1DF9-F636-B77A-221657414C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44646" y="4166886"/>
            <a:ext cx="3211146" cy="2435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415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15AA8B-0426-3C0C-DEEB-BAE906238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iloc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C2FCDB-CE2C-01FA-E8F0-212698FF5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Iloc</a:t>
            </a:r>
            <a:r>
              <a:rPr lang="pt-BR" dirty="0"/>
              <a:t> </a:t>
            </a:r>
            <a:r>
              <a:rPr lang="pt-BR" dirty="0" err="1"/>
              <a:t>vc</a:t>
            </a:r>
            <a:r>
              <a:rPr lang="pt-BR" dirty="0"/>
              <a:t> </a:t>
            </a:r>
            <a:r>
              <a:rPr lang="pt-BR" dirty="0" err="1"/>
              <a:t>ta</a:t>
            </a:r>
            <a:r>
              <a:rPr lang="pt-BR" dirty="0"/>
              <a:t> garantindo que está pegando pela posição</a:t>
            </a:r>
          </a:p>
          <a:p>
            <a:r>
              <a:rPr lang="pt-BR" dirty="0" err="1"/>
              <a:t>Loc</a:t>
            </a:r>
            <a:r>
              <a:rPr lang="pt-BR" dirty="0"/>
              <a:t> é </a:t>
            </a:r>
            <a:r>
              <a:rPr lang="pt-BR" dirty="0" err="1"/>
              <a:t>indice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A3C183C-2B90-AF9C-DAA2-66733E2A21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7523" y="2549804"/>
            <a:ext cx="4124763" cy="3660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712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15AA8B-0426-3C0C-DEEB-BAE906238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Dar nome a serie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C2FCDB-CE2C-01FA-E8F0-212698FF5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“essa serie vai ter esse conjunto de dados que é uma lista, o nome dessa série é XXXX e atribui a uma variável”</a:t>
            </a:r>
          </a:p>
          <a:p>
            <a:r>
              <a:rPr lang="pt-BR" dirty="0"/>
              <a:t>Igual nome de coluna de </a:t>
            </a:r>
            <a:r>
              <a:rPr lang="pt-BR" dirty="0" err="1"/>
              <a:t>excel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9510E6B-FBBF-7AD7-71B0-ECEDC21AF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1367" y="3429000"/>
            <a:ext cx="6020062" cy="3139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530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15AA8B-0426-3C0C-DEEB-BAE906238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dataframe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C2FCDB-CE2C-01FA-E8F0-212698FF5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Criei um dicionário</a:t>
            </a:r>
          </a:p>
          <a:p>
            <a:r>
              <a:rPr lang="pt-BR" dirty="0" err="1"/>
              <a:t>Df</a:t>
            </a:r>
            <a:r>
              <a:rPr lang="pt-BR" dirty="0"/>
              <a:t> é o nome que eu quero, pode ser qualquer um</a:t>
            </a:r>
          </a:p>
          <a:p>
            <a:r>
              <a:rPr lang="pt-BR" dirty="0"/>
              <a:t>Usar </a:t>
            </a:r>
            <a:r>
              <a:rPr lang="pt-BR" dirty="0" err="1"/>
              <a:t>dataframe</a:t>
            </a:r>
            <a:endParaRPr lang="pt-BR" dirty="0"/>
          </a:p>
          <a:p>
            <a:r>
              <a:rPr lang="pt-BR" dirty="0" err="1"/>
              <a:t>Dataframe</a:t>
            </a:r>
            <a:r>
              <a:rPr lang="pt-BR" dirty="0"/>
              <a:t> é um conjunto de series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C04A225-D64E-62C8-4679-70AE8C3DE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1871" y="3104385"/>
            <a:ext cx="3986019" cy="344296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08FCD86E-7D08-6195-E994-DDA23B8CC5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110" y="4134978"/>
            <a:ext cx="2873905" cy="204198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7E594587-1DF3-9D5C-63C8-012A691C69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5592" y="4933605"/>
            <a:ext cx="2582268" cy="715767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259D727C-A038-E257-9338-5629957FB0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05592" y="4001294"/>
            <a:ext cx="2667351" cy="767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725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15AA8B-0426-3C0C-DEEB-BAE906238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acessar linha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C2FCDB-CE2C-01FA-E8F0-212698FF5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Se acessar uma linha do </a:t>
            </a:r>
            <a:r>
              <a:rPr lang="pt-BR" dirty="0" err="1"/>
              <a:t>dataframe</a:t>
            </a:r>
            <a:r>
              <a:rPr lang="pt-BR" dirty="0"/>
              <a:t>, vai retornar uma serie</a:t>
            </a:r>
          </a:p>
          <a:p>
            <a:r>
              <a:rPr lang="pt-BR" dirty="0"/>
              <a:t>Os índices da serie serão os nomes das colunas</a:t>
            </a:r>
          </a:p>
          <a:p>
            <a:r>
              <a:rPr lang="pt-BR" dirty="0"/>
              <a:t>Nome da serie é o índice</a:t>
            </a:r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36F6919-F8DD-EC6F-D456-B8C961A7A3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4210" y="2899508"/>
            <a:ext cx="4096322" cy="249589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2D30E926-E115-E61B-0E44-331E2F4761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6627" y="4147457"/>
            <a:ext cx="4401164" cy="135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756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15AA8B-0426-3C0C-DEEB-BAE906238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Sobre posição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C2FCDB-CE2C-01FA-E8F0-212698FF5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dirty="0" err="1"/>
              <a:t>iloc</a:t>
            </a:r>
            <a:r>
              <a:rPr lang="pt-BR" dirty="0"/>
              <a:t> serve para pegar a posição, abaixo fiz uma inversão da ordem dos números para mostrar, a posição zero ainda pega o primeiro</a:t>
            </a:r>
          </a:p>
          <a:p>
            <a:r>
              <a:rPr lang="pt-BR" dirty="0"/>
              <a:t>O </a:t>
            </a:r>
            <a:r>
              <a:rPr lang="pt-BR" dirty="0" err="1"/>
              <a:t>loc</a:t>
            </a:r>
            <a:r>
              <a:rPr lang="pt-BR" dirty="0"/>
              <a:t> traz o índice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1E03FF3-E80E-E64B-67A4-B5502A47EE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6232" y="3575825"/>
            <a:ext cx="8175172" cy="1803253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2A005CC4-D260-C1E7-4B29-DB31C9833F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96" y="4351161"/>
            <a:ext cx="3637245" cy="2055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78161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9398</TotalTime>
  <Words>1076</Words>
  <Application>Microsoft Office PowerPoint</Application>
  <PresentationFormat>Widescreen</PresentationFormat>
  <Paragraphs>132</Paragraphs>
  <Slides>42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42</vt:i4>
      </vt:variant>
    </vt:vector>
  </HeadingPairs>
  <TitlesOfParts>
    <vt:vector size="46" baseType="lpstr">
      <vt:lpstr>Aptos</vt:lpstr>
      <vt:lpstr>Aptos Display</vt:lpstr>
      <vt:lpstr>Arial</vt:lpstr>
      <vt:lpstr>Tema do Office</vt:lpstr>
      <vt:lpstr>Apresentação do PowerPoint</vt:lpstr>
      <vt:lpstr>pandas</vt:lpstr>
      <vt:lpstr>Métodos e atributos</vt:lpstr>
      <vt:lpstr>Atributo Shape</vt:lpstr>
      <vt:lpstr>iloc</vt:lpstr>
      <vt:lpstr>Dar nome a serie</vt:lpstr>
      <vt:lpstr>dataframe</vt:lpstr>
      <vt:lpstr>Como acessar linha</vt:lpstr>
      <vt:lpstr>Sobre posição</vt:lpstr>
      <vt:lpstr>outros</vt:lpstr>
      <vt:lpstr>outros</vt:lpstr>
      <vt:lpstr>Mostrar 5 primeiras linhas / 5 últimas</vt:lpstr>
      <vt:lpstr>Apresentação do PowerPoint</vt:lpstr>
      <vt:lpstr>Apresentação do PowerPoint</vt:lpstr>
      <vt:lpstr>Para ler algum arquivo</vt:lpstr>
      <vt:lpstr>Apresentação do PowerPoint</vt:lpstr>
      <vt:lpstr>Para trocar tipo de dados</vt:lpstr>
      <vt:lpstr>Filtro em pandas</vt:lpstr>
      <vt:lpstr>Saber quem é o maior:</vt:lpstr>
      <vt:lpstr>Listar colunas e deixar em ordem</vt:lpstr>
      <vt:lpstr>Renomear nomes das colunas</vt:lpstr>
      <vt:lpstr>Mudar nome de coluna</vt:lpstr>
      <vt:lpstr>Para parquet</vt:lpstr>
      <vt:lpstr>Apresentação do PowerPoint</vt:lpstr>
      <vt:lpstr>Ordenação de valores</vt:lpstr>
      <vt:lpstr>inplace</vt:lpstr>
      <vt:lpstr>Ordenação por valor e ordem alfabetica</vt:lpstr>
      <vt:lpstr>Como remover duplicatas</vt:lpstr>
      <vt:lpstr>duplicatas</vt:lpstr>
      <vt:lpstr>Converter tipo de dados</vt:lpstr>
      <vt:lpstr>Adicionar coluna</vt:lpstr>
      <vt:lpstr>Deixar maiscula (tem que ser str)</vt:lpstr>
      <vt:lpstr>Pegar texto antes de algo</vt:lpstr>
      <vt:lpstr>lambda</vt:lpstr>
      <vt:lpstr>Estilo pegar últimos valores de algo</vt:lpstr>
      <vt:lpstr>Sobre NaN(not a number)</vt:lpstr>
      <vt:lpstr>NaN</vt:lpstr>
      <vt:lpstr>Completar um NaN ou substituir</vt:lpstr>
      <vt:lpstr>dropna</vt:lpstr>
      <vt:lpstr>Dropna com subset</vt:lpstr>
      <vt:lpstr>Pra tirar colunas vazias</vt:lpstr>
      <vt:lpstr>Remove a coluna com base da quantidade de não nulos que eu tenho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Luiz Estanislau</dc:creator>
  <cp:lastModifiedBy>Luiz Estanislau</cp:lastModifiedBy>
  <cp:revision>8</cp:revision>
  <dcterms:created xsi:type="dcterms:W3CDTF">2024-08-24T18:56:58Z</dcterms:created>
  <dcterms:modified xsi:type="dcterms:W3CDTF">2024-09-24T01:49:29Z</dcterms:modified>
</cp:coreProperties>
</file>