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57F6-4C17-BE22-6E2C-BBDAD9D9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AB3D3-F1C4-65E0-273D-A31C12E25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E8024-618C-8D99-42F7-CEBB25C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6DAD2-E23A-6735-C59D-E097AD7D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3078A-307E-D0A9-6061-AA9B433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ACD2-E186-A113-E48B-69F2FD08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E327F9-BD33-27F9-34B4-97F35E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629E3-4664-B840-3FF7-9D06BAA6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11516-A447-340C-4C63-904F7007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81E8-44C2-7EA3-24DF-30BFCE95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87206-5FC5-388A-6513-4524DEBF8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FD5801-3165-DD47-0D27-8C210F5C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5E14D-FEC9-C6AB-EF85-85ADCAB8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C0230-F77B-D636-E11D-894ED1F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AA8C6-603F-C97C-4318-525DE0C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8979-4637-665C-7D95-6F3136E9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36605-980F-2E13-7E36-A3072995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D0629-1A6B-2877-7539-A68CFF0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1B348-F94F-C0D7-D4C3-7EE57044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30D47-8F0C-0299-D18E-9910E23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B2B5-F6A3-3A23-3554-B7054B86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E4383-B6F6-2B7B-C7FA-C27DEBE7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0593B-BEDB-3827-B7B4-492E5ABC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85DC7-F255-25E4-4D52-705A621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D517E-710C-463E-A00A-6A3851D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CF6DC-E86B-C588-841F-B6D397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D815D-0E0F-8269-8FBF-4D80C75E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9F82-B652-83D1-7472-7E3ACB64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7D0EA-0808-5440-9FF8-0DA0C1CA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ABBF8A-B50C-1F96-89B5-8117EFD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9AA7E-305E-95AC-7857-5123E26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381F4-8CE4-FE93-8DEB-AE43FA10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931D7D-2B2C-287D-AEE4-D40C26B9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0A41E7-FFAF-BE36-CAB8-68FFB534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7278-A1F1-2609-A74A-0411790F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FCFAA6-7D91-5239-75C7-3C52A0D6F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20E862-4BEF-09FC-B4D3-AC45D847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BE5EDD-33FA-9665-467A-90F9A3B4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D979A8-414C-4167-C3A9-3412785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6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42A0-04A1-4828-6480-10AD983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395C83-2728-3FB5-0ED7-FE66BC11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92DBF9-ED4C-24F7-D21D-003A685C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581E52-F378-B5BB-B25C-C6996F4A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F2B1E2-44D6-25B0-C075-581C7C3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FB62C3-4E51-0E99-7592-45FFA4F4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90138-ABD9-83F4-E217-1C7DEF1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5D9EE-AEFA-DDE2-95F6-3339F95C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15B6C-97FE-563D-96AA-7A9F6BE5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943D35-DA5B-0626-EC0A-5589EFF1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ED38-1BAA-2082-2A7D-1932CFDD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A4200-5F4F-67F6-F87F-E7D684F2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CCDEE-86A7-A918-980E-F7EEFAF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B227-F8FD-AD48-A153-9D2CAE85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DE3E75-B293-8AED-D3C1-A4FC0A5A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0D1BD5-005A-A9DA-3ACF-D0B0DB74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99D2D-8114-2051-DEBB-696B83C4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68029-7626-0352-D465-559ACCA2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B03F7-B2F1-290E-D425-B61BCDDE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DC94EA-C4D2-1BE9-03EF-A26ADC65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B1BB6-96D4-40DC-A5C7-E22FB88A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A22E3-DB5C-72AB-12E3-8FE086A9B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0F58F-828F-4466-9A41-456E0FD0584A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B61C9-5555-A986-6A5F-B4849818A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20BE7-9AE9-0330-2763-ED3E40247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0AC47-9A96-45F8-B536-62D6385DD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D76C-E8CC-8A9B-26A5-E3AA94579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Material básico para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 desktop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6C4A7-9A9A-0B06-6E05-4D85782E1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4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2C97-458F-A2FB-80BF-376A498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Já com o </a:t>
            </a:r>
            <a:r>
              <a:rPr lang="pt-BR" dirty="0" err="1"/>
              <a:t>Github</a:t>
            </a:r>
            <a:r>
              <a:rPr lang="pt-BR" dirty="0"/>
              <a:t> desktop aberto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5F1E929-C95D-4BC8-B641-5DBA9BA9B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785" y="1776182"/>
            <a:ext cx="3439005" cy="329611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5F06BD-C426-C5CD-EDA8-68D993A7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Ir em arquivo, então novo repositório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1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991B7-28F6-8FA0-EE41-19FE9468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 vai abrir o que esta do lado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FD1A565-118E-C6AA-2A2E-C291A775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203" y="987425"/>
            <a:ext cx="410817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74F19-3EC7-2CD0-3ED8-55502AF7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dar o nome</a:t>
            </a:r>
          </a:p>
          <a:p>
            <a:r>
              <a:rPr lang="pt-BR" dirty="0"/>
              <a:t>Colocar explicação</a:t>
            </a:r>
          </a:p>
          <a:p>
            <a:r>
              <a:rPr lang="pt-BR" dirty="0"/>
              <a:t>Selecionar o local onde esta o arquivo</a:t>
            </a:r>
          </a:p>
          <a:p>
            <a:r>
              <a:rPr lang="pt-BR" dirty="0"/>
              <a:t>Marcar o README</a:t>
            </a:r>
          </a:p>
          <a:p>
            <a:r>
              <a:rPr lang="pt-BR" dirty="0" err="1"/>
              <a:t>Git</a:t>
            </a:r>
            <a:r>
              <a:rPr lang="pt-BR" dirty="0"/>
              <a:t> ignore: vai ser para desconsiderar algum tipo de arquivo</a:t>
            </a:r>
          </a:p>
          <a:p>
            <a:r>
              <a:rPr lang="pt-BR" dirty="0"/>
              <a:t>Licença vem como nenhuma, mas me recomendaram a MIT</a:t>
            </a:r>
          </a:p>
          <a:p>
            <a:r>
              <a:rPr lang="pt-BR" dirty="0"/>
              <a:t>Depois aperta em criar</a:t>
            </a:r>
          </a:p>
          <a:p>
            <a:r>
              <a:rPr lang="pt-BR" dirty="0"/>
              <a:t>Até aqui criou um repositório na minha máquina, ou seja, apenas no </a:t>
            </a:r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BD697B-326A-1897-053C-CEBFBCE0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63" y="3341913"/>
            <a:ext cx="2609864" cy="1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63468-7E90-82E5-935F-344F9D1E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Clicar em publicar repositório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AB7358-B2F1-D9DB-F56C-B0741AAD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1690688"/>
            <a:ext cx="7012387" cy="48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9AAE-A6CC-C5FE-F5C0-EAEE1FC1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 já puxa o nome dado e a descrição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A4EFB-30EF-13C3-AC77-74AA48FA0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Depois marca ou desmarca a parte de deixar privado, ai cabe na tua ideologia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F51C233-8245-ED5D-3E7C-D451C2C2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92" y="1199839"/>
            <a:ext cx="641122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FEEB-F4CA-BFA8-BD15-D5254139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37812" cy="903514"/>
          </a:xfrm>
        </p:spPr>
        <p:txBody>
          <a:bodyPr/>
          <a:lstStyle/>
          <a:p>
            <a:pPr algn="ctr"/>
            <a:r>
              <a:rPr lang="pt-BR" dirty="0"/>
              <a:t>Pronto ele criou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2BF93E-3254-A994-7EBF-8F45CBC4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9" y="1527725"/>
            <a:ext cx="8917662" cy="46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Material básico para github e github desktop</vt:lpstr>
      <vt:lpstr>Já com o Github desktop aberto</vt:lpstr>
      <vt:lpstr>Ele vai abrir o que esta do lado</vt:lpstr>
      <vt:lpstr>Clicar em publicar repositório</vt:lpstr>
      <vt:lpstr>Ele já puxa o nome dado e a descrição</vt:lpstr>
      <vt:lpstr>Pronto ele criou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1</cp:revision>
  <dcterms:created xsi:type="dcterms:W3CDTF">2024-09-15T23:52:10Z</dcterms:created>
  <dcterms:modified xsi:type="dcterms:W3CDTF">2024-09-16T00:03:52Z</dcterms:modified>
</cp:coreProperties>
</file>