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A953-0108-4D3B-A988-B44F43E8012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AAE-9C92-4BEC-A5F8-E49ED963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4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A953-0108-4D3B-A988-B44F43E8012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AAE-9C92-4BEC-A5F8-E49ED963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5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A953-0108-4D3B-A988-B44F43E8012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AAE-9C92-4BEC-A5F8-E49ED963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6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A953-0108-4D3B-A988-B44F43E8012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AAE-9C92-4BEC-A5F8-E49ED963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3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A953-0108-4D3B-A988-B44F43E8012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AAE-9C92-4BEC-A5F8-E49ED963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A953-0108-4D3B-A988-B44F43E8012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AAE-9C92-4BEC-A5F8-E49ED963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0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A953-0108-4D3B-A988-B44F43E8012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AAE-9C92-4BEC-A5F8-E49ED963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9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A953-0108-4D3B-A988-B44F43E8012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AAE-9C92-4BEC-A5F8-E49ED963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7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A953-0108-4D3B-A988-B44F43E8012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AAE-9C92-4BEC-A5F8-E49ED963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6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A953-0108-4D3B-A988-B44F43E8012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AAE-9C92-4BEC-A5F8-E49ED963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5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A953-0108-4D3B-A988-B44F43E8012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AAE-9C92-4BEC-A5F8-E49ED963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1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DA953-0108-4D3B-A988-B44F43E8012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8FAAE-9C92-4BEC-A5F8-E49ED963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4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Locating </a:t>
            </a:r>
            <a:r>
              <a:rPr lang="en-US" dirty="0"/>
              <a:t>the best place to open a restaurant or hotel in Hamburg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9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709" y="1514424"/>
            <a:ext cx="6615059" cy="4662539"/>
          </a:xfrm>
        </p:spPr>
      </p:pic>
    </p:spTree>
    <p:extLst>
      <p:ext uri="{BB962C8B-B14F-4D97-AF65-F5344CB8AC3E}">
        <p14:creationId xmlns:p14="http://schemas.microsoft.com/office/powerpoint/2010/main" val="256022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Districts with most restaurants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9712" y="2277269"/>
            <a:ext cx="15525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5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Districts with most hotels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9237" y="2643981"/>
            <a:ext cx="15335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7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restaurants and most hotels in Hamburg are in the area with Postal Code 20459. In this area the “</a:t>
            </a:r>
            <a:r>
              <a:rPr lang="en-US" dirty="0" err="1"/>
              <a:t>Portugiesenviertel</a:t>
            </a:r>
            <a:r>
              <a:rPr lang="en-US"/>
              <a:t>” (Portuguese district) is located with many Portuguese restaurants.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832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Locating the best place to open a restaurant or hotel in Hamburg</vt:lpstr>
      <vt:lpstr>Cluster analysis</vt:lpstr>
      <vt:lpstr>Districts with most restaurants</vt:lpstr>
      <vt:lpstr>Districts with most hotels</vt:lpstr>
      <vt:lpstr>Conclusion</vt:lpstr>
    </vt:vector>
  </TitlesOfParts>
  <Company>d-fine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Locating the best place to open a restaurant or hotel in Hamburg</dc:title>
  <dc:creator>Leittersdorf, Roman</dc:creator>
  <cp:lastModifiedBy>Leittersdorf, Roman</cp:lastModifiedBy>
  <cp:revision>2</cp:revision>
  <dcterms:created xsi:type="dcterms:W3CDTF">2020-07-13T14:33:03Z</dcterms:created>
  <dcterms:modified xsi:type="dcterms:W3CDTF">2020-07-13T14:39:12Z</dcterms:modified>
</cp:coreProperties>
</file>