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63" r:id="rId4"/>
    <p:sldId id="264" r:id="rId5"/>
    <p:sldId id="265" r:id="rId7"/>
    <p:sldId id="266" r:id="rId8"/>
    <p:sldId id="267" r:id="rId9"/>
    <p:sldId id="268" r:id="rId10"/>
    <p:sldId id="270" r:id="rId11"/>
    <p:sldId id="269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7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使用Bottleneck模块的目的就是为了降低网络参数，提高网络训练、推理的速度并提升特征提取能力。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tags" Target="../tags/tag9.xm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image" Target="../media/image3.png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image" Target="../media/image3.png"/><Relationship Id="rId4" Type="http://schemas.openxmlformats.org/officeDocument/2006/relationships/tags" Target="../tags/tag30.xm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image" Target="../media/image5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image" Target="../media/image2.png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3.png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image" Target="../media/image3.png"/><Relationship Id="rId4" Type="http://schemas.openxmlformats.org/officeDocument/2006/relationships/tags" Target="../tags/tag63.xml"/><Relationship Id="rId3" Type="http://schemas.openxmlformats.org/officeDocument/2006/relationships/image" Target="../media/image2.png"/><Relationship Id="rId2" Type="http://schemas.openxmlformats.org/officeDocument/2006/relationships/tags" Target="../tags/tag62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1.jpeg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image" Target="../media/image3.png"/><Relationship Id="rId4" Type="http://schemas.openxmlformats.org/officeDocument/2006/relationships/tags" Target="../tags/tag76.xm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副标题"/>
          <p:cNvSpPr txBox="1"/>
          <p:nvPr>
            <p:ph type="body" idx="3" hasCustomPrompt="1"/>
            <p:custDataLst>
              <p:tags r:id="rId4"/>
            </p:custDataLst>
          </p:nvPr>
        </p:nvSpPr>
        <p:spPr>
          <a:xfrm>
            <a:off x="3653790" y="2233930"/>
            <a:ext cx="7809230" cy="144843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en-US" altLang="zh-CN" sz="6600" b="1" i="0" u="none" strike="noStrike" kern="1200" cap="none" spc="0" normalizeH="0" baseline="0" noProof="1" dirty="0">
                <a:gradFill>
                  <a:gsLst>
                    <a:gs pos="12000">
                      <a:schemeClr val="accent1"/>
                    </a:gs>
                    <a:gs pos="86000">
                      <a:schemeClr val="accent5"/>
                    </a:gs>
                    <a:gs pos="50000">
                      <a:schemeClr val="accent3"/>
                    </a:gs>
                  </a:gsLst>
                  <a:lin ang="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 algn="r">
              <a:lnSpc>
                <a:spcPct val="120000"/>
              </a:lnSpc>
            </a:pPr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"/>
          <p:cNvSpPr txBox="1"/>
          <p:nvPr>
            <p:ph type="title" idx="2" hasCustomPrompt="1"/>
            <p:custDataLst>
              <p:tags r:id="rId5"/>
            </p:custDataLst>
          </p:nvPr>
        </p:nvSpPr>
        <p:spPr>
          <a:xfrm>
            <a:off x="3654425" y="3716655"/>
            <a:ext cx="7808595" cy="18567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algn="r" defTabSz="96012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 algn="r" defTabSz="96012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署名"/>
          <p:cNvSpPr txBox="1"/>
          <p:nvPr>
            <p:ph type="body" idx="1" hasCustomPrompt="1"/>
            <p:custDataLst>
              <p:tags r:id="rId6"/>
            </p:custDataLst>
          </p:nvPr>
        </p:nvSpPr>
        <p:spPr>
          <a:xfrm>
            <a:off x="9357360" y="1602740"/>
            <a:ext cx="1811655" cy="463550"/>
          </a:xfrm>
          <a:prstGeom prst="wedgeRoundRectCallout">
            <a:avLst>
              <a:gd name="adj1" fmla="val 32624"/>
              <a:gd name="adj2" fmla="val 86575"/>
              <a:gd name="adj3" fmla="val 16667"/>
            </a:avLst>
          </a:prstGeom>
          <a:gradFill>
            <a:gsLst>
              <a:gs pos="12000">
                <a:schemeClr val="accent2"/>
              </a:gs>
              <a:gs pos="100000">
                <a:schemeClr val="accent5"/>
              </a:gs>
            </a:gsLst>
            <a:lin ang="0" scaled="0"/>
          </a:gradFill>
        </p:spPr>
        <p:txBody>
          <a:bodyPr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150" normalizeH="0" baseline="0" noProof="1" dirty="0">
                <a:solidFill>
                  <a:schemeClr val="bg1"/>
                </a:soli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4445" y="0"/>
            <a:ext cx="12201525" cy="6858000"/>
          </a:xfrm>
          <a:prstGeom prst="rect">
            <a:avLst/>
          </a:prstGeom>
        </p:spPr>
      </p:pic>
      <p:pic>
        <p:nvPicPr>
          <p:cNvPr id="9" name="图片 8" descr="徽标&#10;&#10;中度可信度描述已自动生成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alphaModFix amt="20000"/>
          </a:blip>
          <a:srcRect/>
          <a:stretch>
            <a:fillRect/>
          </a:stretch>
        </p:blipFill>
        <p:spPr>
          <a:xfrm>
            <a:off x="9286875" y="635"/>
            <a:ext cx="2905125" cy="6857365"/>
          </a:xfrm>
          <a:custGeom>
            <a:avLst/>
            <a:gdLst>
              <a:gd name="connsiteX0" fmla="*/ 0 w 10208547"/>
              <a:gd name="connsiteY0" fmla="*/ 0 h 7199313"/>
              <a:gd name="connsiteX1" fmla="*/ 10208547 w 10208547"/>
              <a:gd name="connsiteY1" fmla="*/ 0 h 7199313"/>
              <a:gd name="connsiteX2" fmla="*/ 10208547 w 10208547"/>
              <a:gd name="connsiteY2" fmla="*/ 7199313 h 7199313"/>
              <a:gd name="connsiteX3" fmla="*/ 0 w 10208547"/>
              <a:gd name="connsiteY3" fmla="*/ 7199313 h 71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8547" h="7199313">
                <a:moveTo>
                  <a:pt x="0" y="0"/>
                </a:moveTo>
                <a:lnTo>
                  <a:pt x="10208547" y="0"/>
                </a:lnTo>
                <a:lnTo>
                  <a:pt x="10208547" y="7199313"/>
                </a:lnTo>
                <a:lnTo>
                  <a:pt x="0" y="7199313"/>
                </a:lnTo>
                <a:close/>
              </a:path>
            </a:pathLst>
          </a:custGeom>
        </p:spPr>
      </p:pic>
      <p:sp>
        <p:nvSpPr>
          <p:cNvPr id="8" name="标题"/>
          <p:cNvSpPr txBox="1"/>
          <p:nvPr>
            <p:ph type="title" idx="2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正文"/>
          <p:cNvSpPr txBox="1"/>
          <p:nvPr>
            <p:ph idx="1"/>
            <p:custDataLst>
              <p:tags r:id="rId7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4CECF8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bg1"/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565150" marR="0" lvl="1" indent="-27876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bg1">
                    <a:alpha val="8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bg1">
                    <a:alpha val="8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bg1">
                    <a:alpha val="8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bg1">
                    <a:alpha val="8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4CECF8"/>
              </a:buClr>
            </a:pPr>
            <a:r>
              <a:rPr lang="zh-CN" altLang="en-US" dirty="0">
                <a:ln>
                  <a:noFill/>
                  <a:prstDash val="sysDot"/>
                </a:ln>
                <a:latin typeface="+mn-ea"/>
                <a:ea typeface="+mn-ea"/>
                <a:cs typeface="微软雅黑" panose="020B0503020204020204" charset="-122"/>
                <a:sym typeface="+mn-ea"/>
              </a:rPr>
              <a:t>单击此处编辑母版文本样式</a:t>
            </a:r>
            <a:endParaRPr lang="zh-CN" altLang="en-US" dirty="0">
              <a:ln>
                <a:noFill/>
                <a:prstDash val="sysDot"/>
              </a:ln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4CECF8"/>
              </a:buClr>
            </a:pPr>
            <a:r>
              <a:rPr lang="zh-CN" altLang="en-US" dirty="0">
                <a:ln>
                  <a:noFill/>
                  <a:prstDash val="sysDot"/>
                </a:ln>
                <a:latin typeface="+mn-ea"/>
                <a:ea typeface="+mn-ea"/>
                <a:cs typeface="微软雅黑" panose="020B0503020204020204" charset="-122"/>
                <a:sym typeface="+mn-ea"/>
              </a:rPr>
              <a:t>第二级</a:t>
            </a:r>
            <a:endParaRPr lang="zh-CN" altLang="en-US" dirty="0">
              <a:ln>
                <a:noFill/>
                <a:prstDash val="sysDot"/>
              </a:ln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4CECF8"/>
              </a:buClr>
            </a:pPr>
            <a:r>
              <a:rPr lang="zh-CN" altLang="en-US" dirty="0">
                <a:ln>
                  <a:noFill/>
                  <a:prstDash val="sysDot"/>
                </a:ln>
                <a:latin typeface="+mn-ea"/>
                <a:ea typeface="+mn-ea"/>
                <a:cs typeface="微软雅黑" panose="020B0503020204020204" charset="-122"/>
                <a:sym typeface="+mn-ea"/>
              </a:rPr>
              <a:t>第三级</a:t>
            </a:r>
            <a:endParaRPr lang="zh-CN" altLang="en-US" dirty="0">
              <a:ln>
                <a:noFill/>
                <a:prstDash val="sysDot"/>
              </a:ln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4CECF8"/>
              </a:buClr>
            </a:pPr>
            <a:r>
              <a:rPr lang="zh-CN" altLang="en-US" dirty="0">
                <a:ln>
                  <a:noFill/>
                  <a:prstDash val="sysDot"/>
                </a:ln>
                <a:latin typeface="+mn-ea"/>
                <a:ea typeface="+mn-ea"/>
                <a:cs typeface="微软雅黑" panose="020B0503020204020204" charset="-122"/>
                <a:sym typeface="+mn-ea"/>
              </a:rPr>
              <a:t>第四级</a:t>
            </a:r>
            <a:endParaRPr lang="zh-CN" altLang="en-US" dirty="0">
              <a:ln>
                <a:noFill/>
                <a:prstDash val="sysDot"/>
              </a:ln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4CECF8"/>
              </a:buClr>
            </a:pPr>
            <a:r>
              <a:rPr lang="zh-CN" altLang="en-US" dirty="0">
                <a:ln>
                  <a:noFill/>
                  <a:prstDash val="sysDot"/>
                </a:ln>
                <a:latin typeface="+mn-ea"/>
                <a:ea typeface="+mn-ea"/>
                <a:cs typeface="微软雅黑" panose="020B0503020204020204" charset="-122"/>
                <a:sym typeface="+mn-ea"/>
              </a:rPr>
              <a:t>第五级</a:t>
            </a:r>
            <a:endParaRPr lang="zh-CN" altLang="en-US" dirty="0">
              <a:ln>
                <a:noFill/>
                <a:prstDash val="sysDot"/>
              </a:ln>
              <a:latin typeface="+mn-ea"/>
              <a:ea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游戏机, 桌子, 灯光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flipH="1">
            <a:off x="0" y="0"/>
            <a:ext cx="12359005" cy="7199630"/>
          </a:xfrm>
          <a:custGeom>
            <a:avLst/>
            <a:gdLst>
              <a:gd name="connsiteX0" fmla="*/ 21597941 w 21597941"/>
              <a:gd name="connsiteY0" fmla="*/ 0 h 7199313"/>
              <a:gd name="connsiteX1" fmla="*/ 0 w 21597941"/>
              <a:gd name="connsiteY1" fmla="*/ 0 h 7199313"/>
              <a:gd name="connsiteX2" fmla="*/ 0 w 21597941"/>
              <a:gd name="connsiteY2" fmla="*/ 7199313 h 7199313"/>
              <a:gd name="connsiteX3" fmla="*/ 21597941 w 21597941"/>
              <a:gd name="connsiteY3" fmla="*/ 7199313 h 71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7941" h="7199313">
                <a:moveTo>
                  <a:pt x="21597941" y="0"/>
                </a:moveTo>
                <a:lnTo>
                  <a:pt x="0" y="0"/>
                </a:lnTo>
                <a:lnTo>
                  <a:pt x="0" y="7199313"/>
                </a:lnTo>
                <a:lnTo>
                  <a:pt x="21597941" y="7199313"/>
                </a:lnTo>
                <a:close/>
              </a:path>
            </a:pathLst>
          </a:custGeom>
        </p:spPr>
      </p:pic>
      <p:sp>
        <p:nvSpPr>
          <p:cNvPr id="8" name="节编号"/>
          <p:cNvSpPr txBox="1"/>
          <p:nvPr>
            <p:ph type="body" idx="2" hasCustomPrompt="1"/>
            <p:custDataLst>
              <p:tags r:id="rId4"/>
            </p:custDataLst>
          </p:nvPr>
        </p:nvSpPr>
        <p:spPr>
          <a:xfrm>
            <a:off x="3505518" y="2210435"/>
            <a:ext cx="5180965" cy="127127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1" i="0" u="none" strike="noStrike" kern="1200" cap="none" spc="300" normalizeH="0" baseline="0" noProof="1" dirty="0">
                <a:gradFill>
                  <a:gsLst>
                    <a:gs pos="12000">
                      <a:schemeClr val="accent1"/>
                    </a:gs>
                    <a:gs pos="86000">
                      <a:schemeClr val="accent3"/>
                    </a:gs>
                    <a:gs pos="50000">
                      <a:schemeClr val="accent2"/>
                    </a:gs>
                  </a:gsLst>
                  <a:lin ang="0" scaled="0"/>
                </a:gra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 algn="ctr"/>
            <a:r>
              <a:rPr>
                <a:sym typeface="+mn-ea"/>
              </a:rPr>
              <a:t>编辑节编号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/>
          <p:nvPr>
            <p:ph type="title" idx="1"/>
            <p:custDataLst>
              <p:tags r:id="rId5"/>
            </p:custDataLst>
          </p:nvPr>
        </p:nvSpPr>
        <p:spPr>
          <a:xfrm>
            <a:off x="2069465" y="3500120"/>
            <a:ext cx="8053070" cy="17894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1" i="0" u="none" strike="noStrike" kern="120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4445" y="0"/>
            <a:ext cx="12201525" cy="6858000"/>
          </a:xfrm>
          <a:prstGeom prst="rect">
            <a:avLst/>
          </a:prstGeom>
        </p:spPr>
      </p:pic>
      <p:pic>
        <p:nvPicPr>
          <p:cNvPr id="12" name="图片 11" descr="徽标&#10;&#10;中度可信度描述已自动生成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alphaModFix amt="20000"/>
          </a:blip>
          <a:srcRect/>
          <a:stretch>
            <a:fillRect/>
          </a:stretch>
        </p:blipFill>
        <p:spPr>
          <a:xfrm>
            <a:off x="9286875" y="635"/>
            <a:ext cx="2905125" cy="6857365"/>
          </a:xfrm>
          <a:custGeom>
            <a:avLst/>
            <a:gdLst>
              <a:gd name="connsiteX0" fmla="*/ 0 w 10208547"/>
              <a:gd name="connsiteY0" fmla="*/ 0 h 7199313"/>
              <a:gd name="connsiteX1" fmla="*/ 10208547 w 10208547"/>
              <a:gd name="connsiteY1" fmla="*/ 0 h 7199313"/>
              <a:gd name="connsiteX2" fmla="*/ 10208547 w 10208547"/>
              <a:gd name="connsiteY2" fmla="*/ 7199313 h 7199313"/>
              <a:gd name="connsiteX3" fmla="*/ 0 w 10208547"/>
              <a:gd name="connsiteY3" fmla="*/ 7199313 h 71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8547" h="7199313">
                <a:moveTo>
                  <a:pt x="0" y="0"/>
                </a:moveTo>
                <a:lnTo>
                  <a:pt x="10208547" y="0"/>
                </a:lnTo>
                <a:lnTo>
                  <a:pt x="10208547" y="7199313"/>
                </a:lnTo>
                <a:lnTo>
                  <a:pt x="0" y="7199313"/>
                </a:lnTo>
                <a:close/>
              </a:path>
            </a:pathLst>
          </a:custGeom>
        </p:spPr>
      </p:pic>
      <p:sp>
        <p:nvSpPr>
          <p:cNvPr id="10" name="正文"/>
          <p:cNvSpPr txBox="1"/>
          <p:nvPr>
            <p:ph idx="3"/>
            <p:custDataLst>
              <p:tags r:id="rId6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bg1"/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单击此处编辑母版文本样式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1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第二级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2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第三级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3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第四级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4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第五级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正文"/>
          <p:cNvSpPr txBox="1"/>
          <p:nvPr>
            <p:ph idx="2"/>
            <p:custDataLst>
              <p:tags r:id="rId7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bg1"/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单击此处编辑母版文本样式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1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第二级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2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第三级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3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第四级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4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第五级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标题"/>
          <p:cNvSpPr txBox="1"/>
          <p:nvPr>
            <p:ph type="title" idx="1"/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4445" y="0"/>
            <a:ext cx="12201525" cy="6858000"/>
          </a:xfrm>
          <a:prstGeom prst="rect">
            <a:avLst/>
          </a:prstGeom>
        </p:spPr>
      </p:pic>
      <p:pic>
        <p:nvPicPr>
          <p:cNvPr id="15" name="图片 14" descr="徽标&#10;&#10;中度可信度描述已自动生成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alphaModFix amt="20000"/>
          </a:blip>
          <a:srcRect/>
          <a:stretch>
            <a:fillRect/>
          </a:stretch>
        </p:blipFill>
        <p:spPr>
          <a:xfrm>
            <a:off x="9286875" y="635"/>
            <a:ext cx="2905125" cy="6857365"/>
          </a:xfrm>
          <a:custGeom>
            <a:avLst/>
            <a:gdLst>
              <a:gd name="connsiteX0" fmla="*/ 0 w 10208547"/>
              <a:gd name="connsiteY0" fmla="*/ 0 h 7199313"/>
              <a:gd name="connsiteX1" fmla="*/ 10208547 w 10208547"/>
              <a:gd name="connsiteY1" fmla="*/ 0 h 7199313"/>
              <a:gd name="connsiteX2" fmla="*/ 10208547 w 10208547"/>
              <a:gd name="connsiteY2" fmla="*/ 7199313 h 7199313"/>
              <a:gd name="connsiteX3" fmla="*/ 0 w 10208547"/>
              <a:gd name="connsiteY3" fmla="*/ 7199313 h 71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8547" h="7199313">
                <a:moveTo>
                  <a:pt x="0" y="0"/>
                </a:moveTo>
                <a:lnTo>
                  <a:pt x="10208547" y="0"/>
                </a:lnTo>
                <a:lnTo>
                  <a:pt x="10208547" y="7199313"/>
                </a:lnTo>
                <a:lnTo>
                  <a:pt x="0" y="7199313"/>
                </a:lnTo>
                <a:close/>
              </a:path>
            </a:pathLst>
          </a:custGeom>
        </p:spPr>
      </p:pic>
      <p:sp>
        <p:nvSpPr>
          <p:cNvPr id="14" name="正文"/>
          <p:cNvSpPr txBox="1"/>
          <p:nvPr>
            <p:ph idx="5"/>
            <p:custDataLst>
              <p:tags r:id="rId6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bg1"/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单击此处编辑母版文本样式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1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第二级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2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第三级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3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第四级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4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第五级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标题"/>
          <p:cNvSpPr txBox="1"/>
          <p:nvPr>
            <p:ph type="title" idx="4"/>
            <p:custDataLst>
              <p:tags r:id="rId7"/>
            </p:custDataLst>
          </p:nvPr>
        </p:nvSpPr>
        <p:spPr>
          <a:xfrm>
            <a:off x="6235065" y="1391285"/>
            <a:ext cx="5342255" cy="4368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/>
          <p:nvPr>
            <p:ph idx="3"/>
            <p:custDataLst>
              <p:tags r:id="rId8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bg1"/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单击此处编辑母版文本样式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1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第二级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2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第三级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3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第四级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4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第五级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标题"/>
          <p:cNvSpPr txBox="1"/>
          <p:nvPr>
            <p:ph type="title" idx="2"/>
            <p:custDataLst>
              <p:tags r:id="rId9"/>
            </p:custDataLst>
          </p:nvPr>
        </p:nvSpPr>
        <p:spPr>
          <a:xfrm>
            <a:off x="608330" y="1391285"/>
            <a:ext cx="5342255" cy="4381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" name="标题"/>
          <p:cNvSpPr txBox="1"/>
          <p:nvPr>
            <p:ph type="title" idx="1"/>
            <p:custDataLst>
              <p:tags r:id="rId10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908800"/>
          </a:xfrm>
          <a:custGeom>
            <a:avLst/>
            <a:gdLst>
              <a:gd name="connsiteX0" fmla="*/ 0 w 21597940"/>
              <a:gd name="connsiteY0" fmla="*/ 0 h 7198520"/>
              <a:gd name="connsiteX1" fmla="*/ 21597940 w 21597940"/>
              <a:gd name="connsiteY1" fmla="*/ 0 h 7198520"/>
              <a:gd name="connsiteX2" fmla="*/ 21597940 w 21597940"/>
              <a:gd name="connsiteY2" fmla="*/ 7198520 h 7198520"/>
              <a:gd name="connsiteX3" fmla="*/ 0 w 21597940"/>
              <a:gd name="connsiteY3" fmla="*/ 7198520 h 719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7940" h="7198520">
                <a:moveTo>
                  <a:pt x="0" y="0"/>
                </a:moveTo>
                <a:lnTo>
                  <a:pt x="21597940" y="0"/>
                </a:lnTo>
                <a:lnTo>
                  <a:pt x="21597940" y="7198520"/>
                </a:lnTo>
                <a:lnTo>
                  <a:pt x="0" y="7198520"/>
                </a:lnTo>
                <a:close/>
              </a:path>
            </a:pathLst>
          </a:custGeom>
        </p:spPr>
      </p:pic>
      <p:sp>
        <p:nvSpPr>
          <p:cNvPr id="7" name="副标题"/>
          <p:cNvSpPr txBox="1"/>
          <p:nvPr>
            <p:ph type="body" idx="2" hasCustomPrompt="1"/>
            <p:custDataLst>
              <p:tags r:id="rId4"/>
            </p:custDataLst>
          </p:nvPr>
        </p:nvSpPr>
        <p:spPr>
          <a:xfrm>
            <a:off x="1663700" y="3935095"/>
            <a:ext cx="4310380" cy="45021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800" b="1" i="0" u="none" strike="noStrike" kern="1200" cap="none" spc="300" normalizeH="0" baseline="0" noProof="1" dirty="0">
                <a:gradFill>
                  <a:gsLst>
                    <a:gs pos="12000">
                      <a:schemeClr val="accent1"/>
                    </a:gs>
                    <a:gs pos="86000">
                      <a:schemeClr val="accent3"/>
                    </a:gs>
                    <a:gs pos="50000">
                      <a:schemeClr val="accent2"/>
                    </a:gs>
                  </a:gsLst>
                  <a:lin ang="0" scaled="0"/>
                </a:gra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"/>
          <p:cNvSpPr txBox="1"/>
          <p:nvPr>
            <p:ph type="title" idx="1" hasCustomPrompt="1"/>
            <p:custDataLst>
              <p:tags r:id="rId5"/>
            </p:custDataLst>
          </p:nvPr>
        </p:nvSpPr>
        <p:spPr>
          <a:xfrm>
            <a:off x="1663700" y="2649855"/>
            <a:ext cx="4322445" cy="128524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1" i="0" u="none" strike="noStrike" kern="1200" cap="none" spc="300" normalizeH="0" baseline="0" noProof="1" dirty="0">
                <a:solidFill>
                  <a:schemeClr val="bg1"/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徽标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20000"/>
          </a:blip>
          <a:srcRect/>
          <a:stretch>
            <a:fillRect/>
          </a:stretch>
        </p:blipFill>
        <p:spPr>
          <a:xfrm>
            <a:off x="9413875" y="127635"/>
            <a:ext cx="2905125" cy="6857365"/>
          </a:xfrm>
          <a:custGeom>
            <a:avLst/>
            <a:gdLst>
              <a:gd name="connsiteX0" fmla="*/ 0 w 10208547"/>
              <a:gd name="connsiteY0" fmla="*/ 0 h 7199313"/>
              <a:gd name="connsiteX1" fmla="*/ 10208547 w 10208547"/>
              <a:gd name="connsiteY1" fmla="*/ 0 h 7199313"/>
              <a:gd name="connsiteX2" fmla="*/ 10208547 w 10208547"/>
              <a:gd name="connsiteY2" fmla="*/ 7199313 h 7199313"/>
              <a:gd name="connsiteX3" fmla="*/ 0 w 10208547"/>
              <a:gd name="connsiteY3" fmla="*/ 7199313 h 71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8547" h="7199313">
                <a:moveTo>
                  <a:pt x="0" y="0"/>
                </a:moveTo>
                <a:lnTo>
                  <a:pt x="10208547" y="0"/>
                </a:lnTo>
                <a:lnTo>
                  <a:pt x="10208547" y="7199313"/>
                </a:lnTo>
                <a:lnTo>
                  <a:pt x="0" y="7199313"/>
                </a:lnTo>
                <a:close/>
              </a:path>
            </a:pathLst>
          </a:custGeom>
        </p:spPr>
      </p:pic>
      <p:pic>
        <p:nvPicPr>
          <p:cNvPr id="8" name="图片 7" descr="徽标&#10;&#10;中度可信度描述已自动生成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>
            <a:alphaModFix amt="20000"/>
          </a:blip>
          <a:srcRect/>
          <a:stretch>
            <a:fillRect/>
          </a:stretch>
        </p:blipFill>
        <p:spPr>
          <a:xfrm>
            <a:off x="9286875" y="635"/>
            <a:ext cx="2905125" cy="6857365"/>
          </a:xfrm>
          <a:custGeom>
            <a:avLst/>
            <a:gdLst>
              <a:gd name="connsiteX0" fmla="*/ 0 w 10208547"/>
              <a:gd name="connsiteY0" fmla="*/ 0 h 7199313"/>
              <a:gd name="connsiteX1" fmla="*/ 10208547 w 10208547"/>
              <a:gd name="connsiteY1" fmla="*/ 0 h 7199313"/>
              <a:gd name="connsiteX2" fmla="*/ 10208547 w 10208547"/>
              <a:gd name="connsiteY2" fmla="*/ 7199313 h 7199313"/>
              <a:gd name="connsiteX3" fmla="*/ 0 w 10208547"/>
              <a:gd name="connsiteY3" fmla="*/ 7199313 h 71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8547" h="7199313">
                <a:moveTo>
                  <a:pt x="0" y="0"/>
                </a:moveTo>
                <a:lnTo>
                  <a:pt x="10208547" y="0"/>
                </a:lnTo>
                <a:lnTo>
                  <a:pt x="10208547" y="7199313"/>
                </a:lnTo>
                <a:lnTo>
                  <a:pt x="0" y="7199313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4445" y="0"/>
            <a:ext cx="1220152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4445" y="0"/>
            <a:ext cx="12201525" cy="6858000"/>
          </a:xfrm>
          <a:prstGeom prst="rect">
            <a:avLst/>
          </a:prstGeom>
        </p:spPr>
      </p:pic>
      <p:pic>
        <p:nvPicPr>
          <p:cNvPr id="8" name="图片 7" descr="徽标&#10;&#10;中度可信度描述已自动生成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alphaModFix amt="20000"/>
          </a:blip>
          <a:srcRect/>
          <a:stretch>
            <a:fillRect/>
          </a:stretch>
        </p:blipFill>
        <p:spPr>
          <a:xfrm>
            <a:off x="9286875" y="635"/>
            <a:ext cx="2905125" cy="6857365"/>
          </a:xfrm>
          <a:custGeom>
            <a:avLst/>
            <a:gdLst>
              <a:gd name="connsiteX0" fmla="*/ 0 w 10208547"/>
              <a:gd name="connsiteY0" fmla="*/ 0 h 7199313"/>
              <a:gd name="connsiteX1" fmla="*/ 10208547 w 10208547"/>
              <a:gd name="connsiteY1" fmla="*/ 0 h 7199313"/>
              <a:gd name="connsiteX2" fmla="*/ 10208547 w 10208547"/>
              <a:gd name="connsiteY2" fmla="*/ 7199313 h 7199313"/>
              <a:gd name="connsiteX3" fmla="*/ 0 w 10208547"/>
              <a:gd name="connsiteY3" fmla="*/ 7199313 h 71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8547" h="7199313">
                <a:moveTo>
                  <a:pt x="0" y="0"/>
                </a:moveTo>
                <a:lnTo>
                  <a:pt x="10208547" y="0"/>
                </a:lnTo>
                <a:lnTo>
                  <a:pt x="10208547" y="7199313"/>
                </a:lnTo>
                <a:lnTo>
                  <a:pt x="0" y="7199313"/>
                </a:lnTo>
                <a:close/>
              </a:path>
            </a:pathLst>
          </a:custGeom>
        </p:spPr>
      </p:pic>
      <p:pic>
        <p:nvPicPr>
          <p:cNvPr id="12" name="图片 11" descr="徽标&#10;&#10;中度可信度描述已自动生成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5">
            <a:alphaModFix amt="20000"/>
          </a:blip>
          <a:srcRect/>
          <a:stretch>
            <a:fillRect/>
          </a:stretch>
        </p:blipFill>
        <p:spPr>
          <a:xfrm>
            <a:off x="9286875" y="635"/>
            <a:ext cx="2905125" cy="6857365"/>
          </a:xfrm>
          <a:custGeom>
            <a:avLst/>
            <a:gdLst>
              <a:gd name="connsiteX0" fmla="*/ 0 w 10208547"/>
              <a:gd name="connsiteY0" fmla="*/ 0 h 7199313"/>
              <a:gd name="connsiteX1" fmla="*/ 10208547 w 10208547"/>
              <a:gd name="connsiteY1" fmla="*/ 0 h 7199313"/>
              <a:gd name="connsiteX2" fmla="*/ 10208547 w 10208547"/>
              <a:gd name="connsiteY2" fmla="*/ 7199313 h 7199313"/>
              <a:gd name="connsiteX3" fmla="*/ 0 w 10208547"/>
              <a:gd name="connsiteY3" fmla="*/ 7199313 h 71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8547" h="7199313">
                <a:moveTo>
                  <a:pt x="0" y="0"/>
                </a:moveTo>
                <a:lnTo>
                  <a:pt x="10208547" y="0"/>
                </a:lnTo>
                <a:lnTo>
                  <a:pt x="10208547" y="7199313"/>
                </a:lnTo>
                <a:lnTo>
                  <a:pt x="0" y="7199313"/>
                </a:lnTo>
                <a:close/>
              </a:path>
            </a:pathLst>
          </a:custGeom>
        </p:spPr>
      </p:pic>
      <p:sp>
        <p:nvSpPr>
          <p:cNvPr id="7" name="正文"/>
          <p:cNvSpPr txBox="1"/>
          <p:nvPr>
            <p:ph idx="1"/>
            <p:custDataLst>
              <p:tags r:id="rId7"/>
            </p:custDataLst>
          </p:nvPr>
        </p:nvSpPr>
        <p:spPr>
          <a:xfrm>
            <a:off x="611505" y="598170"/>
            <a:ext cx="10968990" cy="566293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bg1"/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单击此处编辑母版文本样式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1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第二级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2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第三级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3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第四级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lvl="4"/>
            <a:r>
              <a:rPr lang="zh-CN" altLang="en-US" dirty="0">
                <a:ln>
                  <a:noFill/>
                  <a:prstDash val="sysDot"/>
                </a:ln>
                <a:solidFill>
                  <a:schemeClr val="bg1"/>
                </a:solidFill>
                <a:latin typeface="+mn-ea"/>
                <a:ea typeface="+mn-ea"/>
                <a:cs typeface="微软雅黑" panose="020B0503020204020204" charset="-122"/>
                <a:sym typeface="+mn-ea"/>
              </a:rPr>
              <a:t>第五级</a:t>
            </a:r>
            <a:endParaRPr lang="zh-CN" altLang="en-US" dirty="0">
              <a:ln>
                <a:noFill/>
                <a:prstDash val="sysDot"/>
              </a:ln>
              <a:solidFill>
                <a:schemeClr val="bg1"/>
              </a:solidFill>
              <a:latin typeface="+mn-ea"/>
              <a:ea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"/>
          <p:cNvSpPr txBox="1"/>
          <p:nvPr>
            <p:ph type="title" idx="2" hasCustomPrompt="1"/>
            <p:custDataLst>
              <p:tags r:id="rId4"/>
            </p:custDataLst>
          </p:nvPr>
        </p:nvSpPr>
        <p:spPr>
          <a:xfrm>
            <a:off x="581025" y="3305175"/>
            <a:ext cx="7808595" cy="18624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marL="0" marR="0" algn="l" defTabSz="96012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ea"/>
                <a:sym typeface="+mn-ea"/>
              </a:defRPr>
            </a:lvl1pPr>
          </a:lstStyle>
          <a:p>
            <a:pPr lvl="0" algn="l" defTabSz="96012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署名"/>
          <p:cNvSpPr txBox="1"/>
          <p:nvPr>
            <p:ph type="body" idx="1" hasCustomPrompt="1"/>
            <p:custDataLst>
              <p:tags r:id="rId5"/>
            </p:custDataLst>
          </p:nvPr>
        </p:nvSpPr>
        <p:spPr>
          <a:xfrm>
            <a:off x="855980" y="2310130"/>
            <a:ext cx="1777365" cy="463550"/>
          </a:xfrm>
          <a:prstGeom prst="wedgeRoundRectCallout">
            <a:avLst>
              <a:gd name="adj1" fmla="val -30580"/>
              <a:gd name="adj2" fmla="val 86575"/>
              <a:gd name="adj3" fmla="val 16667"/>
            </a:avLst>
          </a:prstGeom>
          <a:gradFill>
            <a:gsLst>
              <a:gs pos="12000">
                <a:schemeClr val="accent2"/>
              </a:gs>
              <a:gs pos="100000">
                <a:schemeClr val="accent4"/>
              </a:gs>
            </a:gsLst>
            <a:lin ang="0" scaled="0"/>
          </a:gradFill>
        </p:spPr>
        <p:txBody>
          <a:bodyPr wrap="square" lIns="0" tIns="0" rIns="0" bIns="0" rtlCol="0" anchor="ctr">
            <a:no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150" normalizeH="0" baseline="0" noProof="1" dirty="0">
                <a:solidFill>
                  <a:schemeClr val="bg1"/>
                </a:solidFill>
                <a:latin typeface="+mj-ea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4445" y="0"/>
            <a:ext cx="12201525" cy="6858000"/>
          </a:xfrm>
          <a:prstGeom prst="rect">
            <a:avLst/>
          </a:prstGeom>
        </p:spPr>
      </p:pic>
      <p:pic>
        <p:nvPicPr>
          <p:cNvPr id="7" name="图片 6" descr="徽标&#10;&#10;中度可信度描述已自动生成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alphaModFix amt="20000"/>
          </a:blip>
          <a:srcRect/>
          <a:stretch>
            <a:fillRect/>
          </a:stretch>
        </p:blipFill>
        <p:spPr>
          <a:xfrm>
            <a:off x="9286875" y="635"/>
            <a:ext cx="2905125" cy="6857365"/>
          </a:xfrm>
          <a:custGeom>
            <a:avLst/>
            <a:gdLst>
              <a:gd name="connsiteX0" fmla="*/ 0 w 10208547"/>
              <a:gd name="connsiteY0" fmla="*/ 0 h 7199313"/>
              <a:gd name="connsiteX1" fmla="*/ 10208547 w 10208547"/>
              <a:gd name="connsiteY1" fmla="*/ 0 h 7199313"/>
              <a:gd name="connsiteX2" fmla="*/ 10208547 w 10208547"/>
              <a:gd name="connsiteY2" fmla="*/ 7199313 h 7199313"/>
              <a:gd name="connsiteX3" fmla="*/ 0 w 10208547"/>
              <a:gd name="connsiteY3" fmla="*/ 7199313 h 71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8547" h="7199313">
                <a:moveTo>
                  <a:pt x="0" y="0"/>
                </a:moveTo>
                <a:lnTo>
                  <a:pt x="10208547" y="0"/>
                </a:lnTo>
                <a:lnTo>
                  <a:pt x="10208547" y="7199313"/>
                </a:lnTo>
                <a:lnTo>
                  <a:pt x="0" y="7199313"/>
                </a:lnTo>
                <a:close/>
              </a:path>
            </a:pathLst>
          </a:custGeom>
        </p:spPr>
      </p:pic>
      <p:sp>
        <p:nvSpPr>
          <p:cNvPr id="6" name="标题"/>
          <p:cNvSpPr txBox="1"/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5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6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7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5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6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7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5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5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6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7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7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8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9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8" Type="http://schemas.openxmlformats.org/officeDocument/2006/relationships/theme" Target="../theme/theme2.xml"/><Relationship Id="rId27" Type="http://schemas.openxmlformats.org/officeDocument/2006/relationships/tags" Target="../tags/tag129.xml"/><Relationship Id="rId26" Type="http://schemas.openxmlformats.org/officeDocument/2006/relationships/tags" Target="../tags/tag128.xml"/><Relationship Id="rId25" Type="http://schemas.openxmlformats.org/officeDocument/2006/relationships/tags" Target="../tags/tag127.xml"/><Relationship Id="rId24" Type="http://schemas.openxmlformats.org/officeDocument/2006/relationships/tags" Target="../tags/tag126.xml"/><Relationship Id="rId23" Type="http://schemas.openxmlformats.org/officeDocument/2006/relationships/tags" Target="../tags/tag125.xml"/><Relationship Id="rId22" Type="http://schemas.openxmlformats.org/officeDocument/2006/relationships/image" Target="../media/image3.png"/><Relationship Id="rId21" Type="http://schemas.openxmlformats.org/officeDocument/2006/relationships/tags" Target="../tags/tag124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-4445" y="0"/>
            <a:ext cx="12201525" cy="6858000"/>
          </a:xfrm>
          <a:prstGeom prst="rect">
            <a:avLst/>
          </a:prstGeom>
        </p:spPr>
      </p:pic>
      <p:pic>
        <p:nvPicPr>
          <p:cNvPr id="9" name="图片 8" descr="徽标&#10;&#10;中度可信度描述已自动生成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22">
            <a:alphaModFix amt="20000"/>
          </a:blip>
          <a:srcRect/>
          <a:stretch>
            <a:fillRect/>
          </a:stretch>
        </p:blipFill>
        <p:spPr>
          <a:xfrm>
            <a:off x="9286875" y="635"/>
            <a:ext cx="2905125" cy="6857365"/>
          </a:xfrm>
          <a:custGeom>
            <a:avLst/>
            <a:gdLst>
              <a:gd name="connsiteX0" fmla="*/ 0 w 10208547"/>
              <a:gd name="connsiteY0" fmla="*/ 0 h 7199313"/>
              <a:gd name="connsiteX1" fmla="*/ 10208547 w 10208547"/>
              <a:gd name="connsiteY1" fmla="*/ 0 h 7199313"/>
              <a:gd name="connsiteX2" fmla="*/ 10208547 w 10208547"/>
              <a:gd name="connsiteY2" fmla="*/ 7199313 h 7199313"/>
              <a:gd name="connsiteX3" fmla="*/ 0 w 10208547"/>
              <a:gd name="connsiteY3" fmla="*/ 7199313 h 71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8547" h="7199313">
                <a:moveTo>
                  <a:pt x="0" y="0"/>
                </a:moveTo>
                <a:lnTo>
                  <a:pt x="10208547" y="0"/>
                </a:lnTo>
                <a:lnTo>
                  <a:pt x="10208547" y="7199313"/>
                </a:lnTo>
                <a:lnTo>
                  <a:pt x="0" y="7199313"/>
                </a:lnTo>
                <a:close/>
              </a:path>
            </a:pathLst>
          </a:custGeom>
        </p:spPr>
      </p:pic>
      <p:sp>
        <p:nvSpPr>
          <p:cNvPr id="10" name="标题"/>
          <p:cNvSpPr txBox="1"/>
          <p:nvPr>
            <p:ph type="title" idx="1"/>
            <p:custDataLst>
              <p:tags r:id="rId2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  <p:custDataLst>
              <p:tags r:id="rId2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2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2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" name="KSO_TEMPLATE" hidden="1"/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3.png"/><Relationship Id="rId3" Type="http://schemas.openxmlformats.org/officeDocument/2006/relationships/tags" Target="../tags/tag134.xm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3" Type="http://schemas.openxmlformats.org/officeDocument/2006/relationships/tags" Target="../tags/tag138.xml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3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3" Type="http://schemas.openxmlformats.org/officeDocument/2006/relationships/tags" Target="../tags/tag143.xml"/><Relationship Id="rId2" Type="http://schemas.openxmlformats.org/officeDocument/2006/relationships/image" Target="../media/image2.png"/><Relationship Id="rId1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3" Type="http://schemas.openxmlformats.org/officeDocument/2006/relationships/tags" Target="../tags/tag147.xm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49.xml"/><Relationship Id="rId1" Type="http://schemas.openxmlformats.org/officeDocument/2006/relationships/tags" Target="../tags/tag14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3" Type="http://schemas.openxmlformats.org/officeDocument/2006/relationships/tags" Target="../tags/tag151.xm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2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68.xml"/><Relationship Id="rId14" Type="http://schemas.openxmlformats.org/officeDocument/2006/relationships/tags" Target="../tags/tag167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tags" Target="../tags/tag1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/>
          <p:nvPr>
            <p:ph type="title" idx="2"/>
            <p:custDataLst>
              <p:tags r:id="rId1"/>
            </p:custDataLst>
          </p:nvPr>
        </p:nvSpPr>
        <p:spPr/>
        <p:txBody>
          <a:bodyPr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>
                <a:solidFill>
                  <a:schemeClr val="bg1"/>
                </a:solidFill>
              </a:rPr>
              <a:t>aimbot项目展示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/>
          <p:nvPr>
            <p:custDataLst>
              <p:tags r:id="rId2"/>
            </p:custDataLst>
          </p:nvPr>
        </p:nvSpPr>
        <p:spPr>
          <a:xfrm>
            <a:off x="9419590" y="2918460"/>
            <a:ext cx="1811655" cy="463550"/>
          </a:xfrm>
          <a:prstGeom prst="wedgeRoundRectCallout">
            <a:avLst>
              <a:gd name="adj1" fmla="val 32624"/>
              <a:gd name="adj2" fmla="val 86575"/>
              <a:gd name="adj3" fmla="val 16667"/>
            </a:avLst>
          </a:prstGeom>
          <a:gradFill>
            <a:gsLst>
              <a:gs pos="12000">
                <a:schemeClr val="accent2"/>
              </a:gs>
              <a:gs pos="100000">
                <a:schemeClr val="accent5"/>
              </a:gs>
            </a:gsLst>
            <a:lin ang="0" scaled="0"/>
          </a:gradFill>
        </p:spPr>
        <p:txBody>
          <a:bodyPr wrap="square" lIns="0" tIns="0" rIns="0" bIns="0" rtlCol="0" anchor="ctr" anchorCtr="0">
            <a:normAutofit fontScale="90000" lnSpcReduction="20000"/>
          </a:bodyPr>
          <a:lstStyle>
            <a:lvl1pPr marL="0" marR="0" indent="-22860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400" b="1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j-ea"/>
                <a:ea typeface="+mj-ea"/>
                <a:cs typeface="微软雅黑" panose="020B0503020204020204" charset="-122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-22860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>
                <a:solidFill>
                  <a:schemeClr val="bg1"/>
                </a:solidFill>
              </a:rPr>
              <a:t>汇报人：李度 10225501448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tx2"/>
            </a:gs>
            <a:gs pos="50000">
              <a:schemeClr val="tx2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4445" y="0"/>
            <a:ext cx="12201525" cy="6858000"/>
          </a:xfrm>
          <a:prstGeom prst="rect">
            <a:avLst/>
          </a:prstGeom>
        </p:spPr>
      </p:pic>
      <p:pic>
        <p:nvPicPr>
          <p:cNvPr id="7" name="图片 6" descr="徽标&#10;&#10;中度可信度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alphaModFix amt="20000"/>
          </a:blip>
          <a:srcRect/>
          <a:stretch>
            <a:fillRect/>
          </a:stretch>
        </p:blipFill>
        <p:spPr>
          <a:xfrm>
            <a:off x="9286875" y="635"/>
            <a:ext cx="2905125" cy="6857365"/>
          </a:xfrm>
          <a:custGeom>
            <a:avLst/>
            <a:gdLst>
              <a:gd name="connsiteX0" fmla="*/ 0 w 10208547"/>
              <a:gd name="connsiteY0" fmla="*/ 0 h 7199313"/>
              <a:gd name="connsiteX1" fmla="*/ 10208547 w 10208547"/>
              <a:gd name="connsiteY1" fmla="*/ 0 h 7199313"/>
              <a:gd name="connsiteX2" fmla="*/ 10208547 w 10208547"/>
              <a:gd name="connsiteY2" fmla="*/ 7199313 h 7199313"/>
              <a:gd name="connsiteX3" fmla="*/ 0 w 10208547"/>
              <a:gd name="connsiteY3" fmla="*/ 7199313 h 71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8547" h="7199313">
                <a:moveTo>
                  <a:pt x="0" y="0"/>
                </a:moveTo>
                <a:lnTo>
                  <a:pt x="10208547" y="0"/>
                </a:lnTo>
                <a:lnTo>
                  <a:pt x="10208547" y="7199313"/>
                </a:lnTo>
                <a:lnTo>
                  <a:pt x="0" y="7199313"/>
                </a:lnTo>
                <a:close/>
              </a:path>
            </a:pathLst>
          </a:custGeom>
        </p:spPr>
      </p:pic>
      <p:pic>
        <p:nvPicPr>
          <p:cNvPr id="4" name="图片 3" descr="train_batch319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65" y="1530350"/>
            <a:ext cx="4942205" cy="4942205"/>
          </a:xfrm>
          <a:prstGeom prst="rect">
            <a:avLst/>
          </a:prstGeom>
        </p:spPr>
      </p:pic>
      <p:pic>
        <p:nvPicPr>
          <p:cNvPr id="5" name="图片 4" descr="val_batch2_pr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795" y="2119630"/>
            <a:ext cx="6316345" cy="39217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数据集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tx2"/>
            </a:gs>
            <a:gs pos="50000">
              <a:schemeClr val="tx2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4445" y="0"/>
            <a:ext cx="12201525" cy="6858000"/>
          </a:xfrm>
          <a:prstGeom prst="rect">
            <a:avLst/>
          </a:prstGeom>
        </p:spPr>
      </p:pic>
      <p:pic>
        <p:nvPicPr>
          <p:cNvPr id="7" name="图片 6" descr="徽标&#10;&#10;中度可信度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alphaModFix amt="20000"/>
          </a:blip>
          <a:srcRect/>
          <a:stretch>
            <a:fillRect/>
          </a:stretch>
        </p:blipFill>
        <p:spPr>
          <a:xfrm>
            <a:off x="9286875" y="635"/>
            <a:ext cx="2905125" cy="6857365"/>
          </a:xfrm>
          <a:custGeom>
            <a:avLst/>
            <a:gdLst>
              <a:gd name="connsiteX0" fmla="*/ 0 w 10208547"/>
              <a:gd name="connsiteY0" fmla="*/ 0 h 7199313"/>
              <a:gd name="connsiteX1" fmla="*/ 10208547 w 10208547"/>
              <a:gd name="connsiteY1" fmla="*/ 0 h 7199313"/>
              <a:gd name="connsiteX2" fmla="*/ 10208547 w 10208547"/>
              <a:gd name="connsiteY2" fmla="*/ 7199313 h 7199313"/>
              <a:gd name="connsiteX3" fmla="*/ 0 w 10208547"/>
              <a:gd name="connsiteY3" fmla="*/ 7199313 h 71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8547" h="7199313">
                <a:moveTo>
                  <a:pt x="0" y="0"/>
                </a:moveTo>
                <a:lnTo>
                  <a:pt x="10208547" y="0"/>
                </a:lnTo>
                <a:lnTo>
                  <a:pt x="10208547" y="7199313"/>
                </a:lnTo>
                <a:lnTo>
                  <a:pt x="0" y="7199313"/>
                </a:lnTo>
                <a:close/>
              </a:path>
            </a:pathLst>
          </a:custGeom>
        </p:spPr>
      </p:pic>
      <p:pic>
        <p:nvPicPr>
          <p:cNvPr id="4" name="图片 3" descr="confusion_matri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85" y="1961515"/>
            <a:ext cx="5916295" cy="4437380"/>
          </a:xfrm>
          <a:prstGeom prst="rect">
            <a:avLst/>
          </a:prstGeom>
        </p:spPr>
      </p:pic>
      <p:pic>
        <p:nvPicPr>
          <p:cNvPr id="5" name="图片 4" descr="F1_curv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145" y="1961515"/>
            <a:ext cx="5666740" cy="443801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4030980" y="485140"/>
            <a:ext cx="78701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精确率Precision=TP / (TP+FP), 在预测是Positive所有结果中，预测正确的比重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召回率recall=TP / (TP+FN), 在真实值为Positive的所有结果中，预测正确的比重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F1曲线：精确率和召回率的调和平均数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模型评估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tx2"/>
            </a:gs>
            <a:gs pos="50000">
              <a:schemeClr val="tx2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4445" y="0"/>
            <a:ext cx="12201525" cy="6858000"/>
          </a:xfrm>
          <a:prstGeom prst="rect">
            <a:avLst/>
          </a:prstGeom>
        </p:spPr>
      </p:pic>
      <p:pic>
        <p:nvPicPr>
          <p:cNvPr id="7" name="图片 6" descr="徽标&#10;&#10;中度可信度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alphaModFix amt="20000"/>
          </a:blip>
          <a:srcRect/>
          <a:stretch>
            <a:fillRect/>
          </a:stretch>
        </p:blipFill>
        <p:spPr>
          <a:xfrm>
            <a:off x="9286875" y="635"/>
            <a:ext cx="2905125" cy="6857365"/>
          </a:xfrm>
          <a:custGeom>
            <a:avLst/>
            <a:gdLst>
              <a:gd name="connsiteX0" fmla="*/ 0 w 10208547"/>
              <a:gd name="connsiteY0" fmla="*/ 0 h 7199313"/>
              <a:gd name="connsiteX1" fmla="*/ 10208547 w 10208547"/>
              <a:gd name="connsiteY1" fmla="*/ 0 h 7199313"/>
              <a:gd name="connsiteX2" fmla="*/ 10208547 w 10208547"/>
              <a:gd name="connsiteY2" fmla="*/ 7199313 h 7199313"/>
              <a:gd name="connsiteX3" fmla="*/ 0 w 10208547"/>
              <a:gd name="connsiteY3" fmla="*/ 7199313 h 71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8547" h="7199313">
                <a:moveTo>
                  <a:pt x="0" y="0"/>
                </a:moveTo>
                <a:lnTo>
                  <a:pt x="10208547" y="0"/>
                </a:lnTo>
                <a:lnTo>
                  <a:pt x="10208547" y="7199313"/>
                </a:lnTo>
                <a:lnTo>
                  <a:pt x="0" y="7199313"/>
                </a:lnTo>
                <a:close/>
              </a:path>
            </a:pathLst>
          </a:custGeom>
        </p:spPr>
      </p:pic>
      <p:pic>
        <p:nvPicPr>
          <p:cNvPr id="4" name="图片 3" descr="confusion_matri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75" y="1748790"/>
            <a:ext cx="5645785" cy="4429125"/>
          </a:xfrm>
          <a:prstGeom prst="rect">
            <a:avLst/>
          </a:prstGeom>
        </p:spPr>
      </p:pic>
      <p:pic>
        <p:nvPicPr>
          <p:cNvPr id="5" name="图片 4" descr="confusion_matri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2190" y="1748155"/>
            <a:ext cx="5927725" cy="44462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yolov5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yolov8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tx2"/>
            </a:gs>
            <a:gs pos="50000">
              <a:schemeClr val="tx2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4445" y="0"/>
            <a:ext cx="12201525" cy="6858000"/>
          </a:xfrm>
          <a:prstGeom prst="rect">
            <a:avLst/>
          </a:prstGeom>
        </p:spPr>
      </p:pic>
      <p:pic>
        <p:nvPicPr>
          <p:cNvPr id="9" name="图片 8" descr="徽标&#10;&#10;中度可信度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alphaModFix amt="20000"/>
          </a:blip>
          <a:srcRect/>
          <a:stretch>
            <a:fillRect/>
          </a:stretch>
        </p:blipFill>
        <p:spPr>
          <a:xfrm>
            <a:off x="9286875" y="635"/>
            <a:ext cx="2905125" cy="6857365"/>
          </a:xfrm>
          <a:custGeom>
            <a:avLst/>
            <a:gdLst>
              <a:gd name="connsiteX0" fmla="*/ 0 w 10208547"/>
              <a:gd name="connsiteY0" fmla="*/ 0 h 7199313"/>
              <a:gd name="connsiteX1" fmla="*/ 10208547 w 10208547"/>
              <a:gd name="connsiteY1" fmla="*/ 0 h 7199313"/>
              <a:gd name="connsiteX2" fmla="*/ 10208547 w 10208547"/>
              <a:gd name="connsiteY2" fmla="*/ 7199313 h 7199313"/>
              <a:gd name="connsiteX3" fmla="*/ 0 w 10208547"/>
              <a:gd name="connsiteY3" fmla="*/ 7199313 h 71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8547" h="7199313">
                <a:moveTo>
                  <a:pt x="0" y="0"/>
                </a:moveTo>
                <a:lnTo>
                  <a:pt x="10208547" y="0"/>
                </a:lnTo>
                <a:lnTo>
                  <a:pt x="10208547" y="7199313"/>
                </a:lnTo>
                <a:lnTo>
                  <a:pt x="0" y="7199313"/>
                </a:lnTo>
                <a:close/>
              </a:path>
            </a:pathLst>
          </a:custGeom>
        </p:spPr>
      </p:pic>
      <p:pic>
        <p:nvPicPr>
          <p:cNvPr id="4" name="图片 3" descr="result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3695700"/>
            <a:ext cx="4953000" cy="2476500"/>
          </a:xfrm>
          <a:prstGeom prst="rect">
            <a:avLst/>
          </a:prstGeom>
        </p:spPr>
      </p:pic>
      <p:pic>
        <p:nvPicPr>
          <p:cNvPr id="5" name="图片 4" descr="result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255" y="3708400"/>
            <a:ext cx="4937125" cy="2468880"/>
          </a:xfrm>
          <a:prstGeom prst="rect">
            <a:avLst/>
          </a:prstGeom>
        </p:spPr>
      </p:pic>
      <p:pic>
        <p:nvPicPr>
          <p:cNvPr id="6" name="图片 5" descr="F1_curv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5885" y="1575435"/>
            <a:ext cx="3198495" cy="2132965"/>
          </a:xfrm>
          <a:prstGeom prst="rect">
            <a:avLst/>
          </a:prstGeom>
        </p:spPr>
      </p:pic>
      <p:pic>
        <p:nvPicPr>
          <p:cNvPr id="7" name="图片 6" descr="F1_curv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400" y="1602105"/>
            <a:ext cx="3157220" cy="21062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yolov5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yolov8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对比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tx2"/>
            </a:gs>
            <a:gs pos="50000">
              <a:schemeClr val="tx2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4445" y="0"/>
            <a:ext cx="12201525" cy="6858000"/>
          </a:xfrm>
          <a:prstGeom prst="rect">
            <a:avLst/>
          </a:prstGeom>
        </p:spPr>
      </p:pic>
      <p:pic>
        <p:nvPicPr>
          <p:cNvPr id="7" name="图片 6" descr="徽标&#10;&#10;中度可信度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alphaModFix amt="20000"/>
          </a:blip>
          <a:srcRect/>
          <a:stretch>
            <a:fillRect/>
          </a:stretch>
        </p:blipFill>
        <p:spPr>
          <a:xfrm>
            <a:off x="9286875" y="635"/>
            <a:ext cx="2905125" cy="6857365"/>
          </a:xfrm>
          <a:custGeom>
            <a:avLst/>
            <a:gdLst>
              <a:gd name="connsiteX0" fmla="*/ 0 w 10208547"/>
              <a:gd name="connsiteY0" fmla="*/ 0 h 7199313"/>
              <a:gd name="connsiteX1" fmla="*/ 10208547 w 10208547"/>
              <a:gd name="connsiteY1" fmla="*/ 0 h 7199313"/>
              <a:gd name="connsiteX2" fmla="*/ 10208547 w 10208547"/>
              <a:gd name="connsiteY2" fmla="*/ 7199313 h 7199313"/>
              <a:gd name="connsiteX3" fmla="*/ 0 w 10208547"/>
              <a:gd name="connsiteY3" fmla="*/ 7199313 h 71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8547" h="7199313">
                <a:moveTo>
                  <a:pt x="0" y="0"/>
                </a:moveTo>
                <a:lnTo>
                  <a:pt x="10208547" y="0"/>
                </a:lnTo>
                <a:lnTo>
                  <a:pt x="10208547" y="7199313"/>
                </a:lnTo>
                <a:lnTo>
                  <a:pt x="0" y="7199313"/>
                </a:lnTo>
                <a:close/>
              </a:path>
            </a:pathLst>
          </a:custGeom>
        </p:spPr>
      </p:pic>
      <p:pic>
        <p:nvPicPr>
          <p:cNvPr id="4" name="内容占位符 3"/>
          <p:cNvPicPr>
            <a:picLocks noChangeAspect="1"/>
          </p:cNvPicPr>
          <p:nvPr>
            <p:ph idx="4294967295"/>
          </p:nvPr>
        </p:nvPicPr>
        <p:blipFill>
          <a:blip r:embed="rId5"/>
          <a:stretch>
            <a:fillRect/>
          </a:stretch>
        </p:blipFill>
        <p:spPr>
          <a:xfrm>
            <a:off x="6450965" y="2945765"/>
            <a:ext cx="5472430" cy="3641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75" y="1487805"/>
            <a:ext cx="6103620" cy="376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原因浅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析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4205" y="746760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aimbot实现</a:t>
            </a:r>
            <a:endParaRPr lang="zh-CN" altLang="en-US"/>
          </a:p>
        </p:txBody>
      </p:sp>
      <p:sp>
        <p:nvSpPr>
          <p:cNvPr id="9" name="燕尾形 8"/>
          <p:cNvSpPr/>
          <p:nvPr>
            <p:custDataLst>
              <p:tags r:id="rId1"/>
            </p:custDataLst>
          </p:nvPr>
        </p:nvSpPr>
        <p:spPr>
          <a:xfrm flipV="1">
            <a:off x="2421253" y="3857227"/>
            <a:ext cx="2289526" cy="261968"/>
          </a:xfrm>
          <a:prstGeom prst="chevron">
            <a:avLst/>
          </a:prstGeom>
          <a:gradFill>
            <a:gsLst>
              <a:gs pos="100000">
                <a:schemeClr val="accent1">
                  <a:lumMod val="85000"/>
                  <a:lumOff val="15000"/>
                </a:schemeClr>
              </a:gs>
              <a:gs pos="0">
                <a:schemeClr val="accent1"/>
              </a:gs>
            </a:gsLst>
            <a:lin ang="6780000" scaled="0"/>
          </a:gra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燕尾形 9"/>
          <p:cNvSpPr/>
          <p:nvPr>
            <p:custDataLst>
              <p:tags r:id="rId2"/>
            </p:custDataLst>
          </p:nvPr>
        </p:nvSpPr>
        <p:spPr>
          <a:xfrm flipV="1">
            <a:off x="4760123" y="3864404"/>
            <a:ext cx="2290423" cy="261968"/>
          </a:xfrm>
          <a:prstGeom prst="chevron">
            <a:avLst/>
          </a:prstGeom>
          <a:gradFill>
            <a:gsLst>
              <a:gs pos="100000">
                <a:schemeClr val="accent4">
                  <a:lumMod val="85000"/>
                  <a:lumOff val="15000"/>
                </a:schemeClr>
              </a:gs>
              <a:gs pos="0">
                <a:schemeClr val="accent4"/>
              </a:gs>
            </a:gsLst>
            <a:lin ang="6780000" scaled="0"/>
          </a:gra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燕尾形 10"/>
          <p:cNvSpPr/>
          <p:nvPr>
            <p:custDataLst>
              <p:tags r:id="rId3"/>
            </p:custDataLst>
          </p:nvPr>
        </p:nvSpPr>
        <p:spPr>
          <a:xfrm flipV="1">
            <a:off x="7099889" y="3857227"/>
            <a:ext cx="2290423" cy="261968"/>
          </a:xfrm>
          <a:prstGeom prst="chevron">
            <a:avLst/>
          </a:prstGeom>
          <a:gradFill>
            <a:gsLst>
              <a:gs pos="100000">
                <a:schemeClr val="accent1">
                  <a:lumMod val="85000"/>
                  <a:lumOff val="15000"/>
                </a:schemeClr>
              </a:gs>
              <a:gs pos="0">
                <a:schemeClr val="accent1"/>
              </a:gs>
            </a:gsLst>
            <a:lin ang="6780000" scaled="0"/>
          </a:gra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50" name="直接连接符 49"/>
          <p:cNvCxnSpPr/>
          <p:nvPr>
            <p:custDataLst>
              <p:tags r:id="rId4"/>
            </p:custDataLst>
          </p:nvPr>
        </p:nvCxnSpPr>
        <p:spPr>
          <a:xfrm flipV="1">
            <a:off x="8241064" y="3995388"/>
            <a:ext cx="1794" cy="13977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>
            <p:custDataLst>
              <p:tags r:id="rId5"/>
            </p:custDataLst>
          </p:nvPr>
        </p:nvCxnSpPr>
        <p:spPr>
          <a:xfrm flipV="1">
            <a:off x="5900400" y="2603011"/>
            <a:ext cx="2691" cy="13798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>
            <p:custDataLst>
              <p:tags r:id="rId6"/>
            </p:custDataLst>
          </p:nvPr>
        </p:nvCxnSpPr>
        <p:spPr>
          <a:xfrm flipH="1" flipV="1">
            <a:off x="3558839" y="4060879"/>
            <a:ext cx="2691" cy="133226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椭圆 19"/>
          <p:cNvSpPr/>
          <p:nvPr>
            <p:custDataLst>
              <p:tags r:id="rId7"/>
            </p:custDataLst>
          </p:nvPr>
        </p:nvSpPr>
        <p:spPr>
          <a:xfrm>
            <a:off x="7979993" y="5101573"/>
            <a:ext cx="539187" cy="54008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endParaRPr lang="en-US" altLang="zh-CN" sz="1400" b="1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30" name="椭圆 129"/>
          <p:cNvSpPr/>
          <p:nvPr>
            <p:custDataLst>
              <p:tags r:id="rId8"/>
            </p:custDataLst>
          </p:nvPr>
        </p:nvSpPr>
        <p:spPr>
          <a:xfrm>
            <a:off x="3303152" y="5095293"/>
            <a:ext cx="540981" cy="5409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endParaRPr lang="en-US" altLang="zh-CN" sz="1400" b="1" dirty="0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5625872" y="2337455"/>
            <a:ext cx="540981" cy="54187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endParaRPr lang="en-US" altLang="zh-CN" sz="1400" b="1" dirty="0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10"/>
            </p:custDataLst>
          </p:nvPr>
        </p:nvSpPr>
        <p:spPr>
          <a:xfrm>
            <a:off x="4752946" y="5200260"/>
            <a:ext cx="2299395" cy="132867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主要性能瓶颈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4753843" y="4304904"/>
            <a:ext cx="2297600" cy="7491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4"/>
                </a:solidFill>
                <a:latin typeface="+mn-ea"/>
                <a:cs typeface="+mn-ea"/>
              </a:rPr>
              <a:t>模型推理、</a:t>
            </a:r>
            <a:r>
              <a:rPr lang="zh-CN" altLang="en-US" b="1" dirty="0">
                <a:solidFill>
                  <a:schemeClr val="accent4"/>
                </a:solidFill>
                <a:latin typeface="+mn-ea"/>
                <a:cs typeface="+mn-ea"/>
              </a:rPr>
              <a:t>后处理</a:t>
            </a:r>
            <a:endParaRPr lang="zh-CN" altLang="en-US" b="1" dirty="0">
              <a:solidFill>
                <a:schemeClr val="accent4"/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2"/>
            </p:custDataLst>
          </p:nvPr>
        </p:nvSpPr>
        <p:spPr>
          <a:xfrm>
            <a:off x="2461625" y="1795576"/>
            <a:ext cx="2297600" cy="757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截屏</a:t>
            </a: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预处理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3" name="矩形 12"/>
          <p:cNvSpPr/>
          <p:nvPr>
            <p:custDataLst>
              <p:tags r:id="rId13"/>
            </p:custDataLst>
          </p:nvPr>
        </p:nvSpPr>
        <p:spPr>
          <a:xfrm>
            <a:off x="7095404" y="1795576"/>
            <a:ext cx="2297600" cy="757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+mn-ea"/>
                <a:cs typeface="+mn-ea"/>
              </a:rPr>
              <a:t>鼠标移动</a:t>
            </a:r>
            <a:r>
              <a:rPr lang="zh-CN" altLang="en-US" b="1" dirty="0">
                <a:solidFill>
                  <a:schemeClr val="accent1"/>
                </a:solidFill>
                <a:latin typeface="+mn-ea"/>
                <a:cs typeface="+mn-ea"/>
              </a:rPr>
              <a:t>射击</a:t>
            </a:r>
            <a:endParaRPr lang="zh-CN" altLang="en-US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4" name="燕尾形 13"/>
          <p:cNvSpPr/>
          <p:nvPr>
            <p:custDataLst>
              <p:tags r:id="rId14"/>
            </p:custDataLst>
          </p:nvPr>
        </p:nvSpPr>
        <p:spPr>
          <a:xfrm flipV="1">
            <a:off x="2127886" y="3856329"/>
            <a:ext cx="286191" cy="263762"/>
          </a:xfrm>
          <a:prstGeom prst="chevron">
            <a:avLst/>
          </a:prstGeom>
          <a:gradFill>
            <a:gsLst>
              <a:gs pos="100000">
                <a:schemeClr val="accent1">
                  <a:lumMod val="85000"/>
                  <a:lumOff val="15000"/>
                </a:schemeClr>
              </a:gs>
              <a:gs pos="0">
                <a:schemeClr val="accent1"/>
              </a:gs>
            </a:gsLst>
            <a:lin ang="6780000" scaled="0"/>
          </a:gra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燕尾形 14"/>
          <p:cNvSpPr/>
          <p:nvPr>
            <p:custDataLst>
              <p:tags r:id="rId15"/>
            </p:custDataLst>
          </p:nvPr>
        </p:nvSpPr>
        <p:spPr>
          <a:xfrm flipV="1">
            <a:off x="9391210" y="3857227"/>
            <a:ext cx="286191" cy="263762"/>
          </a:xfrm>
          <a:prstGeom prst="chevron">
            <a:avLst/>
          </a:prstGeom>
          <a:gradFill>
            <a:gsLst>
              <a:gs pos="100000">
                <a:schemeClr val="accent1">
                  <a:lumMod val="85000"/>
                  <a:lumOff val="15000"/>
                </a:schemeClr>
              </a:gs>
              <a:gs pos="0">
                <a:schemeClr val="accent1"/>
              </a:gs>
            </a:gsLst>
            <a:lin ang="6780000" scaled="0"/>
          </a:gra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 idx="2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>
                <a:solidFill>
                  <a:schemeClr val="bg1"/>
                </a:solidFill>
              </a:rPr>
              <a:t>感谢聆听！</a:t>
            </a:r>
            <a:endParaRPr lang="zh-CN" altLang="en-US" sz="60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0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0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0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0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3;第二级&#13;第三级&#13;第四级&#13;第五级"/>
</p:tagLst>
</file>

<file path=ppt/tags/tag11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1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1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14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1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11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1.0"/>
</p:tagLst>
</file>

<file path=ppt/tags/tag124.xml><?xml version="1.0" encoding="utf-8"?>
<p:tagLst xmlns:p="http://schemas.openxmlformats.org/presentationml/2006/main">
  <p:tag name="KSO_WM_BEAUTIFY_FLAG" val="#wm#"/>
  <p:tag name="KSO_WM_UNIT_PLACING_PICTURE_USER_VIEWPORT" val="{&quot;height&quot;:11337.500787401576,&quot;width&quot;:16076.451968503938}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UNIT_CONTENT_GROUP_TYPE" val="titlestyle"/>
  <p:tag name="KSO_WM_TEMPLATE_CATEGORY" val="custom"/>
  <p:tag name="KSO_WM_TEMPLATE_INDEX" val="20230838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TEMPLATE_SUBCATEGORY" val="29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30838"/>
  <p:tag name="KSO_WM_SPECIAL_SOURCE" val="bdnull"/>
  <p:tag name="KSO_WM_TEMPLATE_THUMBS_INDEX" val="1、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38_1*a*1"/>
  <p:tag name="KSO_WM_TEMPLATE_CATEGORY" val="custom"/>
  <p:tag name="KSO_WM_TEMPLATE_INDEX" val="20230838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"/>
  <p:tag name="KSO_WM_UNIT_TEXT_FILL_FORE_SCHEMECOLOR_INDEX" val="14"/>
  <p:tag name="KSO_WM_UNIT_TEXT_FILL_TYPE" val="1"/>
</p:tagLst>
</file>

<file path=ppt/tags/tag131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838_1*f*1"/>
  <p:tag name="KSO_WM_TEMPLATE_CATEGORY" val="custom"/>
  <p:tag name="KSO_WM_TEMPLATE_INDEX" val="20230838"/>
  <p:tag name="KSO_WM_UNIT_LAYERLEVEL" val="1"/>
  <p:tag name="KSO_WM_TAG_VERSION" val="1.0"/>
  <p:tag name="KSO_WM_BEAUTIFY_FLAG" val="#wm#"/>
  <p:tag name="KSO_WM_UNIT_CONTENT_GROUP_TYPE" val="contentchip"/>
  <p:tag name="KSO_WM_UNIT_FILL_FORE_SCHEMECOLOR_INDEX_1_BRIGHTNESS" val="0"/>
  <p:tag name="KSO_WM_UNIT_FILL_FORE_SCHEMECOLOR_INDEX_1" val="6"/>
  <p:tag name="KSO_WM_UNIT_FILL_FORE_SCHEMECOLOR_INDEX_1_POS" val="0.12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14"/>
  <p:tag name="KSO_WM_UNIT_TEXT_FILL_TYPE" val="1"/>
</p:tagLst>
</file>

<file path=ppt/tags/tag132.xml><?xml version="1.0" encoding="utf-8"?>
<p:tagLst xmlns:p="http://schemas.openxmlformats.org/presentationml/2006/main">
  <p:tag name="KSO_WM_SLIDE_ID" val="custom20230838_1"/>
  <p:tag name="KSO_WM_TEMPLATE_SUBCATEGORY" val="0"/>
  <p:tag name="KSO_WM_TEMPLATE_MASTER_TYPE" val="1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8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278.3&quot;,&quot;top&quot;:&quot;73.55&quot;,&quot;width&quot;:&quot;645.2&quot;,&quot;height&quot;:&quot;392.9&quot;}"/>
</p:tagLst>
</file>

<file path=ppt/tags/tag1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SLIDE_BACKGROUND_TYPE" val="general"/>
  <p:tag name="WM_BEAUTIFY_SHAPE_IDENTITY" val="{8c04ed38-f555-4403-b9bb-97dfc7c01dea}"/>
</p:tagLst>
</file>

<file path=ppt/tags/tag134.xml><?xml version="1.0" encoding="utf-8"?>
<p:tagLst xmlns:p="http://schemas.openxmlformats.org/presentationml/2006/main">
  <p:tag name="KSO_WM_BEAUTIFY_FLAG" val="#wm#"/>
  <p:tag name="KSO_WM_UNIT_PLACING_PICTURE_USER_VIEWPORT" val="{&quot;height&quot;:11337.500787401576,&quot;width&quot;:16076.451968503938}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SLIDE_BACKGROUND_TYPE" val="general"/>
  <p:tag name="WM_BEAUTIFY_SHAPE_IDENTITY" val="{f2796fe0-91aa-4e29-9e82-d1ab368d492d}"/>
  <p:tag name="KSO_WM_UNIT_TYPE" val="i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SLIDE_BACKGROUND_TYPE" val="general"/>
  <p:tag name="WM_BEAUTIFY_SHAPE_IDENTITY" val="{8c04ed38-f555-4403-b9bb-97dfc7c01dea}"/>
</p:tagLst>
</file>

<file path=ppt/tags/tag138.xml><?xml version="1.0" encoding="utf-8"?>
<p:tagLst xmlns:p="http://schemas.openxmlformats.org/presentationml/2006/main">
  <p:tag name="KSO_WM_BEAUTIFY_FLAG" val="#wm#"/>
  <p:tag name="KSO_WM_UNIT_PLACING_PICTURE_USER_VIEWPORT" val="{&quot;height&quot;:11337.500787401576,&quot;width&quot;:16076.451968503938}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SLIDE_BACKGROUND_TYPE" val="general"/>
  <p:tag name="WM_BEAUTIFY_SHAPE_IDENTITY" val="{f2796fe0-91aa-4e29-9e82-d1ab368d492d}"/>
  <p:tag name="KSO_WM_UNIT_TYPE" val="i"/>
</p:tagLst>
</file>

<file path=ppt/tags/tag1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SLIDE_BACKGROUND_TYPE" val="general"/>
  <p:tag name="WM_BEAUTIFY_SHAPE_IDENTITY" val="{8c04ed38-f555-4403-b9bb-97dfc7c01dea}"/>
</p:tagLst>
</file>

<file path=ppt/tags/tag143.xml><?xml version="1.0" encoding="utf-8"?>
<p:tagLst xmlns:p="http://schemas.openxmlformats.org/presentationml/2006/main">
  <p:tag name="KSO_WM_BEAUTIFY_FLAG" val="#wm#"/>
  <p:tag name="KSO_WM_UNIT_PLACING_PICTURE_USER_VIEWPORT" val="{&quot;height&quot;:11337.500787401576,&quot;width&quot;:16076.451968503938}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SLIDE_BACKGROUND_TYPE" val="general"/>
  <p:tag name="WM_BEAUTIFY_SHAPE_IDENTITY" val="{f2796fe0-91aa-4e29-9e82-d1ab368d492d}"/>
  <p:tag name="KSO_WM_UNIT_TYPE" val="i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SLIDE_BACKGROUND_TYPE" val="general"/>
  <p:tag name="WM_BEAUTIFY_SHAPE_IDENTITY" val="{8c04ed38-f555-4403-b9bb-97dfc7c01dea}"/>
</p:tagLst>
</file>

<file path=ppt/tags/tag147.xml><?xml version="1.0" encoding="utf-8"?>
<p:tagLst xmlns:p="http://schemas.openxmlformats.org/presentationml/2006/main">
  <p:tag name="KSO_WM_BEAUTIFY_FLAG" val="#wm#"/>
  <p:tag name="KSO_WM_UNIT_PLACING_PICTURE_USER_VIEWPORT" val="{&quot;height&quot;:11337.500787401576,&quot;width&quot;:16076.451968503938}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SLIDE_BACKGROUND_TYPE" val="general"/>
  <p:tag name="WM_BEAUTIFY_SHAPE_IDENTITY" val="{f2796fe0-91aa-4e29-9e82-d1ab368d492d}"/>
  <p:tag name="KSO_WM_UNIT_TYPE" val="i"/>
</p:tagLst>
</file>

<file path=ppt/tags/tag1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</p:tagLst>
</file>

<file path=ppt/tags/tag1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SLIDE_BACKGROUND_TYPE" val="general"/>
  <p:tag name="WM_BEAUTIFY_SHAPE_IDENTITY" val="{8c04ed38-f555-4403-b9bb-97dfc7c01dea}"/>
</p:tagLst>
</file>

<file path=ppt/tags/tag151.xml><?xml version="1.0" encoding="utf-8"?>
<p:tagLst xmlns:p="http://schemas.openxmlformats.org/presentationml/2006/main">
  <p:tag name="KSO_WM_BEAUTIFY_FLAG" val="#wm#"/>
  <p:tag name="KSO_WM_UNIT_PLACING_PICTURE_USER_VIEWPORT" val="{&quot;height&quot;:11337.500787401576,&quot;width&quot;:16076.451968503938}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SLIDE_BACKGROUND_TYPE" val="general"/>
  <p:tag name="WM_BEAUTIFY_SHAPE_IDENTITY" val="{f2796fe0-91aa-4e29-9e82-d1ab368d492d}"/>
  <p:tag name="KSO_WM_UNIT_TYPE" val="i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2*m_h_i*1_1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3"/>
  <p:tag name="KSO_WM_DIAGRAM_MAX_ITEMCNT" val="6"/>
  <p:tag name="KSO_WM_DIAGRAM_MIN_ITEMCNT" val="2"/>
  <p:tag name="KSO_WM_DIAGRAM_VIRTUALLY_FRAME" val="{&quot;height&quot;:393.25000000000006,&quot;left&quot;:-25.9249545264056,&quot;top&quot;:141.30003937007874,&quot;width&quot;:951.6499877929688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1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2*m_h_i*1_2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393.25000000000006,&quot;left&quot;:-25.9249545264056,&quot;top&quot;:141.30003937007874,&quot;width&quot;:951.6499877929688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1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2*m_h_i*1_3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3"/>
  <p:tag name="KSO_WM_DIAGRAM_MAX_ITEMCNT" val="6"/>
  <p:tag name="KSO_WM_DIAGRAM_MIN_ITEMCNT" val="2"/>
  <p:tag name="KSO_WM_DIAGRAM_VIRTUALLY_FRAME" val="{&quot;height&quot;:393.25000000000006,&quot;left&quot;:-25.9249545264056,&quot;top&quot;:141.30003937007874,&quot;width&quot;:951.6499877929688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2*m_h_i*1_3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4"/>
  <p:tag name="KSO_WM_DIAGRAM_MAX_ITEMCNT" val="6"/>
  <p:tag name="KSO_WM_DIAGRAM_MIN_ITEMCNT" val="2"/>
  <p:tag name="KSO_WM_DIAGRAM_VIRTUALLY_FRAME" val="{&quot;height&quot;:393.25000000000006,&quot;left&quot;:-25.9249545264056,&quot;top&quot;:141.30003937007874,&quot;width&quot;:951.64998779296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1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2*m_h_i*1_2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3"/>
  <p:tag name="KSO_WM_DIAGRAM_MAX_ITEMCNT" val="6"/>
  <p:tag name="KSO_WM_DIAGRAM_MIN_ITEMCNT" val="2"/>
  <p:tag name="KSO_WM_DIAGRAM_VIRTUALLY_FRAME" val="{&quot;height&quot;:393.25000000000006,&quot;left&quot;:-25.9249545264056,&quot;top&quot;:141.30003937007874,&quot;width&quot;:951.6499877929688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1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2*m_h_x*1_1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VALUE" val="262*1"/>
  <p:tag name="KSO_WM_DIAGRAM_GROUP_CODE" val="m1-1"/>
  <p:tag name="KSO_WM_UNIT_TYPE" val="m_h_x"/>
  <p:tag name="KSO_WM_UNIT_INDEX" val="1_1_1"/>
  <p:tag name="KSO_WM_DIAGRAM_MAX_ITEMCNT" val="6"/>
  <p:tag name="KSO_WM_DIAGRAM_MIN_ITEMCNT" val="2"/>
  <p:tag name="KSO_WM_DIAGRAM_VIRTUALLY_FRAME" val="{&quot;height&quot;:393.25000000000006,&quot;left&quot;:-25.9249545264056,&quot;top&quot;:141.30003937007874,&quot;width&quot;:951.64998779296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16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3*e*1"/>
  <p:tag name="KSO_WM_UNIT_LAYERLEVEL" val="1"/>
  <p:tag name="KSO_WM_TAG_VERSION" val="1.0"/>
  <p:tag name="KSO_WM_BEAUTIFY_FLAG" val="#wm#"/>
  <p:tag name="KSO_WM_UNIT_CONTENT_GROUP_TYPE" val="contentchip"/>
</p:tagLst>
</file>

<file path=ppt/tags/tag1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2*m_h_i*1_3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3_2"/>
  <p:tag name="KSO_WM_DIAGRAM_MAX_ITEMCNT" val="6"/>
  <p:tag name="KSO_WM_DIAGRAM_MIN_ITEMCNT" val="2"/>
  <p:tag name="KSO_WM_DIAGRAM_VIRTUALLY_FRAME" val="{&quot;height&quot;:393.25000000000006,&quot;left&quot;:-25.9249545264056,&quot;top&quot;:141.30003937007874,&quot;width&quot;:951.64998779296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3"/>
</p:tagLst>
</file>

<file path=ppt/tags/tag1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2*m_h_i*1_1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1_2"/>
  <p:tag name="KSO_WM_DIAGRAM_MAX_ITEMCNT" val="6"/>
  <p:tag name="KSO_WM_DIAGRAM_MIN_ITEMCNT" val="2"/>
  <p:tag name="KSO_WM_DIAGRAM_VIRTUALLY_FRAME" val="{&quot;height&quot;:393.25000000000006,&quot;left&quot;:-25.9249545264056,&quot;top&quot;:141.30003937007874,&quot;width&quot;:951.64998779296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1"/>
</p:tagLst>
</file>

<file path=ppt/tags/tag1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2*m_h_i*1_2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2_1"/>
  <p:tag name="KSO_WM_DIAGRAM_MAX_ITEMCNT" val="6"/>
  <p:tag name="KSO_WM_DIAGRAM_MIN_ITEMCNT" val="2"/>
  <p:tag name="KSO_WM_DIAGRAM_VIRTUALLY_FRAME" val="{&quot;height&quot;:393.25000000000006,&quot;left&quot;:-25.9249545264056,&quot;top&quot;:141.30003937007874,&quot;width&quot;:951.6499877929688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2"/>
</p:tagLst>
</file>

<file path=ppt/tags/tag16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109_2*m_h_f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93.25000000000006,&quot;left&quot;:-25.9249545264056,&quot;top&quot;:141.30003937007874,&quot;width&quot;:951.6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109_2*m_h_a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93.25000000000006,&quot;left&quot;:-25.9249545264056,&quot;top&quot;:141.30003937007874,&quot;width&quot;:951.6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109_2*m_h_a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93.25000000000006,&quot;left&quot;:-25.9249545264056,&quot;top&quot;:141.30003937007874,&quot;width&quot;:951.6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109_2*m_h_a*1_3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93.25000000000006,&quot;left&quot;:-25.9249545264056,&quot;top&quot;:141.30003937007874,&quot;width&quot;:951.6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2*m_h_i*1_1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1"/>
  <p:tag name="KSO_WM_DIAGRAM_MAX_ITEMCNT" val="6"/>
  <p:tag name="KSO_WM_DIAGRAM_MIN_ITEMCNT" val="2"/>
  <p:tag name="KSO_WM_DIAGRAM_VIRTUALLY_FRAME" val="{&quot;height&quot;:393.25000000000006,&quot;left&quot;:-25.9249545264056,&quot;top&quot;:141.30003937007874,&quot;width&quot;:951.6499877929688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1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2*m_h_i*1_3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1"/>
  <p:tag name="KSO_WM_DIAGRAM_MAX_ITEMCNT" val="6"/>
  <p:tag name="KSO_WM_DIAGRAM_MIN_ITEMCNT" val="2"/>
  <p:tag name="KSO_WM_DIAGRAM_VIRTUALLY_FRAME" val="{&quot;height&quot;:393.25000000000006,&quot;left&quot;:-25.9249545264056,&quot;top&quot;:141.30003937007874,&quot;width&quot;:951.6499877929688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38_9*a*1"/>
  <p:tag name="KSO_WM_TEMPLATE_CATEGORY" val="custom"/>
  <p:tag name="KSO_WM_TEMPLATE_INDEX" val="20230838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  <p:tag name="KSO_WM_UNIT_CONTENT_GROUP_TYPE" val="contentchip"/>
</p:tagLst>
</file>

<file path=ppt/tags/tag170.xml><?xml version="1.0" encoding="utf-8"?>
<p:tagLst xmlns:p="http://schemas.openxmlformats.org/presentationml/2006/main">
  <p:tag name="KSO_WM_SLIDE_ID" val="custom20230838_9"/>
  <p:tag name="KSO_WM_TEMPLATE_SUBCATEGORY" val="0"/>
  <p:tag name="KSO_WM_TEMPLATE_MASTER_TYPE" val="1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838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9.4&quot;,&quot;top&quot;:&quot;92.6&quot;,&quot;width&quot;:&quot;688.9&quot;,&quot;height&quot;:&quot;381.7&quot;}"/>
</p:tagLst>
</file>

<file path=ppt/tags/tag171.xml><?xml version="1.0" encoding="utf-8"?>
<p:tagLst xmlns:p="http://schemas.openxmlformats.org/presentationml/2006/main">
  <p:tag name="commondata" val="eyJoZGlkIjoiNzFiNWVlNjhjMTkxOGE1YmU5YTYyNGNmMmZlMGVkYmMifQ=="/>
  <p:tag name="FULLTEXTBEAUTIFYED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COLORFUL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</p:tagLst>
</file>

<file path=ppt/tags/tag22.xml><?xml version="1.0" encoding="utf-8"?>
<p:tagLst xmlns:p="http://schemas.openxmlformats.org/presentationml/2006/main">
  <p:tag name="KSO_WM_BEAUTIFY_FLAG" val="#wm#"/>
  <p:tag name="KSO_WM_UNIT_PLACING_PICTURE_USER_VIEWPORT" val="{&quot;height&quot;:11337.500787401576,&quot;width&quot;:16076.451968503938}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</p:tagLst>
</file>

<file path=ppt/tags/tag2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4*f*1"/>
  <p:tag name="KSO_WM_UNIT_LAYERLEVEL" val="1"/>
  <p:tag name="KSO_WM_TAG_VERSION" val="1.0"/>
  <p:tag name="KSO_WM_BEAUTIFY_FLAG" val="#wm#"/>
  <p:tag name="KSO_WM_UNIT_PRESET_TEXT" val="单击此处编辑母版文本样式&#13;第二级&#13;第三级&#13;第四级&#13;第五级"/>
</p:tagLst>
</file>

<file path=ppt/tags/tag2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4*f*2"/>
  <p:tag name="KSO_WM_UNIT_LAYERLEVEL" val="1"/>
  <p:tag name="KSO_WM_TAG_VERSION" val="1.0"/>
  <p:tag name="KSO_WM_BEAUTIFY_FLAG" val="#wm#"/>
  <p:tag name="KSO_WM_UNIT_PRESET_TEXT" val="单击此处编辑母版文本样式&#13;第二级&#13;第三级&#13;第四级&#13;第五级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30.xml><?xml version="1.0" encoding="utf-8"?>
<p:tagLst xmlns:p="http://schemas.openxmlformats.org/presentationml/2006/main">
  <p:tag name="KSO_WM_BEAUTIFY_FLAG" val="#wm#"/>
  <p:tag name="KSO_WM_UNIT_PLACING_PICTURE_USER_VIEWPORT" val="{&quot;height&quot;:11337.500787401576,&quot;width&quot;:16076.451968503938}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</p:tagLst>
</file>

<file path=ppt/tags/tag3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3;第二级&#13;第三级&#13;第四级&#13;第五级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3;第二级&#13;第三级&#13;第四级&#13;第五级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_5*a*2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3"/>
  <p:tag name="KSO_WM_UNIT_ID" val="_5*a*3"/>
  <p:tag name="KSO_WM_UNIT_LAYERLEVEL" val="1"/>
  <p:tag name="KSO_WM_TAG_VERSION" val="1.0"/>
  <p:tag name="KSO_WM_BEAUTIFY_FLAG" val="#wm#"/>
  <p:tag name="KSO_WM_UNIT_CONTENT_GROUP_TYPE" val="titlestyle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</p:tagLst>
</file>

<file path=ppt/tags/tag4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6*b*1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BEAUTIFY_FLAG" val="#wm#"/>
  <p:tag name="KSO_WM_UNIT_PLACING_PICTURE_USER_VIEWPORT" val="{&quot;height&quot;:11337.500787401576,&quot;width&quot;:16076.451968503938}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</p:tagLst>
</file>

<file path=ppt/tags/tag46.xml><?xml version="1.0" encoding="utf-8"?>
<p:tagLst xmlns:p="http://schemas.openxmlformats.org/presentationml/2006/main">
  <p:tag name="KSO_WM_BEAUTIFY_FLAG" val="#wm#"/>
  <p:tag name="KSO_WM_UNIT_PLACING_PICTURE_USER_VIEWPORT" val="{&quot;height&quot;:11337.500787401576,&quot;width&quot;:16076.451968503938}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</p:tagLst>
</file>

<file path=ppt/tags/tag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1.0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</p:tagLst>
</file>

<file path=ppt/tags/tag63.xml><?xml version="1.0" encoding="utf-8"?>
<p:tagLst xmlns:p="http://schemas.openxmlformats.org/presentationml/2006/main">
  <p:tag name="KSO_WM_BEAUTIFY_FLAG" val="#wm#"/>
  <p:tag name="KSO_WM_UNIT_PLACING_PICTURE_USER_VIEWPORT" val="{&quot;height&quot;:11337.500787401576,&quot;width&quot;:16076.451968503938}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</p:tagLst>
</file>

<file path=ppt/tags/tag64.xml><?xml version="1.0" encoding="utf-8"?>
<p:tagLst xmlns:p="http://schemas.openxmlformats.org/presentationml/2006/main">
  <p:tag name="KSO_WM_BEAUTIFY_FLAG" val="#wm#"/>
  <p:tag name="KSO_WM_UNIT_PLACING_PICTURE_USER_VIEWPORT" val="{&quot;height&quot;:11337.500787401576,&quot;width&quot;:16076.451968503938}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</p:tagLst>
</file>

<file path=ppt/tags/tag6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0*f*1"/>
  <p:tag name="KSO_WM_UNIT_LAYERLEVEL" val="1"/>
  <p:tag name="KSO_WM_TAG_VERSION" val="1.0"/>
  <p:tag name="KSO_WM_BEAUTIFY_FLAG" val="#wm#"/>
  <p:tag name="KSO_WM_UNIT_PRESET_TEXT" val="单击此处编辑母版文本样式&#13;第二级&#13;第三级&#13;第四级&#13;第五级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71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SLIDE_BACKGROUND_TYPE" val="general"/>
  <p:tag name="WM_BEAUTIFY_SHAPE_IDENTITY" val="{8c04ed38-f555-4403-b9bb-97dfc7c01dea}"/>
</p:tagLst>
</file>

<file path=ppt/tags/tag76.xml><?xml version="1.0" encoding="utf-8"?>
<p:tagLst xmlns:p="http://schemas.openxmlformats.org/presentationml/2006/main">
  <p:tag name="KSO_WM_BEAUTIFY_FLAG" val="#wm#"/>
  <p:tag name="KSO_WM_UNIT_PLACING_PICTURE_USER_VIEWPORT" val="{&quot;height&quot;:11337.500787401576,&quot;width&quot;:16076.451968503938}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SLIDE_BACKGROUND_TYPE" val="general"/>
  <p:tag name="WM_BEAUTIFY_SHAPE_IDENTITY" val="{f2796fe0-91aa-4e29-9e82-d1ab368d492d}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2*a*1"/>
  <p:tag name="KSO_WM_UNIT_LAYERLEVEL" val="1"/>
  <p:tag name="KSO_WM_TAG_VERSION" val="1.0"/>
  <p:tag name="KSO_WM_BEAUTIFY_FLAG" val="#wm#"/>
  <p:tag name="KSO_WM_UNIT_CONTENT_GROUP_TYPE" val="titlestyle"/>
  <p:tag name="KSO_WM_SLIDE_BACKGROUND_TYPE" val="general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8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8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8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8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9.xml><?xml version="1.0" encoding="utf-8"?>
<p:tagLst xmlns:p="http://schemas.openxmlformats.org/presentationml/2006/main">
  <p:tag name="KSO_WM_BEAUTIFY_FLAG" val="#wm#"/>
  <p:tag name="KSO_WM_UNIT_PLACING_PICTURE_USER_VIEWPORT" val="{&quot;height&quot;:11337.500787401576,&quot;width&quot;:16076.451968503938}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</p:tagLst>
</file>

<file path=ppt/tags/tag9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9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9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9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2E3492"/>
      </a:dk2>
      <a:lt2>
        <a:srgbClr val="FFFFFF"/>
      </a:lt2>
      <a:accent1>
        <a:srgbClr val="37C1FF"/>
      </a:accent1>
      <a:accent2>
        <a:srgbClr val="5FA5EC"/>
      </a:accent2>
      <a:accent3>
        <a:srgbClr val="91ACF3"/>
      </a:accent3>
      <a:accent4>
        <a:srgbClr val="AF6EC6"/>
      </a:accent4>
      <a:accent5>
        <a:srgbClr val="D753B3"/>
      </a:accent5>
      <a:accent6>
        <a:srgbClr val="FF37A0"/>
      </a:accent6>
      <a:hlink>
        <a:srgbClr val="0563C1"/>
      </a:hlink>
      <a:folHlink>
        <a:srgbClr val="954D72"/>
      </a:folHlink>
    </a:clrScheme>
    <a:fontScheme name="自定义 6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WPS 演示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WPS</vt:lpstr>
      <vt:lpstr>1_Office 主题</vt:lpstr>
      <vt:lpstr>aimbot项目展示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ld</dc:creator>
  <cp:lastModifiedBy>李度</cp:lastModifiedBy>
  <cp:revision>11</cp:revision>
  <dcterms:created xsi:type="dcterms:W3CDTF">2023-08-09T12:44:00Z</dcterms:created>
  <dcterms:modified xsi:type="dcterms:W3CDTF">2024-06-26T02:02:53Z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