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5" r:id="rId5"/>
    <p:sldId id="264" r:id="rId6"/>
    <p:sldId id="263" r:id="rId7"/>
    <p:sldId id="262" r:id="rId8"/>
    <p:sldId id="261" r:id="rId9"/>
    <p:sldId id="260" r:id="rId10"/>
    <p:sldId id="268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D6F722-56A4-433B-8B33-4BBE67CE8064}">
          <p14:sldIdLst>
            <p14:sldId id="256"/>
            <p14:sldId id="257"/>
            <p14:sldId id="258"/>
            <p14:sldId id="265"/>
            <p14:sldId id="264"/>
            <p14:sldId id="263"/>
            <p14:sldId id="262"/>
            <p14:sldId id="261"/>
            <p14:sldId id="260"/>
            <p14:sldId id="268"/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E39F-BCA7-4D0E-A345-7C81DDB6AB5D}" type="datetimeFigureOut">
              <a:rPr lang="es-AR" smtClean="0"/>
              <a:t>5/9/2019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C986-2F1A-49D8-A588-6B43485BA558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093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E39F-BCA7-4D0E-A345-7C81DDB6AB5D}" type="datetimeFigureOut">
              <a:rPr lang="es-AR" smtClean="0"/>
              <a:t>5/9/2019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C986-2F1A-49D8-A588-6B43485BA558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6402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E39F-BCA7-4D0E-A345-7C81DDB6AB5D}" type="datetimeFigureOut">
              <a:rPr lang="es-AR" smtClean="0"/>
              <a:t>5/9/2019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C986-2F1A-49D8-A588-6B43485BA558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36183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E39F-BCA7-4D0E-A345-7C81DDB6AB5D}" type="datetimeFigureOut">
              <a:rPr lang="es-AR" smtClean="0"/>
              <a:t>5/9/2019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C986-2F1A-49D8-A588-6B43485BA558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06120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E39F-BCA7-4D0E-A345-7C81DDB6AB5D}" type="datetimeFigureOut">
              <a:rPr lang="es-AR" smtClean="0"/>
              <a:t>5/9/2019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C986-2F1A-49D8-A588-6B43485BA558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93170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E39F-BCA7-4D0E-A345-7C81DDB6AB5D}" type="datetimeFigureOut">
              <a:rPr lang="es-AR" smtClean="0"/>
              <a:t>5/9/2019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C986-2F1A-49D8-A588-6B43485BA558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68674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E39F-BCA7-4D0E-A345-7C81DDB6AB5D}" type="datetimeFigureOut">
              <a:rPr lang="es-AR" smtClean="0"/>
              <a:t>5/9/2019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C986-2F1A-49D8-A588-6B43485BA558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36619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E39F-BCA7-4D0E-A345-7C81DDB6AB5D}" type="datetimeFigureOut">
              <a:rPr lang="es-AR" smtClean="0"/>
              <a:t>5/9/2019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C986-2F1A-49D8-A588-6B43485BA558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46744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E39F-BCA7-4D0E-A345-7C81DDB6AB5D}" type="datetimeFigureOut">
              <a:rPr lang="es-AR" smtClean="0"/>
              <a:t>5/9/2019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C986-2F1A-49D8-A588-6B43485BA558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8017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E39F-BCA7-4D0E-A345-7C81DDB6AB5D}" type="datetimeFigureOut">
              <a:rPr lang="es-AR" smtClean="0"/>
              <a:t>5/9/2019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7E9C986-2F1A-49D8-A588-6B43485BA558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3355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E39F-BCA7-4D0E-A345-7C81DDB6AB5D}" type="datetimeFigureOut">
              <a:rPr lang="es-AR" smtClean="0"/>
              <a:t>5/9/2019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C986-2F1A-49D8-A588-6B43485BA558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5409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E39F-BCA7-4D0E-A345-7C81DDB6AB5D}" type="datetimeFigureOut">
              <a:rPr lang="es-AR" smtClean="0"/>
              <a:t>5/9/2019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C986-2F1A-49D8-A588-6B43485BA558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8542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E39F-BCA7-4D0E-A345-7C81DDB6AB5D}" type="datetimeFigureOut">
              <a:rPr lang="es-AR" smtClean="0"/>
              <a:t>5/9/2019</a:t>
            </a:fld>
            <a:endParaRPr lang="es-A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C986-2F1A-49D8-A588-6B43485BA558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8465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E39F-BCA7-4D0E-A345-7C81DDB6AB5D}" type="datetimeFigureOut">
              <a:rPr lang="es-AR" smtClean="0"/>
              <a:t>5/9/2019</a:t>
            </a:fld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C986-2F1A-49D8-A588-6B43485BA558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6906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E39F-BCA7-4D0E-A345-7C81DDB6AB5D}" type="datetimeFigureOut">
              <a:rPr lang="es-AR" smtClean="0"/>
              <a:t>5/9/2019</a:t>
            </a:fld>
            <a:endParaRPr lang="es-A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C986-2F1A-49D8-A588-6B43485BA558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1267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E39F-BCA7-4D0E-A345-7C81DDB6AB5D}" type="datetimeFigureOut">
              <a:rPr lang="es-AR" smtClean="0"/>
              <a:t>5/9/2019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C986-2F1A-49D8-A588-6B43485BA558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9078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E39F-BCA7-4D0E-A345-7C81DDB6AB5D}" type="datetimeFigureOut">
              <a:rPr lang="es-AR" smtClean="0"/>
              <a:t>5/9/2019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C986-2F1A-49D8-A588-6B43485BA558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2277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ADE39F-BCA7-4D0E-A345-7C81DDB6AB5D}" type="datetimeFigureOut">
              <a:rPr lang="es-AR" smtClean="0"/>
              <a:t>5/9/2019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E9C986-2F1A-49D8-A588-6B43485BA558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7072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A3F6-F9AF-4AE4-8934-A87E47AC1A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Throw in a 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2C1CB-6BDB-4BFA-B329-124098DA47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Integrantes: Zalasar, Cornejo, Barbieri, Carbone</a:t>
            </a:r>
          </a:p>
        </p:txBody>
      </p:sp>
    </p:spTree>
    <p:extLst>
      <p:ext uri="{BB962C8B-B14F-4D97-AF65-F5344CB8AC3E}">
        <p14:creationId xmlns:p14="http://schemas.microsoft.com/office/powerpoint/2010/main" val="2253082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8D35-AA9F-40D2-92F5-E5164B7CB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Invitacion</a:t>
            </a:r>
            <a:endParaRPr lang="es-AR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49C91C-8700-43EB-8E91-0B236F863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073" y="2854669"/>
            <a:ext cx="3421951" cy="25365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E675DE-8DBA-4EA5-BA3D-1B02F71B9CB6}"/>
              </a:ext>
            </a:extLst>
          </p:cNvPr>
          <p:cNvSpPr txBox="1"/>
          <p:nvPr/>
        </p:nvSpPr>
        <p:spPr>
          <a:xfrm>
            <a:off x="1952624" y="3665243"/>
            <a:ext cx="4619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Se genera una invitación de parte de un usuario hacia un mail -mediante el cual se podría registrar un nuevo usuario</a:t>
            </a:r>
          </a:p>
        </p:txBody>
      </p:sp>
    </p:spTree>
    <p:extLst>
      <p:ext uri="{BB962C8B-B14F-4D97-AF65-F5344CB8AC3E}">
        <p14:creationId xmlns:p14="http://schemas.microsoft.com/office/powerpoint/2010/main" val="3194745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74E1-E59E-48D4-9A40-63C6A1C9F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Almacenamiento extra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6D836C-806C-4C8D-8765-873C19E61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3174413"/>
            <a:ext cx="3517213" cy="22501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34B185-C036-4AF3-A324-613A921CD29D}"/>
              </a:ext>
            </a:extLst>
          </p:cNvPr>
          <p:cNvSpPr txBox="1"/>
          <p:nvPr/>
        </p:nvSpPr>
        <p:spPr>
          <a:xfrm>
            <a:off x="6429375" y="3067050"/>
            <a:ext cx="411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dirty="0"/>
              <a:t>Los usuarios del tipo "Free" pueden recibir un aumento de espacio partiendo de sus 2,5gb hasta un tope de 16gb, aquí se contabilizará este aumento</a:t>
            </a:r>
          </a:p>
        </p:txBody>
      </p:sp>
    </p:spTree>
    <p:extLst>
      <p:ext uri="{BB962C8B-B14F-4D97-AF65-F5344CB8AC3E}">
        <p14:creationId xmlns:p14="http://schemas.microsoft.com/office/powerpoint/2010/main" val="42891890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6816319C-D7BC-4E44-B9BD-F1A680C68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464" y="438150"/>
            <a:ext cx="10131077" cy="5695950"/>
          </a:xfrm>
        </p:spPr>
      </p:pic>
    </p:spTree>
    <p:extLst>
      <p:ext uri="{BB962C8B-B14F-4D97-AF65-F5344CB8AC3E}">
        <p14:creationId xmlns:p14="http://schemas.microsoft.com/office/powerpoint/2010/main" val="273266114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18CE-7D41-4D76-9B1A-0AE64AE8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Archivo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9C8A34-56E6-44EB-A52F-C2F635825AF2}"/>
              </a:ext>
            </a:extLst>
          </p:cNvPr>
          <p:cNvSpPr txBox="1"/>
          <p:nvPr/>
        </p:nvSpPr>
        <p:spPr>
          <a:xfrm>
            <a:off x="5454005" y="2392500"/>
            <a:ext cx="55610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dirty="0"/>
              <a:t>El servicio permite almacenar a los usuarios cualquier archivo en una carpeta asignada. (...) Los archivos pueden </a:t>
            </a:r>
            <a:r>
              <a:rPr lang="es-AR" sz="2400" dirty="0" err="1"/>
              <a:t>sercompartidos</a:t>
            </a:r>
            <a:r>
              <a:rPr lang="es-AR" sz="2400" dirty="0"/>
              <a:t> con otros usuarios </a:t>
            </a:r>
            <a:r>
              <a:rPr lang="es-AR" sz="2400" dirty="0" err="1"/>
              <a:t>ThrowInABox</a:t>
            </a:r>
            <a:r>
              <a:rPr lang="es-AR" sz="2400" dirty="0"/>
              <a:t>, también consta de un "peso" -lo cual influye en el tipo de usuario-, además, posee un borrado lógico, es decir, no se realiza nunca "DELETE" en la tabla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19EB99-E275-4AEC-A8AC-1EE16161F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882" y="1956547"/>
            <a:ext cx="3102868" cy="4081626"/>
          </a:xfrm>
        </p:spPr>
      </p:pic>
    </p:spTree>
    <p:extLst>
      <p:ext uri="{BB962C8B-B14F-4D97-AF65-F5344CB8AC3E}">
        <p14:creationId xmlns:p14="http://schemas.microsoft.com/office/powerpoint/2010/main" val="364571405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A2287-022E-49C6-91AC-F23421E1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Auditoria archivo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A49FB4-B7AB-4155-B58E-46A870460658}"/>
              </a:ext>
            </a:extLst>
          </p:cNvPr>
          <p:cNvSpPr txBox="1"/>
          <p:nvPr/>
        </p:nvSpPr>
        <p:spPr>
          <a:xfrm>
            <a:off x="1484311" y="3524250"/>
            <a:ext cx="59642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Guarda hasta</a:t>
            </a:r>
          </a:p>
          <a:p>
            <a:r>
              <a:rPr lang="es-AR" sz="2000" dirty="0"/>
              <a:t>las últimas 4 versiones de cada fichero, por lo que no solo permite recuperar archivos borrados, sino</a:t>
            </a:r>
          </a:p>
          <a:p>
            <a:r>
              <a:rPr lang="es-AR" sz="2000" dirty="0"/>
              <a:t>versiones anteriores de un archivo que hayamos modificado. Agregamos una fecha para constatar el momento en que se realizan los cambios en los registros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E8F327-70C3-4E2F-B747-E735BF433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0" y="2136579"/>
            <a:ext cx="2838450" cy="4035621"/>
          </a:xfrm>
        </p:spPr>
      </p:pic>
    </p:spTree>
    <p:extLst>
      <p:ext uri="{BB962C8B-B14F-4D97-AF65-F5344CB8AC3E}">
        <p14:creationId xmlns:p14="http://schemas.microsoft.com/office/powerpoint/2010/main" val="2102507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2052-1773-43DC-9900-F1601ED0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Carpeta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74AC8-1AB4-4327-872A-DEBCC69412F0}"/>
              </a:ext>
            </a:extLst>
          </p:cNvPr>
          <p:cNvSpPr txBox="1"/>
          <p:nvPr/>
        </p:nvSpPr>
        <p:spPr>
          <a:xfrm>
            <a:off x="2038350" y="3911770"/>
            <a:ext cx="53625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Cada usuario puede crear hasta 4 niveles de carpetas. Todas las carpetas tienen un nombre</a:t>
            </a:r>
          </a:p>
          <a:p>
            <a:r>
              <a:rPr lang="es-AR" sz="2000" dirty="0"/>
              <a:t>único. Posee un borrado lógico, es decir, no se realiza nunca "DELETE" en la tabla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2AC9FE-1C65-40F7-9EA0-BB598C74C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925" y="2213915"/>
            <a:ext cx="3306764" cy="3259861"/>
          </a:xfrm>
        </p:spPr>
      </p:pic>
    </p:spTree>
    <p:extLst>
      <p:ext uri="{BB962C8B-B14F-4D97-AF65-F5344CB8AC3E}">
        <p14:creationId xmlns:p14="http://schemas.microsoft.com/office/powerpoint/2010/main" val="10163026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DF93-EAF2-4B76-B273-94009D0F5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Categoria</a:t>
            </a:r>
            <a:r>
              <a:rPr lang="es-AR" dirty="0"/>
              <a:t> usuario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B0C5B4-14B0-44BC-8E3E-5094B834AA09}"/>
              </a:ext>
            </a:extLst>
          </p:cNvPr>
          <p:cNvSpPr txBox="1"/>
          <p:nvPr/>
        </p:nvSpPr>
        <p:spPr>
          <a:xfrm>
            <a:off x="5607842" y="2438399"/>
            <a:ext cx="571738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Hay tres tipos de cuentas, la cuenta gratuita o “Free” y la cuenta “Pro” y la cuenta empresarial</a:t>
            </a:r>
          </a:p>
          <a:p>
            <a:r>
              <a:rPr lang="es-AR" sz="2000" dirty="0"/>
              <a:t>“Business” que son de pago. Las diferencias están en la cantidad de espacio que se puede utilizar: la</a:t>
            </a:r>
          </a:p>
          <a:p>
            <a:r>
              <a:rPr lang="es-AR" sz="2000" dirty="0"/>
              <a:t>gratuita, tiene una capacidad inicial de 2.5 GB llegando hasta 16 GB (sumando 500 MB cuando una</a:t>
            </a:r>
          </a:p>
          <a:p>
            <a:r>
              <a:rPr lang="es-AR" sz="2000" dirty="0"/>
              <a:t>persona invitada por el usuario para utilizar </a:t>
            </a:r>
            <a:r>
              <a:rPr lang="es-AR" sz="2000" dirty="0" err="1"/>
              <a:t>ThrowInABox</a:t>
            </a:r>
            <a:r>
              <a:rPr lang="es-AR" sz="2000" dirty="0"/>
              <a:t> instala en su equipo la aplicación cliente</a:t>
            </a:r>
          </a:p>
          <a:p>
            <a:r>
              <a:rPr lang="es-AR" sz="2000" dirty="0"/>
              <a:t>correspondiente). El plan Pro con capacidad de 1 TB, mientras su versión empresarial se ofrece con una</a:t>
            </a:r>
          </a:p>
          <a:p>
            <a:r>
              <a:rPr lang="es-AR" sz="2000" dirty="0"/>
              <a:t>capacidad desde 5 TB.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047FE6-E413-43B5-9E70-019E2CA19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2947573"/>
            <a:ext cx="3917263" cy="2481745"/>
          </a:xfrm>
        </p:spPr>
      </p:pic>
    </p:spTree>
    <p:extLst>
      <p:ext uri="{BB962C8B-B14F-4D97-AF65-F5344CB8AC3E}">
        <p14:creationId xmlns:p14="http://schemas.microsoft.com/office/powerpoint/2010/main" val="944827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DEFFE-CC0B-4A7E-AC3B-C8E90C524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Compartir archivo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D5BF96-8B61-4C4A-98CA-DC83CD11DFB8}"/>
              </a:ext>
            </a:extLst>
          </p:cNvPr>
          <p:cNvSpPr txBox="1"/>
          <p:nvPr/>
        </p:nvSpPr>
        <p:spPr>
          <a:xfrm>
            <a:off x="1752600" y="2887549"/>
            <a:ext cx="4991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Los archivos pueden ser compartidos con otros usuarios de la plataforma en modo</a:t>
            </a:r>
          </a:p>
          <a:p>
            <a:r>
              <a:rPr lang="es-AR" sz="2000" dirty="0"/>
              <a:t>escritura o solo lectura. También se pueden generar vínculos para acceder a los archivos, de manera que</a:t>
            </a:r>
          </a:p>
          <a:p>
            <a:r>
              <a:rPr lang="es-AR" sz="2000" dirty="0"/>
              <a:t>el archivo o carpeta puede ser visto por aquellas personas que posean el link.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5CEDF8-25C5-4209-9F3D-014104ECF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567" y="2511865"/>
            <a:ext cx="3655308" cy="2788866"/>
          </a:xfrm>
        </p:spPr>
      </p:pic>
    </p:spTree>
    <p:extLst>
      <p:ext uri="{BB962C8B-B14F-4D97-AF65-F5344CB8AC3E}">
        <p14:creationId xmlns:p14="http://schemas.microsoft.com/office/powerpoint/2010/main" val="188825456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9145-F43E-42E1-B8C6-8C3686D8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Compartir Carpeta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92BE95-BEFF-4A33-BDAF-3517C7B45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11" y="2838450"/>
            <a:ext cx="3448007" cy="28015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0BA9F7-9453-4FA8-8ED9-C1E99A6EE22A}"/>
              </a:ext>
            </a:extLst>
          </p:cNvPr>
          <p:cNvSpPr txBox="1"/>
          <p:nvPr/>
        </p:nvSpPr>
        <p:spPr>
          <a:xfrm>
            <a:off x="6467475" y="3696294"/>
            <a:ext cx="4695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Al igual que los archivos, las carpetas pueden ser compartidas en dos modos, en modo</a:t>
            </a:r>
          </a:p>
          <a:p>
            <a:r>
              <a:rPr lang="es-AR" dirty="0"/>
              <a:t>escritura o solo lectura.</a:t>
            </a:r>
          </a:p>
        </p:txBody>
      </p:sp>
    </p:spTree>
    <p:extLst>
      <p:ext uri="{BB962C8B-B14F-4D97-AF65-F5344CB8AC3E}">
        <p14:creationId xmlns:p14="http://schemas.microsoft.com/office/powerpoint/2010/main" val="2706869965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412E-C2E7-4B79-9ACE-93E3297D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D19474-28DE-431C-8A85-75AB7491A4A2}"/>
              </a:ext>
            </a:extLst>
          </p:cNvPr>
          <p:cNvSpPr txBox="1"/>
          <p:nvPr/>
        </p:nvSpPr>
        <p:spPr>
          <a:xfrm>
            <a:off x="1779586" y="3450106"/>
            <a:ext cx="52879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Almacena las formas de compartir elementos -escritura/lectura- asociadas a un id y así mantener la prolijidad y respetar la normalización.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223C12-D48E-4FF1-B504-74D303B45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526" y="2438399"/>
            <a:ext cx="3807714" cy="2723574"/>
          </a:xfrm>
        </p:spPr>
      </p:pic>
    </p:spTree>
    <p:extLst>
      <p:ext uri="{BB962C8B-B14F-4D97-AF65-F5344CB8AC3E}">
        <p14:creationId xmlns:p14="http://schemas.microsoft.com/office/powerpoint/2010/main" val="3102211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A0E0-C291-4C7A-A6B3-4E5B920C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Usuario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B1478-264B-403D-B8C9-AF9031138F87}"/>
              </a:ext>
            </a:extLst>
          </p:cNvPr>
          <p:cNvSpPr txBox="1"/>
          <p:nvPr/>
        </p:nvSpPr>
        <p:spPr>
          <a:xfrm>
            <a:off x="5581650" y="3132155"/>
            <a:ext cx="5676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El sistema debe permitir la creación, la modificación, el listado, la búsqueda y la eliminación</a:t>
            </a:r>
          </a:p>
          <a:p>
            <a:r>
              <a:rPr lang="es-AR" dirty="0"/>
              <a:t>de diferentes tipos de usuarios. Dentro de la plataforma existen tres niveles diferentes de usuarios</a:t>
            </a:r>
          </a:p>
          <a:p>
            <a:r>
              <a:rPr lang="es-AR" dirty="0"/>
              <a:t>según el espacio de almacenamiento asignado a cada cuenta.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6CE7BB-2F37-4A44-A7BF-AC4C81EE8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2482819"/>
            <a:ext cx="3971925" cy="3184862"/>
          </a:xfrm>
        </p:spPr>
      </p:pic>
    </p:spTree>
    <p:extLst>
      <p:ext uri="{BB962C8B-B14F-4D97-AF65-F5344CB8AC3E}">
        <p14:creationId xmlns:p14="http://schemas.microsoft.com/office/powerpoint/2010/main" val="1962519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128</TotalTime>
  <Words>461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Throw in a box</vt:lpstr>
      <vt:lpstr>Archivo</vt:lpstr>
      <vt:lpstr>Auditoria archivo</vt:lpstr>
      <vt:lpstr>Carpeta</vt:lpstr>
      <vt:lpstr>Categoria usuario</vt:lpstr>
      <vt:lpstr>Compartir archivo</vt:lpstr>
      <vt:lpstr>Compartir Carpeta</vt:lpstr>
      <vt:lpstr>Modo</vt:lpstr>
      <vt:lpstr>Usuario</vt:lpstr>
      <vt:lpstr>Invitacion</vt:lpstr>
      <vt:lpstr>Almacenamiento extra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Augusto Barbieri</dc:creator>
  <cp:lastModifiedBy>Augusto Barbieri</cp:lastModifiedBy>
  <cp:revision>25</cp:revision>
  <dcterms:created xsi:type="dcterms:W3CDTF">2019-09-04T22:32:27Z</dcterms:created>
  <dcterms:modified xsi:type="dcterms:W3CDTF">2019-09-06T01:58:09Z</dcterms:modified>
</cp:coreProperties>
</file>