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5" r:id="rId2"/>
    <p:sldMasterId id="2147483769" r:id="rId3"/>
    <p:sldMasterId id="2147483841" r:id="rId4"/>
  </p:sldMasterIdLst>
  <p:notesMasterIdLst>
    <p:notesMasterId r:id="rId23"/>
  </p:notesMasterIdLst>
  <p:sldIdLst>
    <p:sldId id="453" r:id="rId5"/>
    <p:sldId id="479" r:id="rId6"/>
    <p:sldId id="489" r:id="rId7"/>
    <p:sldId id="487" r:id="rId8"/>
    <p:sldId id="460" r:id="rId9"/>
    <p:sldId id="459" r:id="rId10"/>
    <p:sldId id="472" r:id="rId11"/>
    <p:sldId id="462" r:id="rId12"/>
    <p:sldId id="467" r:id="rId13"/>
    <p:sldId id="468" r:id="rId14"/>
    <p:sldId id="469" r:id="rId15"/>
    <p:sldId id="470" r:id="rId16"/>
    <p:sldId id="488" r:id="rId17"/>
    <p:sldId id="490" r:id="rId18"/>
    <p:sldId id="491" r:id="rId19"/>
    <p:sldId id="492" r:id="rId20"/>
    <p:sldId id="493" r:id="rId21"/>
    <p:sldId id="482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FF99"/>
    <a:srgbClr val="0000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249" autoAdjust="0"/>
  </p:normalViewPr>
  <p:slideViewPr>
    <p:cSldViewPr>
      <p:cViewPr varScale="1">
        <p:scale>
          <a:sx n="69" d="100"/>
          <a:sy n="69" d="100"/>
        </p:scale>
        <p:origin x="121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1E4EA-15F3-4B02-89A9-8FA0D146F184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C0A08F-027B-45BA-B471-975BF518D0E8}">
      <dgm:prSet phldrT="[Text]" custT="1"/>
      <dgm:spPr>
        <a:xfrm>
          <a:off x="378460" y="83906"/>
          <a:ext cx="5298440" cy="826560"/>
        </a:xfrm>
        <a:prstGeom prst="roundRect">
          <a:avLst/>
        </a:prstGeom>
        <a:solidFill>
          <a:srgbClr val="BBE0E3">
            <a:lumMod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IFMOS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Palabuhanratu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adalah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aset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negara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yang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dikelola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oleh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FPIK-IPB</a:t>
          </a:r>
          <a:endParaRPr lang="en-US" sz="20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5A50D9A-5236-45EE-8B93-338432B89FE8}" type="parTrans" cxnId="{F8C0DF81-73A2-42AF-912C-6A941E092C97}">
      <dgm:prSet/>
      <dgm:spPr/>
      <dgm:t>
        <a:bodyPr/>
        <a:lstStyle/>
        <a:p>
          <a:endParaRPr lang="en-US" sz="1400"/>
        </a:p>
      </dgm:t>
    </dgm:pt>
    <dgm:pt modelId="{4DF7B5CB-B916-4FB9-B175-4C7F782FA733}" type="sibTrans" cxnId="{F8C0DF81-73A2-42AF-912C-6A941E092C97}">
      <dgm:prSet/>
      <dgm:spPr/>
      <dgm:t>
        <a:bodyPr/>
        <a:lstStyle/>
        <a:p>
          <a:endParaRPr lang="en-US" sz="1400"/>
        </a:p>
      </dgm:t>
    </dgm:pt>
    <dgm:pt modelId="{E327AAD2-927A-42C0-9851-1BBCF7C8A901}">
      <dgm:prSet phldrT="[Text]" custT="1"/>
      <dgm:spPr>
        <a:xfrm>
          <a:off x="378460" y="1353986"/>
          <a:ext cx="5298440" cy="826560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Kerjasama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pemanfaatan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dengan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PT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Jawa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Suisan Indah (JSI)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dalam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bidang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Budidaya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Ikan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Sidat</a:t>
          </a:r>
          <a:endParaRPr lang="en-US" sz="20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4DCBC306-23B5-45FA-9956-2D2FFF82B735}" type="parTrans" cxnId="{D37DC504-F24A-4DAF-B6EF-6614615F4E4A}">
      <dgm:prSet/>
      <dgm:spPr/>
      <dgm:t>
        <a:bodyPr/>
        <a:lstStyle/>
        <a:p>
          <a:endParaRPr lang="en-US" sz="1400"/>
        </a:p>
      </dgm:t>
    </dgm:pt>
    <dgm:pt modelId="{CF5C29A8-1A38-47B7-B656-69C0303DE7A7}" type="sibTrans" cxnId="{D37DC504-F24A-4DAF-B6EF-6614615F4E4A}">
      <dgm:prSet/>
      <dgm:spPr/>
      <dgm:t>
        <a:bodyPr/>
        <a:lstStyle/>
        <a:p>
          <a:endParaRPr lang="en-US" sz="1400"/>
        </a:p>
      </dgm:t>
    </dgm:pt>
    <dgm:pt modelId="{2D08F2CD-254B-41C5-AE72-584618166970}">
      <dgm:prSet phldrT="[Text]" custT="1"/>
      <dgm:spPr>
        <a:xfrm>
          <a:off x="378460" y="2624067"/>
          <a:ext cx="5298440" cy="826560"/>
        </a:xfrm>
        <a:prstGeom prst="roundRect">
          <a:avLst/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Ada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pemanfaatan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aset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IPB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oleh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PT JSI</a:t>
          </a:r>
          <a:endParaRPr lang="en-US" sz="20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A80CFFD3-27F5-47BE-8D25-1A9347AEB3B1}" type="parTrans" cxnId="{D4366A3D-7E20-43CF-B766-34695F0148CA}">
      <dgm:prSet/>
      <dgm:spPr/>
      <dgm:t>
        <a:bodyPr/>
        <a:lstStyle/>
        <a:p>
          <a:endParaRPr lang="en-US" sz="1400"/>
        </a:p>
      </dgm:t>
    </dgm:pt>
    <dgm:pt modelId="{F0032F2D-0D77-433C-A6AD-F47A88C01FE5}" type="sibTrans" cxnId="{D4366A3D-7E20-43CF-B766-34695F0148CA}">
      <dgm:prSet/>
      <dgm:spPr/>
      <dgm:t>
        <a:bodyPr/>
        <a:lstStyle/>
        <a:p>
          <a:endParaRPr lang="en-US" sz="1400"/>
        </a:p>
      </dgm:t>
    </dgm:pt>
    <dgm:pt modelId="{02FA7A20-9E18-4794-AA8E-93899E2C2349}">
      <dgm:prSet phldrT="[Text]" custT="1"/>
      <dgm:spPr>
        <a:xfrm>
          <a:off x="378460" y="3894147"/>
          <a:ext cx="5298440" cy="826560"/>
        </a:xfrm>
        <a:prstGeom prst="roundRect">
          <a:avLst/>
        </a:prstGeom>
        <a:solidFill>
          <a:srgbClr val="00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Ada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pembangunan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fasilitas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budidaya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Ikan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Sidat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oleh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PT JSI</a:t>
          </a:r>
          <a:endParaRPr lang="en-US" sz="20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B19FD3D7-2F05-435F-BD59-67FA02C9D95C}" type="parTrans" cxnId="{3AACE8F5-DF95-4BAF-A9BE-860585A09EE3}">
      <dgm:prSet/>
      <dgm:spPr/>
      <dgm:t>
        <a:bodyPr/>
        <a:lstStyle/>
        <a:p>
          <a:endParaRPr lang="en-US" sz="1400"/>
        </a:p>
      </dgm:t>
    </dgm:pt>
    <dgm:pt modelId="{3472AF63-8AF3-4362-A17F-93863D713714}" type="sibTrans" cxnId="{3AACE8F5-DF95-4BAF-A9BE-860585A09EE3}">
      <dgm:prSet/>
      <dgm:spPr/>
      <dgm:t>
        <a:bodyPr/>
        <a:lstStyle/>
        <a:p>
          <a:endParaRPr lang="en-US" sz="1400"/>
        </a:p>
      </dgm:t>
    </dgm:pt>
    <dgm:pt modelId="{723A32D1-2D80-4760-BBA4-D2784753CD04}" type="pres">
      <dgm:prSet presAssocID="{62E1E4EA-15F3-4B02-89A9-8FA0D146F1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21D178-EEDD-4D82-A328-A6980B599B1C}" type="pres">
      <dgm:prSet presAssocID="{5AC0A08F-027B-45BA-B471-975BF518D0E8}" presName="parentLin" presStyleCnt="0"/>
      <dgm:spPr/>
    </dgm:pt>
    <dgm:pt modelId="{10B01291-13D6-4AE7-B41D-1FDA61CCA0C3}" type="pres">
      <dgm:prSet presAssocID="{5AC0A08F-027B-45BA-B471-975BF518D0E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6602244-1AAE-4D52-8143-162A70FF1C2D}" type="pres">
      <dgm:prSet presAssocID="{5AC0A08F-027B-45BA-B471-975BF518D0E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FBAE2-2D7C-47BA-8139-E78091728C6A}" type="pres">
      <dgm:prSet presAssocID="{5AC0A08F-027B-45BA-B471-975BF518D0E8}" presName="negativeSpace" presStyleCnt="0"/>
      <dgm:spPr/>
    </dgm:pt>
    <dgm:pt modelId="{5866020D-03D2-421F-8A97-A689D90BED21}" type="pres">
      <dgm:prSet presAssocID="{5AC0A08F-027B-45BA-B471-975BF518D0E8}" presName="childText" presStyleLbl="conFgAcc1" presStyleIdx="0" presStyleCnt="4">
        <dgm:presLayoutVars>
          <dgm:bulletEnabled val="1"/>
        </dgm:presLayoutVars>
      </dgm:prSet>
      <dgm:spPr>
        <a:xfrm>
          <a:off x="0" y="497186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1736A75B-713C-43BC-A36D-489D1917AD87}" type="pres">
      <dgm:prSet presAssocID="{4DF7B5CB-B916-4FB9-B175-4C7F782FA733}" presName="spaceBetweenRectangles" presStyleCnt="0"/>
      <dgm:spPr/>
    </dgm:pt>
    <dgm:pt modelId="{4A8F134E-1FF3-4F49-A51E-74B47B45A180}" type="pres">
      <dgm:prSet presAssocID="{E327AAD2-927A-42C0-9851-1BBCF7C8A901}" presName="parentLin" presStyleCnt="0"/>
      <dgm:spPr/>
    </dgm:pt>
    <dgm:pt modelId="{5E4FB7D8-C854-4BA3-AB22-96247164B50C}" type="pres">
      <dgm:prSet presAssocID="{E327AAD2-927A-42C0-9851-1BBCF7C8A90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AE57A4C-E1BC-46C7-AE90-416333CF0AD4}" type="pres">
      <dgm:prSet presAssocID="{E327AAD2-927A-42C0-9851-1BBCF7C8A90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FC3BB-B72B-4DF0-813E-75189D0A7AC8}" type="pres">
      <dgm:prSet presAssocID="{E327AAD2-927A-42C0-9851-1BBCF7C8A901}" presName="negativeSpace" presStyleCnt="0"/>
      <dgm:spPr/>
    </dgm:pt>
    <dgm:pt modelId="{3EF39DF3-0E83-466C-B091-73723E29EBD1}" type="pres">
      <dgm:prSet presAssocID="{E327AAD2-927A-42C0-9851-1BBCF7C8A901}" presName="childText" presStyleLbl="conFgAcc1" presStyleIdx="1" presStyleCnt="4">
        <dgm:presLayoutVars>
          <dgm:bulletEnabled val="1"/>
        </dgm:presLayoutVars>
      </dgm:prSet>
      <dgm:spPr>
        <a:xfrm>
          <a:off x="0" y="176726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4800000"/>
              <a:satOff val="-16668"/>
              <a:lumOff val="2000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4E3F52DF-1233-4961-95A1-21586F006204}" type="pres">
      <dgm:prSet presAssocID="{CF5C29A8-1A38-47B7-B656-69C0303DE7A7}" presName="spaceBetweenRectangles" presStyleCnt="0"/>
      <dgm:spPr/>
    </dgm:pt>
    <dgm:pt modelId="{777C3667-177C-482F-823F-726AD88EF288}" type="pres">
      <dgm:prSet presAssocID="{2D08F2CD-254B-41C5-AE72-584618166970}" presName="parentLin" presStyleCnt="0"/>
      <dgm:spPr/>
    </dgm:pt>
    <dgm:pt modelId="{42F72086-7B6D-4FFB-8BE1-9D38BAC4F805}" type="pres">
      <dgm:prSet presAssocID="{2D08F2CD-254B-41C5-AE72-58461816697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19AA8E4-C47E-4A0B-9771-4382A1B018D0}" type="pres">
      <dgm:prSet presAssocID="{2D08F2CD-254B-41C5-AE72-58461816697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5C0D7-E91B-42DF-A93D-C238E25B3917}" type="pres">
      <dgm:prSet presAssocID="{2D08F2CD-254B-41C5-AE72-584618166970}" presName="negativeSpace" presStyleCnt="0"/>
      <dgm:spPr/>
    </dgm:pt>
    <dgm:pt modelId="{8A8CF662-487E-490B-BC87-2705E205A79C}" type="pres">
      <dgm:prSet presAssocID="{2D08F2CD-254B-41C5-AE72-584618166970}" presName="childText" presStyleLbl="conFgAcc1" presStyleIdx="2" presStyleCnt="4">
        <dgm:presLayoutVars>
          <dgm:bulletEnabled val="1"/>
        </dgm:presLayoutVars>
      </dgm:prSet>
      <dgm:spPr>
        <a:xfrm>
          <a:off x="0" y="303734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9600000"/>
              <a:satOff val="-33335"/>
              <a:lumOff val="40001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C280CDD1-152F-4A41-B631-0AD5B4E7A670}" type="pres">
      <dgm:prSet presAssocID="{F0032F2D-0D77-433C-A6AD-F47A88C01FE5}" presName="spaceBetweenRectangles" presStyleCnt="0"/>
      <dgm:spPr/>
    </dgm:pt>
    <dgm:pt modelId="{9BF4A14F-A45A-497E-A1DE-5D3959044DF2}" type="pres">
      <dgm:prSet presAssocID="{02FA7A20-9E18-4794-AA8E-93899E2C2349}" presName="parentLin" presStyleCnt="0"/>
      <dgm:spPr/>
    </dgm:pt>
    <dgm:pt modelId="{261B719B-EF32-4719-9291-E208BC6D5682}" type="pres">
      <dgm:prSet presAssocID="{02FA7A20-9E18-4794-AA8E-93899E2C234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C46C3B9-7359-4D74-8566-AD95B460B1CC}" type="pres">
      <dgm:prSet presAssocID="{02FA7A20-9E18-4794-AA8E-93899E2C234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78E3A-D0F4-4831-90F4-0E8345E0A289}" type="pres">
      <dgm:prSet presAssocID="{02FA7A20-9E18-4794-AA8E-93899E2C2349}" presName="negativeSpace" presStyleCnt="0"/>
      <dgm:spPr/>
    </dgm:pt>
    <dgm:pt modelId="{A60A9C0C-BF52-49E8-BAD9-245B6FE1F00B}" type="pres">
      <dgm:prSet presAssocID="{02FA7A20-9E18-4794-AA8E-93899E2C2349}" presName="childText" presStyleLbl="conFgAcc1" presStyleIdx="3" presStyleCnt="4">
        <dgm:presLayoutVars>
          <dgm:bulletEnabled val="1"/>
        </dgm:presLayoutVars>
      </dgm:prSet>
      <dgm:spPr>
        <a:xfrm>
          <a:off x="0" y="430742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14400000"/>
              <a:satOff val="-50003"/>
              <a:lumOff val="60001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</dgm:ptLst>
  <dgm:cxnLst>
    <dgm:cxn modelId="{A390710B-3B28-42D2-BC14-845BB412C3FE}" type="presOf" srcId="{02FA7A20-9E18-4794-AA8E-93899E2C2349}" destId="{261B719B-EF32-4719-9291-E208BC6D5682}" srcOrd="0" destOrd="0" presId="urn:microsoft.com/office/officeart/2005/8/layout/list1"/>
    <dgm:cxn modelId="{D4366A3D-7E20-43CF-B766-34695F0148CA}" srcId="{62E1E4EA-15F3-4B02-89A9-8FA0D146F184}" destId="{2D08F2CD-254B-41C5-AE72-584618166970}" srcOrd="2" destOrd="0" parTransId="{A80CFFD3-27F5-47BE-8D25-1A9347AEB3B1}" sibTransId="{F0032F2D-0D77-433C-A6AD-F47A88C01FE5}"/>
    <dgm:cxn modelId="{77FC3F4A-8DB7-43EE-A5D2-7C1AC61B3029}" type="presOf" srcId="{02FA7A20-9E18-4794-AA8E-93899E2C2349}" destId="{7C46C3B9-7359-4D74-8566-AD95B460B1CC}" srcOrd="1" destOrd="0" presId="urn:microsoft.com/office/officeart/2005/8/layout/list1"/>
    <dgm:cxn modelId="{21C67002-DA18-464E-81E1-1D9EC7F59C67}" type="presOf" srcId="{5AC0A08F-027B-45BA-B471-975BF518D0E8}" destId="{10B01291-13D6-4AE7-B41D-1FDA61CCA0C3}" srcOrd="0" destOrd="0" presId="urn:microsoft.com/office/officeart/2005/8/layout/list1"/>
    <dgm:cxn modelId="{3AACE8F5-DF95-4BAF-A9BE-860585A09EE3}" srcId="{62E1E4EA-15F3-4B02-89A9-8FA0D146F184}" destId="{02FA7A20-9E18-4794-AA8E-93899E2C2349}" srcOrd="3" destOrd="0" parTransId="{B19FD3D7-2F05-435F-BD59-67FA02C9D95C}" sibTransId="{3472AF63-8AF3-4362-A17F-93863D713714}"/>
    <dgm:cxn modelId="{BB4F96F0-5053-43AA-B314-E8931C251EFC}" type="presOf" srcId="{62E1E4EA-15F3-4B02-89A9-8FA0D146F184}" destId="{723A32D1-2D80-4760-BBA4-D2784753CD04}" srcOrd="0" destOrd="0" presId="urn:microsoft.com/office/officeart/2005/8/layout/list1"/>
    <dgm:cxn modelId="{235FA418-687D-465E-996B-6674A22E7519}" type="presOf" srcId="{2D08F2CD-254B-41C5-AE72-584618166970}" destId="{42F72086-7B6D-4FFB-8BE1-9D38BAC4F805}" srcOrd="0" destOrd="0" presId="urn:microsoft.com/office/officeart/2005/8/layout/list1"/>
    <dgm:cxn modelId="{D37DC504-F24A-4DAF-B6EF-6614615F4E4A}" srcId="{62E1E4EA-15F3-4B02-89A9-8FA0D146F184}" destId="{E327AAD2-927A-42C0-9851-1BBCF7C8A901}" srcOrd="1" destOrd="0" parTransId="{4DCBC306-23B5-45FA-9956-2D2FFF82B735}" sibTransId="{CF5C29A8-1A38-47B7-B656-69C0303DE7A7}"/>
    <dgm:cxn modelId="{F01EF8CB-82E3-49B3-BC24-7804985F6DD9}" type="presOf" srcId="{2D08F2CD-254B-41C5-AE72-584618166970}" destId="{A19AA8E4-C47E-4A0B-9771-4382A1B018D0}" srcOrd="1" destOrd="0" presId="urn:microsoft.com/office/officeart/2005/8/layout/list1"/>
    <dgm:cxn modelId="{F8C0DF81-73A2-42AF-912C-6A941E092C97}" srcId="{62E1E4EA-15F3-4B02-89A9-8FA0D146F184}" destId="{5AC0A08F-027B-45BA-B471-975BF518D0E8}" srcOrd="0" destOrd="0" parTransId="{05A50D9A-5236-45EE-8B93-338432B89FE8}" sibTransId="{4DF7B5CB-B916-4FB9-B175-4C7F782FA733}"/>
    <dgm:cxn modelId="{9FAEFAF1-98B4-402E-9091-FD3376DC44E3}" type="presOf" srcId="{E327AAD2-927A-42C0-9851-1BBCF7C8A901}" destId="{5E4FB7D8-C854-4BA3-AB22-96247164B50C}" srcOrd="0" destOrd="0" presId="urn:microsoft.com/office/officeart/2005/8/layout/list1"/>
    <dgm:cxn modelId="{B1F87CE6-BAA8-4D74-BBE2-E6A947E0B74A}" type="presOf" srcId="{E327AAD2-927A-42C0-9851-1BBCF7C8A901}" destId="{8AE57A4C-E1BC-46C7-AE90-416333CF0AD4}" srcOrd="1" destOrd="0" presId="urn:microsoft.com/office/officeart/2005/8/layout/list1"/>
    <dgm:cxn modelId="{93E3FECE-5C3B-4662-BF5D-A6DE57AD14B0}" type="presOf" srcId="{5AC0A08F-027B-45BA-B471-975BF518D0E8}" destId="{A6602244-1AAE-4D52-8143-162A70FF1C2D}" srcOrd="1" destOrd="0" presId="urn:microsoft.com/office/officeart/2005/8/layout/list1"/>
    <dgm:cxn modelId="{2A5D4E89-1E99-452E-A9DC-E757AF44E2B4}" type="presParOf" srcId="{723A32D1-2D80-4760-BBA4-D2784753CD04}" destId="{AD21D178-EEDD-4D82-A328-A6980B599B1C}" srcOrd="0" destOrd="0" presId="urn:microsoft.com/office/officeart/2005/8/layout/list1"/>
    <dgm:cxn modelId="{6F7DBCEB-085E-4399-B9BF-97423EC4B073}" type="presParOf" srcId="{AD21D178-EEDD-4D82-A328-A6980B599B1C}" destId="{10B01291-13D6-4AE7-B41D-1FDA61CCA0C3}" srcOrd="0" destOrd="0" presId="urn:microsoft.com/office/officeart/2005/8/layout/list1"/>
    <dgm:cxn modelId="{89BD54B0-7D4D-48EE-942E-3160B9AAE8A3}" type="presParOf" srcId="{AD21D178-EEDD-4D82-A328-A6980B599B1C}" destId="{A6602244-1AAE-4D52-8143-162A70FF1C2D}" srcOrd="1" destOrd="0" presId="urn:microsoft.com/office/officeart/2005/8/layout/list1"/>
    <dgm:cxn modelId="{478C7816-B03D-4B89-839A-2F4B9F044B5E}" type="presParOf" srcId="{723A32D1-2D80-4760-BBA4-D2784753CD04}" destId="{B2BFBAE2-2D7C-47BA-8139-E78091728C6A}" srcOrd="1" destOrd="0" presId="urn:microsoft.com/office/officeart/2005/8/layout/list1"/>
    <dgm:cxn modelId="{1CEA2E68-367F-4AFA-AA56-B08C9E029A64}" type="presParOf" srcId="{723A32D1-2D80-4760-BBA4-D2784753CD04}" destId="{5866020D-03D2-421F-8A97-A689D90BED21}" srcOrd="2" destOrd="0" presId="urn:microsoft.com/office/officeart/2005/8/layout/list1"/>
    <dgm:cxn modelId="{82A071D3-251B-407E-BD5C-416C1DBBE307}" type="presParOf" srcId="{723A32D1-2D80-4760-BBA4-D2784753CD04}" destId="{1736A75B-713C-43BC-A36D-489D1917AD87}" srcOrd="3" destOrd="0" presId="urn:microsoft.com/office/officeart/2005/8/layout/list1"/>
    <dgm:cxn modelId="{5EAC8567-A033-4DFD-94DF-D3437CF60FC9}" type="presParOf" srcId="{723A32D1-2D80-4760-BBA4-D2784753CD04}" destId="{4A8F134E-1FF3-4F49-A51E-74B47B45A180}" srcOrd="4" destOrd="0" presId="urn:microsoft.com/office/officeart/2005/8/layout/list1"/>
    <dgm:cxn modelId="{68E7BB00-1F91-4564-8012-50DB9EFBBF4D}" type="presParOf" srcId="{4A8F134E-1FF3-4F49-A51E-74B47B45A180}" destId="{5E4FB7D8-C854-4BA3-AB22-96247164B50C}" srcOrd="0" destOrd="0" presId="urn:microsoft.com/office/officeart/2005/8/layout/list1"/>
    <dgm:cxn modelId="{311B19F1-E699-423D-9584-D3E1A90F4BD9}" type="presParOf" srcId="{4A8F134E-1FF3-4F49-A51E-74B47B45A180}" destId="{8AE57A4C-E1BC-46C7-AE90-416333CF0AD4}" srcOrd="1" destOrd="0" presId="urn:microsoft.com/office/officeart/2005/8/layout/list1"/>
    <dgm:cxn modelId="{31922B28-7073-4E6E-9B22-56C934B38DC2}" type="presParOf" srcId="{723A32D1-2D80-4760-BBA4-D2784753CD04}" destId="{D89FC3BB-B72B-4DF0-813E-75189D0A7AC8}" srcOrd="5" destOrd="0" presId="urn:microsoft.com/office/officeart/2005/8/layout/list1"/>
    <dgm:cxn modelId="{A8A46968-8647-4B3A-BFB8-FB01CBC07D7F}" type="presParOf" srcId="{723A32D1-2D80-4760-BBA4-D2784753CD04}" destId="{3EF39DF3-0E83-466C-B091-73723E29EBD1}" srcOrd="6" destOrd="0" presId="urn:microsoft.com/office/officeart/2005/8/layout/list1"/>
    <dgm:cxn modelId="{C829A0B5-AC95-4046-BD9A-B94349DE6F09}" type="presParOf" srcId="{723A32D1-2D80-4760-BBA4-D2784753CD04}" destId="{4E3F52DF-1233-4961-95A1-21586F006204}" srcOrd="7" destOrd="0" presId="urn:microsoft.com/office/officeart/2005/8/layout/list1"/>
    <dgm:cxn modelId="{13384541-AF8C-45BF-A46E-573A857EE6F4}" type="presParOf" srcId="{723A32D1-2D80-4760-BBA4-D2784753CD04}" destId="{777C3667-177C-482F-823F-726AD88EF288}" srcOrd="8" destOrd="0" presId="urn:microsoft.com/office/officeart/2005/8/layout/list1"/>
    <dgm:cxn modelId="{674A0B9C-17F8-470A-A5FB-6B1069F349AF}" type="presParOf" srcId="{777C3667-177C-482F-823F-726AD88EF288}" destId="{42F72086-7B6D-4FFB-8BE1-9D38BAC4F805}" srcOrd="0" destOrd="0" presId="urn:microsoft.com/office/officeart/2005/8/layout/list1"/>
    <dgm:cxn modelId="{0D86D9EA-3AC1-4B4D-B7F2-C91B299E53A3}" type="presParOf" srcId="{777C3667-177C-482F-823F-726AD88EF288}" destId="{A19AA8E4-C47E-4A0B-9771-4382A1B018D0}" srcOrd="1" destOrd="0" presId="urn:microsoft.com/office/officeart/2005/8/layout/list1"/>
    <dgm:cxn modelId="{B9178B4C-DCAC-4144-9022-1C66B21B09CC}" type="presParOf" srcId="{723A32D1-2D80-4760-BBA4-D2784753CD04}" destId="{D105C0D7-E91B-42DF-A93D-C238E25B3917}" srcOrd="9" destOrd="0" presId="urn:microsoft.com/office/officeart/2005/8/layout/list1"/>
    <dgm:cxn modelId="{F42247AC-AD05-4BA7-8ECB-6A728080ABE3}" type="presParOf" srcId="{723A32D1-2D80-4760-BBA4-D2784753CD04}" destId="{8A8CF662-487E-490B-BC87-2705E205A79C}" srcOrd="10" destOrd="0" presId="urn:microsoft.com/office/officeart/2005/8/layout/list1"/>
    <dgm:cxn modelId="{930B3236-D9CF-49DB-8FC0-2C7244CED024}" type="presParOf" srcId="{723A32D1-2D80-4760-BBA4-D2784753CD04}" destId="{C280CDD1-152F-4A41-B631-0AD5B4E7A670}" srcOrd="11" destOrd="0" presId="urn:microsoft.com/office/officeart/2005/8/layout/list1"/>
    <dgm:cxn modelId="{51DFECCB-C6F3-4AFF-9290-516FE17B9B22}" type="presParOf" srcId="{723A32D1-2D80-4760-BBA4-D2784753CD04}" destId="{9BF4A14F-A45A-497E-A1DE-5D3959044DF2}" srcOrd="12" destOrd="0" presId="urn:microsoft.com/office/officeart/2005/8/layout/list1"/>
    <dgm:cxn modelId="{641B57C1-5715-4579-A260-A49104D14744}" type="presParOf" srcId="{9BF4A14F-A45A-497E-A1DE-5D3959044DF2}" destId="{261B719B-EF32-4719-9291-E208BC6D5682}" srcOrd="0" destOrd="0" presId="urn:microsoft.com/office/officeart/2005/8/layout/list1"/>
    <dgm:cxn modelId="{F861AEAB-6BBE-4D1F-868F-E8BE509081D4}" type="presParOf" srcId="{9BF4A14F-A45A-497E-A1DE-5D3959044DF2}" destId="{7C46C3B9-7359-4D74-8566-AD95B460B1CC}" srcOrd="1" destOrd="0" presId="urn:microsoft.com/office/officeart/2005/8/layout/list1"/>
    <dgm:cxn modelId="{EB9EFCF1-F189-4CFA-B647-8B8543E9A6EC}" type="presParOf" srcId="{723A32D1-2D80-4760-BBA4-D2784753CD04}" destId="{75E78E3A-D0F4-4831-90F4-0E8345E0A289}" srcOrd="13" destOrd="0" presId="urn:microsoft.com/office/officeart/2005/8/layout/list1"/>
    <dgm:cxn modelId="{51438EE4-6629-44B5-B00D-D1097A955C4F}" type="presParOf" srcId="{723A32D1-2D80-4760-BBA4-D2784753CD04}" destId="{A60A9C0C-BF52-49E8-BAD9-245B6FE1F00B}" srcOrd="14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AC94AD-77DD-4A6E-B3E1-EFCD745A1E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2529A-EDB1-4B6D-9A1A-BA8F77CD5B0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D" sz="2400" dirty="0" err="1" smtClean="0"/>
            <a:t>Bagaimana</a:t>
          </a:r>
          <a:r>
            <a:rPr lang="en-ID" sz="2400" dirty="0" smtClean="0"/>
            <a:t> </a:t>
          </a:r>
          <a:r>
            <a:rPr lang="en-ID" sz="2400" dirty="0" err="1" smtClean="0"/>
            <a:t>aturan</a:t>
          </a:r>
          <a:r>
            <a:rPr lang="en-ID" sz="2400" dirty="0" smtClean="0"/>
            <a:t> </a:t>
          </a:r>
          <a:r>
            <a:rPr lang="en-ID" sz="2400" dirty="0" err="1" smtClean="0"/>
            <a:t>hukum</a:t>
          </a:r>
          <a:r>
            <a:rPr lang="en-ID" sz="2400" dirty="0" smtClean="0"/>
            <a:t> </a:t>
          </a:r>
          <a:r>
            <a:rPr lang="en-ID" sz="2400" dirty="0" err="1" smtClean="0"/>
            <a:t>terkait</a:t>
          </a:r>
          <a:r>
            <a:rPr lang="en-ID" sz="2400" dirty="0" smtClean="0"/>
            <a:t> </a:t>
          </a:r>
          <a:r>
            <a:rPr lang="en-ID" sz="2400" dirty="0" err="1" smtClean="0"/>
            <a:t>dengan</a:t>
          </a:r>
          <a:r>
            <a:rPr lang="en-ID" sz="2400" dirty="0" smtClean="0"/>
            <a:t> </a:t>
          </a:r>
          <a:r>
            <a:rPr lang="en-ID" sz="2400" dirty="0" err="1" smtClean="0"/>
            <a:t>pemanfaatan</a:t>
          </a:r>
          <a:r>
            <a:rPr lang="en-ID" sz="2400" dirty="0" smtClean="0"/>
            <a:t> 2016-2019</a:t>
          </a:r>
          <a:endParaRPr lang="en-US" sz="2400" dirty="0"/>
        </a:p>
      </dgm:t>
    </dgm:pt>
    <dgm:pt modelId="{8D792D0D-0EC3-4A3A-92C7-7704878D5AD2}" type="parTrans" cxnId="{CE93844A-0B39-48B6-A38F-E1D626C2EEC9}">
      <dgm:prSet/>
      <dgm:spPr/>
      <dgm:t>
        <a:bodyPr/>
        <a:lstStyle/>
        <a:p>
          <a:endParaRPr lang="en-US"/>
        </a:p>
      </dgm:t>
    </dgm:pt>
    <dgm:pt modelId="{18F6CF63-744D-4C2A-B128-11A5C91EC1F5}" type="sibTrans" cxnId="{CE93844A-0B39-48B6-A38F-E1D626C2EEC9}">
      <dgm:prSet/>
      <dgm:spPr/>
      <dgm:t>
        <a:bodyPr/>
        <a:lstStyle/>
        <a:p>
          <a:endParaRPr lang="en-US"/>
        </a:p>
      </dgm:t>
    </dgm:pt>
    <dgm:pt modelId="{4E82FA09-CED0-47FA-ADC3-490C74A9BF3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D" sz="2400" dirty="0" err="1" smtClean="0"/>
            <a:t>Apa</a:t>
          </a:r>
          <a:r>
            <a:rPr lang="en-ID" sz="2400" dirty="0" smtClean="0"/>
            <a:t> </a:t>
          </a:r>
          <a:r>
            <a:rPr lang="en-ID" sz="2400" dirty="0" err="1" smtClean="0"/>
            <a:t>pokok-pokok</a:t>
          </a:r>
          <a:r>
            <a:rPr lang="en-ID" sz="2400" dirty="0" smtClean="0"/>
            <a:t> </a:t>
          </a:r>
          <a:r>
            <a:rPr lang="en-ID" sz="2400" dirty="0" err="1" smtClean="0"/>
            <a:t>penting</a:t>
          </a:r>
          <a:r>
            <a:rPr lang="en-ID" sz="2400" dirty="0" smtClean="0"/>
            <a:t> </a:t>
          </a:r>
          <a:r>
            <a:rPr lang="en-ID" sz="2400" dirty="0" err="1" smtClean="0"/>
            <a:t>dalam</a:t>
          </a:r>
          <a:r>
            <a:rPr lang="en-ID" sz="2400" dirty="0" smtClean="0"/>
            <a:t> PKS </a:t>
          </a:r>
          <a:r>
            <a:rPr lang="en-ID" sz="2400" dirty="0" err="1" smtClean="0"/>
            <a:t>baru</a:t>
          </a:r>
          <a:r>
            <a:rPr lang="en-ID" sz="2400" dirty="0" smtClean="0"/>
            <a:t> 2019?</a:t>
          </a:r>
          <a:endParaRPr lang="en-US" sz="2400" dirty="0"/>
        </a:p>
      </dgm:t>
    </dgm:pt>
    <dgm:pt modelId="{8CA90F59-FAE9-42D1-B16A-F66E03ABF570}" type="parTrans" cxnId="{01CEA80E-FCCD-4EF8-AC29-93477BDF5F40}">
      <dgm:prSet/>
      <dgm:spPr/>
      <dgm:t>
        <a:bodyPr/>
        <a:lstStyle/>
        <a:p>
          <a:endParaRPr lang="en-US"/>
        </a:p>
      </dgm:t>
    </dgm:pt>
    <dgm:pt modelId="{6A7B99B2-A863-404A-818B-E07284F0618D}" type="sibTrans" cxnId="{01CEA80E-FCCD-4EF8-AC29-93477BDF5F40}">
      <dgm:prSet/>
      <dgm:spPr/>
      <dgm:t>
        <a:bodyPr/>
        <a:lstStyle/>
        <a:p>
          <a:endParaRPr lang="en-US"/>
        </a:p>
      </dgm:t>
    </dgm:pt>
    <dgm:pt modelId="{896ABA47-EE8A-4217-9E9A-AACBCB1DFFB1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D" sz="2400" dirty="0" err="1" smtClean="0"/>
            <a:t>Bagaimana</a:t>
          </a:r>
          <a:r>
            <a:rPr lang="en-ID" sz="2400" dirty="0" smtClean="0"/>
            <a:t> </a:t>
          </a:r>
          <a:r>
            <a:rPr lang="en-ID" sz="2400" dirty="0" err="1" smtClean="0"/>
            <a:t>mekanisme</a:t>
          </a:r>
          <a:r>
            <a:rPr lang="en-ID" sz="2400" dirty="0" smtClean="0"/>
            <a:t> </a:t>
          </a:r>
          <a:r>
            <a:rPr lang="en-ID" sz="2400" dirty="0" err="1" smtClean="0"/>
            <a:t>bisnis</a:t>
          </a:r>
          <a:r>
            <a:rPr lang="en-ID" sz="2400" dirty="0" smtClean="0"/>
            <a:t> yang </a:t>
          </a:r>
          <a:r>
            <a:rPr lang="en-ID" sz="2400" dirty="0" err="1" smtClean="0"/>
            <a:t>sesuai</a:t>
          </a:r>
          <a:r>
            <a:rPr lang="en-ID" sz="2400" dirty="0" smtClean="0"/>
            <a:t> </a:t>
          </a:r>
          <a:r>
            <a:rPr lang="en-ID" sz="2400" dirty="0" err="1" smtClean="0"/>
            <a:t>aturan</a:t>
          </a:r>
          <a:r>
            <a:rPr lang="en-ID" sz="2400" dirty="0" smtClean="0"/>
            <a:t>?</a:t>
          </a:r>
          <a:endParaRPr lang="en-US" sz="2400" dirty="0"/>
        </a:p>
      </dgm:t>
    </dgm:pt>
    <dgm:pt modelId="{6F63AC49-394E-4CBC-BFD0-841D7A44B19E}" type="parTrans" cxnId="{ADF317D3-A47D-485E-B61E-242CE2B80023}">
      <dgm:prSet/>
      <dgm:spPr/>
      <dgm:t>
        <a:bodyPr/>
        <a:lstStyle/>
        <a:p>
          <a:endParaRPr lang="en-US"/>
        </a:p>
      </dgm:t>
    </dgm:pt>
    <dgm:pt modelId="{864F1361-C7D7-4CB2-AC2A-B67372043819}" type="sibTrans" cxnId="{ADF317D3-A47D-485E-B61E-242CE2B80023}">
      <dgm:prSet/>
      <dgm:spPr/>
      <dgm:t>
        <a:bodyPr/>
        <a:lstStyle/>
        <a:p>
          <a:endParaRPr lang="en-US"/>
        </a:p>
      </dgm:t>
    </dgm:pt>
    <dgm:pt modelId="{39D9CBFA-0DE8-447F-800C-7332247BC05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D" sz="2400" dirty="0" err="1" smtClean="0"/>
            <a:t>Bagaimana</a:t>
          </a:r>
          <a:r>
            <a:rPr lang="en-ID" sz="2400" dirty="0" smtClean="0"/>
            <a:t> </a:t>
          </a:r>
          <a:r>
            <a:rPr lang="en-ID" sz="2400" dirty="0" err="1" smtClean="0"/>
            <a:t>protokol</a:t>
          </a:r>
          <a:r>
            <a:rPr lang="en-ID" sz="2400" dirty="0" smtClean="0"/>
            <a:t> </a:t>
          </a:r>
          <a:r>
            <a:rPr lang="en-ID" sz="2400" dirty="0" err="1" smtClean="0"/>
            <a:t>keuangan</a:t>
          </a:r>
          <a:r>
            <a:rPr lang="en-ID" sz="2400" dirty="0" smtClean="0"/>
            <a:t> </a:t>
          </a:r>
          <a:r>
            <a:rPr lang="en-ID" sz="2400" dirty="0" err="1" smtClean="0"/>
            <a:t>untuk</a:t>
          </a:r>
          <a:r>
            <a:rPr lang="en-ID" sz="2400" dirty="0" smtClean="0"/>
            <a:t> PKS 2019?</a:t>
          </a:r>
          <a:endParaRPr lang="en-US" sz="2400" dirty="0"/>
        </a:p>
      </dgm:t>
    </dgm:pt>
    <dgm:pt modelId="{A3DE01E9-0498-4148-9F7A-4261A1D98E9B}" type="parTrans" cxnId="{B37A1AD0-C3A8-49A0-BD21-073DD350DCFC}">
      <dgm:prSet/>
      <dgm:spPr/>
      <dgm:t>
        <a:bodyPr/>
        <a:lstStyle/>
        <a:p>
          <a:endParaRPr lang="en-US"/>
        </a:p>
      </dgm:t>
    </dgm:pt>
    <dgm:pt modelId="{AA4678FC-7BD5-4AD5-A71D-DE2ACA3E0039}" type="sibTrans" cxnId="{B37A1AD0-C3A8-49A0-BD21-073DD350DCFC}">
      <dgm:prSet/>
      <dgm:spPr/>
      <dgm:t>
        <a:bodyPr/>
        <a:lstStyle/>
        <a:p>
          <a:endParaRPr lang="en-US"/>
        </a:p>
      </dgm:t>
    </dgm:pt>
    <dgm:pt modelId="{BC21E29F-AD32-4581-B23C-14F1A6EA8C2A}" type="pres">
      <dgm:prSet presAssocID="{84AC94AD-77DD-4A6E-B3E1-EFCD745A1E0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F3B4F9-806D-4B43-92B6-E93E8A98C646}" type="pres">
      <dgm:prSet presAssocID="{3092529A-EDB1-4B6D-9A1A-BA8F77CD5B07}" presName="parentLin" presStyleCnt="0"/>
      <dgm:spPr/>
    </dgm:pt>
    <dgm:pt modelId="{34C74448-DCB4-4122-9195-BB0FA12E5288}" type="pres">
      <dgm:prSet presAssocID="{3092529A-EDB1-4B6D-9A1A-BA8F77CD5B0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589C437-720C-4E32-B6D9-FBCA4D5CC075}" type="pres">
      <dgm:prSet presAssocID="{3092529A-EDB1-4B6D-9A1A-BA8F77CD5B07}" presName="parentText" presStyleLbl="node1" presStyleIdx="0" presStyleCnt="4" custScaleX="1303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3448F-3BD6-4459-BDF4-416663E964A7}" type="pres">
      <dgm:prSet presAssocID="{3092529A-EDB1-4B6D-9A1A-BA8F77CD5B07}" presName="negativeSpace" presStyleCnt="0"/>
      <dgm:spPr/>
    </dgm:pt>
    <dgm:pt modelId="{E34EA032-CFE6-447F-91AD-A16FD9D2B021}" type="pres">
      <dgm:prSet presAssocID="{3092529A-EDB1-4B6D-9A1A-BA8F77CD5B07}" presName="childText" presStyleLbl="conFgAcc1" presStyleIdx="0" presStyleCnt="4">
        <dgm:presLayoutVars>
          <dgm:bulletEnabled val="1"/>
        </dgm:presLayoutVars>
      </dgm:prSet>
      <dgm:spPr/>
    </dgm:pt>
    <dgm:pt modelId="{027BF248-9415-45E9-9B87-F4C814565A8C}" type="pres">
      <dgm:prSet presAssocID="{18F6CF63-744D-4C2A-B128-11A5C91EC1F5}" presName="spaceBetweenRectangles" presStyleCnt="0"/>
      <dgm:spPr/>
    </dgm:pt>
    <dgm:pt modelId="{879D3FCE-0DEA-4203-9789-8F80A546D2DF}" type="pres">
      <dgm:prSet presAssocID="{4E82FA09-CED0-47FA-ADC3-490C74A9BF37}" presName="parentLin" presStyleCnt="0"/>
      <dgm:spPr/>
    </dgm:pt>
    <dgm:pt modelId="{284BB909-5EDF-43AE-B9FB-0BBD0909352F}" type="pres">
      <dgm:prSet presAssocID="{4E82FA09-CED0-47FA-ADC3-490C74A9BF3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20B292C-CA85-41BB-8C1F-3E7CB031C6CF}" type="pres">
      <dgm:prSet presAssocID="{4E82FA09-CED0-47FA-ADC3-490C74A9BF37}" presName="parentText" presStyleLbl="node1" presStyleIdx="1" presStyleCnt="4" custScaleX="1289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A35BB-9D62-4D2D-A4C6-8C1B67FD63D3}" type="pres">
      <dgm:prSet presAssocID="{4E82FA09-CED0-47FA-ADC3-490C74A9BF37}" presName="negativeSpace" presStyleCnt="0"/>
      <dgm:spPr/>
    </dgm:pt>
    <dgm:pt modelId="{04C1358B-82BD-445A-A8DA-4D81F2CC3ADF}" type="pres">
      <dgm:prSet presAssocID="{4E82FA09-CED0-47FA-ADC3-490C74A9BF37}" presName="childText" presStyleLbl="conFgAcc1" presStyleIdx="1" presStyleCnt="4">
        <dgm:presLayoutVars>
          <dgm:bulletEnabled val="1"/>
        </dgm:presLayoutVars>
      </dgm:prSet>
      <dgm:spPr/>
    </dgm:pt>
    <dgm:pt modelId="{EE61C170-5DD8-4D48-9A12-47B966962D0B}" type="pres">
      <dgm:prSet presAssocID="{6A7B99B2-A863-404A-818B-E07284F0618D}" presName="spaceBetweenRectangles" presStyleCnt="0"/>
      <dgm:spPr/>
    </dgm:pt>
    <dgm:pt modelId="{C616723D-5CA3-4EE6-B5EA-1831B4C4E017}" type="pres">
      <dgm:prSet presAssocID="{896ABA47-EE8A-4217-9E9A-AACBCB1DFFB1}" presName="parentLin" presStyleCnt="0"/>
      <dgm:spPr/>
    </dgm:pt>
    <dgm:pt modelId="{25407AE7-DE03-4686-B88A-D3062EE21C95}" type="pres">
      <dgm:prSet presAssocID="{896ABA47-EE8A-4217-9E9A-AACBCB1DFFB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798209B-93E7-43DD-A349-C00BED10019F}" type="pres">
      <dgm:prSet presAssocID="{896ABA47-EE8A-4217-9E9A-AACBCB1DFFB1}" presName="parentText" presStyleLbl="node1" presStyleIdx="2" presStyleCnt="4" custScaleX="1289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DAE31-9E8A-49F5-8F06-07CF2C70B40D}" type="pres">
      <dgm:prSet presAssocID="{896ABA47-EE8A-4217-9E9A-AACBCB1DFFB1}" presName="negativeSpace" presStyleCnt="0"/>
      <dgm:spPr/>
    </dgm:pt>
    <dgm:pt modelId="{5C33FEC2-B221-432E-8D36-9CD427769C4F}" type="pres">
      <dgm:prSet presAssocID="{896ABA47-EE8A-4217-9E9A-AACBCB1DFFB1}" presName="childText" presStyleLbl="conFgAcc1" presStyleIdx="2" presStyleCnt="4">
        <dgm:presLayoutVars>
          <dgm:bulletEnabled val="1"/>
        </dgm:presLayoutVars>
      </dgm:prSet>
      <dgm:spPr/>
    </dgm:pt>
    <dgm:pt modelId="{937BC8AB-DF9A-4BDC-8813-7E14AA258420}" type="pres">
      <dgm:prSet presAssocID="{864F1361-C7D7-4CB2-AC2A-B67372043819}" presName="spaceBetweenRectangles" presStyleCnt="0"/>
      <dgm:spPr/>
    </dgm:pt>
    <dgm:pt modelId="{91E4E29D-C2EF-4CCD-BE64-E54369A1F764}" type="pres">
      <dgm:prSet presAssocID="{39D9CBFA-0DE8-447F-800C-7332247BC057}" presName="parentLin" presStyleCnt="0"/>
      <dgm:spPr/>
    </dgm:pt>
    <dgm:pt modelId="{80C5AFC3-94A3-467D-9468-726853347C00}" type="pres">
      <dgm:prSet presAssocID="{39D9CBFA-0DE8-447F-800C-7332247BC05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A61AC203-0AC5-46E7-BFF4-F6C8C94CF0A6}" type="pres">
      <dgm:prSet presAssocID="{39D9CBFA-0DE8-447F-800C-7332247BC05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3BC66-CBBF-494C-A945-F2C11E0D75C6}" type="pres">
      <dgm:prSet presAssocID="{39D9CBFA-0DE8-447F-800C-7332247BC057}" presName="negativeSpace" presStyleCnt="0"/>
      <dgm:spPr/>
    </dgm:pt>
    <dgm:pt modelId="{9C837F5B-A66B-4A96-92F3-05BD1C2F4D0E}" type="pres">
      <dgm:prSet presAssocID="{39D9CBFA-0DE8-447F-800C-7332247BC05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3D7F1F-52AB-4681-8A22-995C460770FE}" type="presOf" srcId="{39D9CBFA-0DE8-447F-800C-7332247BC057}" destId="{A61AC203-0AC5-46E7-BFF4-F6C8C94CF0A6}" srcOrd="1" destOrd="0" presId="urn:microsoft.com/office/officeart/2005/8/layout/list1"/>
    <dgm:cxn modelId="{E37B29F8-42D1-41F2-9B90-45AA27B94573}" type="presOf" srcId="{39D9CBFA-0DE8-447F-800C-7332247BC057}" destId="{80C5AFC3-94A3-467D-9468-726853347C00}" srcOrd="0" destOrd="0" presId="urn:microsoft.com/office/officeart/2005/8/layout/list1"/>
    <dgm:cxn modelId="{537FBD6C-9C2D-4599-9076-FB52BABB5117}" type="presOf" srcId="{896ABA47-EE8A-4217-9E9A-AACBCB1DFFB1}" destId="{9798209B-93E7-43DD-A349-C00BED10019F}" srcOrd="1" destOrd="0" presId="urn:microsoft.com/office/officeart/2005/8/layout/list1"/>
    <dgm:cxn modelId="{ADF317D3-A47D-485E-B61E-242CE2B80023}" srcId="{84AC94AD-77DD-4A6E-B3E1-EFCD745A1E04}" destId="{896ABA47-EE8A-4217-9E9A-AACBCB1DFFB1}" srcOrd="2" destOrd="0" parTransId="{6F63AC49-394E-4CBC-BFD0-841D7A44B19E}" sibTransId="{864F1361-C7D7-4CB2-AC2A-B67372043819}"/>
    <dgm:cxn modelId="{01CEA80E-FCCD-4EF8-AC29-93477BDF5F40}" srcId="{84AC94AD-77DD-4A6E-B3E1-EFCD745A1E04}" destId="{4E82FA09-CED0-47FA-ADC3-490C74A9BF37}" srcOrd="1" destOrd="0" parTransId="{8CA90F59-FAE9-42D1-B16A-F66E03ABF570}" sibTransId="{6A7B99B2-A863-404A-818B-E07284F0618D}"/>
    <dgm:cxn modelId="{55A0416D-6C2F-4EE2-ACC1-918A75EE8551}" type="presOf" srcId="{3092529A-EDB1-4B6D-9A1A-BA8F77CD5B07}" destId="{9589C437-720C-4E32-B6D9-FBCA4D5CC075}" srcOrd="1" destOrd="0" presId="urn:microsoft.com/office/officeart/2005/8/layout/list1"/>
    <dgm:cxn modelId="{8BB21C89-C2DB-4DD8-8DEB-A866573D1D81}" type="presOf" srcId="{4E82FA09-CED0-47FA-ADC3-490C74A9BF37}" destId="{720B292C-CA85-41BB-8C1F-3E7CB031C6CF}" srcOrd="1" destOrd="0" presId="urn:microsoft.com/office/officeart/2005/8/layout/list1"/>
    <dgm:cxn modelId="{47EEEBF1-922F-48E4-8FA7-E5E8B6C877E9}" type="presOf" srcId="{84AC94AD-77DD-4A6E-B3E1-EFCD745A1E04}" destId="{BC21E29F-AD32-4581-B23C-14F1A6EA8C2A}" srcOrd="0" destOrd="0" presId="urn:microsoft.com/office/officeart/2005/8/layout/list1"/>
    <dgm:cxn modelId="{9284C6A0-85A8-4048-872D-4791AA0D2359}" type="presOf" srcId="{896ABA47-EE8A-4217-9E9A-AACBCB1DFFB1}" destId="{25407AE7-DE03-4686-B88A-D3062EE21C95}" srcOrd="0" destOrd="0" presId="urn:microsoft.com/office/officeart/2005/8/layout/list1"/>
    <dgm:cxn modelId="{B37A1AD0-C3A8-49A0-BD21-073DD350DCFC}" srcId="{84AC94AD-77DD-4A6E-B3E1-EFCD745A1E04}" destId="{39D9CBFA-0DE8-447F-800C-7332247BC057}" srcOrd="3" destOrd="0" parTransId="{A3DE01E9-0498-4148-9F7A-4261A1D98E9B}" sibTransId="{AA4678FC-7BD5-4AD5-A71D-DE2ACA3E0039}"/>
    <dgm:cxn modelId="{55602B73-407E-4DC9-BDF6-44C928FE779E}" type="presOf" srcId="{3092529A-EDB1-4B6D-9A1A-BA8F77CD5B07}" destId="{34C74448-DCB4-4122-9195-BB0FA12E5288}" srcOrd="0" destOrd="0" presId="urn:microsoft.com/office/officeart/2005/8/layout/list1"/>
    <dgm:cxn modelId="{CE93844A-0B39-48B6-A38F-E1D626C2EEC9}" srcId="{84AC94AD-77DD-4A6E-B3E1-EFCD745A1E04}" destId="{3092529A-EDB1-4B6D-9A1A-BA8F77CD5B07}" srcOrd="0" destOrd="0" parTransId="{8D792D0D-0EC3-4A3A-92C7-7704878D5AD2}" sibTransId="{18F6CF63-744D-4C2A-B128-11A5C91EC1F5}"/>
    <dgm:cxn modelId="{7D052D7A-0A73-413D-92DC-F52EF2832F5A}" type="presOf" srcId="{4E82FA09-CED0-47FA-ADC3-490C74A9BF37}" destId="{284BB909-5EDF-43AE-B9FB-0BBD0909352F}" srcOrd="0" destOrd="0" presId="urn:microsoft.com/office/officeart/2005/8/layout/list1"/>
    <dgm:cxn modelId="{3AB379EA-CF03-4754-B04F-A19B619399CC}" type="presParOf" srcId="{BC21E29F-AD32-4581-B23C-14F1A6EA8C2A}" destId="{3DF3B4F9-806D-4B43-92B6-E93E8A98C646}" srcOrd="0" destOrd="0" presId="urn:microsoft.com/office/officeart/2005/8/layout/list1"/>
    <dgm:cxn modelId="{22AB757E-BE23-487A-ADE2-78982A58C595}" type="presParOf" srcId="{3DF3B4F9-806D-4B43-92B6-E93E8A98C646}" destId="{34C74448-DCB4-4122-9195-BB0FA12E5288}" srcOrd="0" destOrd="0" presId="urn:microsoft.com/office/officeart/2005/8/layout/list1"/>
    <dgm:cxn modelId="{79C374F1-E176-4648-9624-3ABFCD61D6EC}" type="presParOf" srcId="{3DF3B4F9-806D-4B43-92B6-E93E8A98C646}" destId="{9589C437-720C-4E32-B6D9-FBCA4D5CC075}" srcOrd="1" destOrd="0" presId="urn:microsoft.com/office/officeart/2005/8/layout/list1"/>
    <dgm:cxn modelId="{6825C48C-B5A8-4106-A4F9-15A13A7CAE5A}" type="presParOf" srcId="{BC21E29F-AD32-4581-B23C-14F1A6EA8C2A}" destId="{BA13448F-3BD6-4459-BDF4-416663E964A7}" srcOrd="1" destOrd="0" presId="urn:microsoft.com/office/officeart/2005/8/layout/list1"/>
    <dgm:cxn modelId="{3B0DBAA4-91E8-44D2-A6D4-161B678F4C8D}" type="presParOf" srcId="{BC21E29F-AD32-4581-B23C-14F1A6EA8C2A}" destId="{E34EA032-CFE6-447F-91AD-A16FD9D2B021}" srcOrd="2" destOrd="0" presId="urn:microsoft.com/office/officeart/2005/8/layout/list1"/>
    <dgm:cxn modelId="{13DE7463-1D26-4FBF-AC43-D4F34E39406F}" type="presParOf" srcId="{BC21E29F-AD32-4581-B23C-14F1A6EA8C2A}" destId="{027BF248-9415-45E9-9B87-F4C814565A8C}" srcOrd="3" destOrd="0" presId="urn:microsoft.com/office/officeart/2005/8/layout/list1"/>
    <dgm:cxn modelId="{0DE8E14B-3DCB-4A2A-8250-04B031D4AAF5}" type="presParOf" srcId="{BC21E29F-AD32-4581-B23C-14F1A6EA8C2A}" destId="{879D3FCE-0DEA-4203-9789-8F80A546D2DF}" srcOrd="4" destOrd="0" presId="urn:microsoft.com/office/officeart/2005/8/layout/list1"/>
    <dgm:cxn modelId="{1AA11427-F74F-401A-812B-79B662E811A6}" type="presParOf" srcId="{879D3FCE-0DEA-4203-9789-8F80A546D2DF}" destId="{284BB909-5EDF-43AE-B9FB-0BBD0909352F}" srcOrd="0" destOrd="0" presId="urn:microsoft.com/office/officeart/2005/8/layout/list1"/>
    <dgm:cxn modelId="{A7226B94-C846-4534-ADBF-DFDA6EFA4623}" type="presParOf" srcId="{879D3FCE-0DEA-4203-9789-8F80A546D2DF}" destId="{720B292C-CA85-41BB-8C1F-3E7CB031C6CF}" srcOrd="1" destOrd="0" presId="urn:microsoft.com/office/officeart/2005/8/layout/list1"/>
    <dgm:cxn modelId="{2A32E841-D195-4705-99B7-7C9ADD17F9A7}" type="presParOf" srcId="{BC21E29F-AD32-4581-B23C-14F1A6EA8C2A}" destId="{B77A35BB-9D62-4D2D-A4C6-8C1B67FD63D3}" srcOrd="5" destOrd="0" presId="urn:microsoft.com/office/officeart/2005/8/layout/list1"/>
    <dgm:cxn modelId="{CF312981-C775-45D1-A94B-05D1E722E17B}" type="presParOf" srcId="{BC21E29F-AD32-4581-B23C-14F1A6EA8C2A}" destId="{04C1358B-82BD-445A-A8DA-4D81F2CC3ADF}" srcOrd="6" destOrd="0" presId="urn:microsoft.com/office/officeart/2005/8/layout/list1"/>
    <dgm:cxn modelId="{1E21DC1A-7189-4A07-A605-90E25127791D}" type="presParOf" srcId="{BC21E29F-AD32-4581-B23C-14F1A6EA8C2A}" destId="{EE61C170-5DD8-4D48-9A12-47B966962D0B}" srcOrd="7" destOrd="0" presId="urn:microsoft.com/office/officeart/2005/8/layout/list1"/>
    <dgm:cxn modelId="{6908D34F-7391-4A15-BF49-0F69DF98FC27}" type="presParOf" srcId="{BC21E29F-AD32-4581-B23C-14F1A6EA8C2A}" destId="{C616723D-5CA3-4EE6-B5EA-1831B4C4E017}" srcOrd="8" destOrd="0" presId="urn:microsoft.com/office/officeart/2005/8/layout/list1"/>
    <dgm:cxn modelId="{7F8299D2-4237-49B4-A7A9-9ADBE0BBB0B0}" type="presParOf" srcId="{C616723D-5CA3-4EE6-B5EA-1831B4C4E017}" destId="{25407AE7-DE03-4686-B88A-D3062EE21C95}" srcOrd="0" destOrd="0" presId="urn:microsoft.com/office/officeart/2005/8/layout/list1"/>
    <dgm:cxn modelId="{4A086271-49EB-4A69-9C4C-3BE37B41BFCC}" type="presParOf" srcId="{C616723D-5CA3-4EE6-B5EA-1831B4C4E017}" destId="{9798209B-93E7-43DD-A349-C00BED10019F}" srcOrd="1" destOrd="0" presId="urn:microsoft.com/office/officeart/2005/8/layout/list1"/>
    <dgm:cxn modelId="{E0DD3520-0247-4CA5-9338-69D0FD8044E8}" type="presParOf" srcId="{BC21E29F-AD32-4581-B23C-14F1A6EA8C2A}" destId="{877DAE31-9E8A-49F5-8F06-07CF2C70B40D}" srcOrd="9" destOrd="0" presId="urn:microsoft.com/office/officeart/2005/8/layout/list1"/>
    <dgm:cxn modelId="{04EEFCF6-7E9D-4835-8147-6A024E64092C}" type="presParOf" srcId="{BC21E29F-AD32-4581-B23C-14F1A6EA8C2A}" destId="{5C33FEC2-B221-432E-8D36-9CD427769C4F}" srcOrd="10" destOrd="0" presId="urn:microsoft.com/office/officeart/2005/8/layout/list1"/>
    <dgm:cxn modelId="{8C20F827-C3DA-4E96-A833-A372208CF2CA}" type="presParOf" srcId="{BC21E29F-AD32-4581-B23C-14F1A6EA8C2A}" destId="{937BC8AB-DF9A-4BDC-8813-7E14AA258420}" srcOrd="11" destOrd="0" presId="urn:microsoft.com/office/officeart/2005/8/layout/list1"/>
    <dgm:cxn modelId="{2826D1A9-64CD-4D08-A870-3ACE8C34B44D}" type="presParOf" srcId="{BC21E29F-AD32-4581-B23C-14F1A6EA8C2A}" destId="{91E4E29D-C2EF-4CCD-BE64-E54369A1F764}" srcOrd="12" destOrd="0" presId="urn:microsoft.com/office/officeart/2005/8/layout/list1"/>
    <dgm:cxn modelId="{5B1FDED2-0F2B-4A6F-90AB-9AAEAA141648}" type="presParOf" srcId="{91E4E29D-C2EF-4CCD-BE64-E54369A1F764}" destId="{80C5AFC3-94A3-467D-9468-726853347C00}" srcOrd="0" destOrd="0" presId="urn:microsoft.com/office/officeart/2005/8/layout/list1"/>
    <dgm:cxn modelId="{9269F210-1520-4E3F-AB9F-A65F41B48E35}" type="presParOf" srcId="{91E4E29D-C2EF-4CCD-BE64-E54369A1F764}" destId="{A61AC203-0AC5-46E7-BFF4-F6C8C94CF0A6}" srcOrd="1" destOrd="0" presId="urn:microsoft.com/office/officeart/2005/8/layout/list1"/>
    <dgm:cxn modelId="{5F6AA9D4-15B7-44D5-AECE-CC0736A1AA07}" type="presParOf" srcId="{BC21E29F-AD32-4581-B23C-14F1A6EA8C2A}" destId="{8233BC66-CBBF-494C-A945-F2C11E0D75C6}" srcOrd="13" destOrd="0" presId="urn:microsoft.com/office/officeart/2005/8/layout/list1"/>
    <dgm:cxn modelId="{07E387E8-9492-4D87-84EF-FF718BAB7784}" type="presParOf" srcId="{BC21E29F-AD32-4581-B23C-14F1A6EA8C2A}" destId="{9C837F5B-A66B-4A96-92F3-05BD1C2F4D0E}" srcOrd="14" destOrd="0" presId="urn:microsoft.com/office/officeart/2005/8/layout/list1"/>
  </dgm:cxnLst>
  <dgm:bg>
    <a:solidFill>
      <a:srgbClr val="92D050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E1E4EA-15F3-4B02-89A9-8FA0D146F184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C0A08F-027B-45BA-B471-975BF518D0E8}">
      <dgm:prSet phldrT="[Text]" custT="1"/>
      <dgm:spPr>
        <a:xfrm>
          <a:off x="378460" y="83906"/>
          <a:ext cx="5298440" cy="826560"/>
        </a:xfrm>
        <a:prstGeom prst="roundRect">
          <a:avLst/>
        </a:prstGeom>
        <a:solidFill>
          <a:srgbClr val="BBE0E3">
            <a:lumMod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Selama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periode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kerjasama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dirasakan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manfaat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kurang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berimbang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antara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PT JSI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IPB</a:t>
          </a:r>
          <a:endParaRPr lang="en-US" sz="20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5A50D9A-5236-45EE-8B93-338432B89FE8}" type="parTrans" cxnId="{F8C0DF81-73A2-42AF-912C-6A941E092C97}">
      <dgm:prSet/>
      <dgm:spPr/>
      <dgm:t>
        <a:bodyPr/>
        <a:lstStyle/>
        <a:p>
          <a:endParaRPr lang="en-US" sz="1400"/>
        </a:p>
      </dgm:t>
    </dgm:pt>
    <dgm:pt modelId="{4DF7B5CB-B916-4FB9-B175-4C7F782FA733}" type="sibTrans" cxnId="{F8C0DF81-73A2-42AF-912C-6A941E092C97}">
      <dgm:prSet/>
      <dgm:spPr/>
      <dgm:t>
        <a:bodyPr/>
        <a:lstStyle/>
        <a:p>
          <a:endParaRPr lang="en-US" sz="1400"/>
        </a:p>
      </dgm:t>
    </dgm:pt>
    <dgm:pt modelId="{E327AAD2-927A-42C0-9851-1BBCF7C8A901}">
      <dgm:prSet phldrT="[Text]" custT="1"/>
      <dgm:spPr>
        <a:xfrm>
          <a:off x="378460" y="1353986"/>
          <a:ext cx="5298440" cy="826560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Pemanfaatan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untuk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riset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kurang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akses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untuk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IPB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terbatas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endParaRPr lang="en-US" sz="20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4DCBC306-23B5-45FA-9956-2D2FFF82B735}" type="parTrans" cxnId="{D37DC504-F24A-4DAF-B6EF-6614615F4E4A}">
      <dgm:prSet/>
      <dgm:spPr/>
      <dgm:t>
        <a:bodyPr/>
        <a:lstStyle/>
        <a:p>
          <a:endParaRPr lang="en-US" sz="1400"/>
        </a:p>
      </dgm:t>
    </dgm:pt>
    <dgm:pt modelId="{CF5C29A8-1A38-47B7-B656-69C0303DE7A7}" type="sibTrans" cxnId="{D37DC504-F24A-4DAF-B6EF-6614615F4E4A}">
      <dgm:prSet/>
      <dgm:spPr/>
      <dgm:t>
        <a:bodyPr/>
        <a:lstStyle/>
        <a:p>
          <a:endParaRPr lang="en-US" sz="1400"/>
        </a:p>
      </dgm:t>
    </dgm:pt>
    <dgm:pt modelId="{2D08F2CD-254B-41C5-AE72-584618166970}">
      <dgm:prSet phldrT="[Text]" custT="1"/>
      <dgm:spPr>
        <a:xfrm>
          <a:off x="378460" y="2624067"/>
          <a:ext cx="5298440" cy="826560"/>
        </a:xfrm>
        <a:prstGeom prst="roundRect">
          <a:avLst/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Terjadi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peralihan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kepemilikan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saham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PT JSI</a:t>
          </a:r>
          <a:endParaRPr lang="en-US" sz="20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A80CFFD3-27F5-47BE-8D25-1A9347AEB3B1}" type="parTrans" cxnId="{D4366A3D-7E20-43CF-B766-34695F0148CA}">
      <dgm:prSet/>
      <dgm:spPr/>
      <dgm:t>
        <a:bodyPr/>
        <a:lstStyle/>
        <a:p>
          <a:endParaRPr lang="en-US" sz="1400"/>
        </a:p>
      </dgm:t>
    </dgm:pt>
    <dgm:pt modelId="{F0032F2D-0D77-433C-A6AD-F47A88C01FE5}" type="sibTrans" cxnId="{D4366A3D-7E20-43CF-B766-34695F0148CA}">
      <dgm:prSet/>
      <dgm:spPr/>
      <dgm:t>
        <a:bodyPr/>
        <a:lstStyle/>
        <a:p>
          <a:endParaRPr lang="en-US" sz="1400"/>
        </a:p>
      </dgm:t>
    </dgm:pt>
    <dgm:pt modelId="{02FA7A20-9E18-4794-AA8E-93899E2C2349}">
      <dgm:prSet phldrT="[Text]" custT="1"/>
      <dgm:spPr>
        <a:xfrm>
          <a:off x="378460" y="3894147"/>
          <a:ext cx="5298440" cy="826560"/>
        </a:xfrm>
        <a:prstGeom prst="roundRect">
          <a:avLst/>
        </a:prstGeom>
        <a:solidFill>
          <a:srgbClr val="00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Perlunya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revitalisasi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kerjasama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yang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lebih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saling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menguntungkan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antara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kedua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belah</a:t>
          </a:r>
          <a:r>
            <a:rPr lang="en-ID" sz="20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pihak</a:t>
          </a:r>
          <a:endParaRPr lang="en-US" sz="20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B19FD3D7-2F05-435F-BD59-67FA02C9D95C}" type="parTrans" cxnId="{3AACE8F5-DF95-4BAF-A9BE-860585A09EE3}">
      <dgm:prSet/>
      <dgm:spPr/>
      <dgm:t>
        <a:bodyPr/>
        <a:lstStyle/>
        <a:p>
          <a:endParaRPr lang="en-US" sz="1400"/>
        </a:p>
      </dgm:t>
    </dgm:pt>
    <dgm:pt modelId="{3472AF63-8AF3-4362-A17F-93863D713714}" type="sibTrans" cxnId="{3AACE8F5-DF95-4BAF-A9BE-860585A09EE3}">
      <dgm:prSet/>
      <dgm:spPr/>
      <dgm:t>
        <a:bodyPr/>
        <a:lstStyle/>
        <a:p>
          <a:endParaRPr lang="en-US" sz="1400"/>
        </a:p>
      </dgm:t>
    </dgm:pt>
    <dgm:pt modelId="{723A32D1-2D80-4760-BBA4-D2784753CD04}" type="pres">
      <dgm:prSet presAssocID="{62E1E4EA-15F3-4B02-89A9-8FA0D146F1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21D178-EEDD-4D82-A328-A6980B599B1C}" type="pres">
      <dgm:prSet presAssocID="{5AC0A08F-027B-45BA-B471-975BF518D0E8}" presName="parentLin" presStyleCnt="0"/>
      <dgm:spPr/>
    </dgm:pt>
    <dgm:pt modelId="{10B01291-13D6-4AE7-B41D-1FDA61CCA0C3}" type="pres">
      <dgm:prSet presAssocID="{5AC0A08F-027B-45BA-B471-975BF518D0E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6602244-1AAE-4D52-8143-162A70FF1C2D}" type="pres">
      <dgm:prSet presAssocID="{5AC0A08F-027B-45BA-B471-975BF518D0E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FBAE2-2D7C-47BA-8139-E78091728C6A}" type="pres">
      <dgm:prSet presAssocID="{5AC0A08F-027B-45BA-B471-975BF518D0E8}" presName="negativeSpace" presStyleCnt="0"/>
      <dgm:spPr/>
    </dgm:pt>
    <dgm:pt modelId="{5866020D-03D2-421F-8A97-A689D90BED21}" type="pres">
      <dgm:prSet presAssocID="{5AC0A08F-027B-45BA-B471-975BF518D0E8}" presName="childText" presStyleLbl="conFgAcc1" presStyleIdx="0" presStyleCnt="4">
        <dgm:presLayoutVars>
          <dgm:bulletEnabled val="1"/>
        </dgm:presLayoutVars>
      </dgm:prSet>
      <dgm:spPr>
        <a:xfrm>
          <a:off x="0" y="497186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1736A75B-713C-43BC-A36D-489D1917AD87}" type="pres">
      <dgm:prSet presAssocID="{4DF7B5CB-B916-4FB9-B175-4C7F782FA733}" presName="spaceBetweenRectangles" presStyleCnt="0"/>
      <dgm:spPr/>
    </dgm:pt>
    <dgm:pt modelId="{4A8F134E-1FF3-4F49-A51E-74B47B45A180}" type="pres">
      <dgm:prSet presAssocID="{E327AAD2-927A-42C0-9851-1BBCF7C8A901}" presName="parentLin" presStyleCnt="0"/>
      <dgm:spPr/>
    </dgm:pt>
    <dgm:pt modelId="{5E4FB7D8-C854-4BA3-AB22-96247164B50C}" type="pres">
      <dgm:prSet presAssocID="{E327AAD2-927A-42C0-9851-1BBCF7C8A90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AE57A4C-E1BC-46C7-AE90-416333CF0AD4}" type="pres">
      <dgm:prSet presAssocID="{E327AAD2-927A-42C0-9851-1BBCF7C8A90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FC3BB-B72B-4DF0-813E-75189D0A7AC8}" type="pres">
      <dgm:prSet presAssocID="{E327AAD2-927A-42C0-9851-1BBCF7C8A901}" presName="negativeSpace" presStyleCnt="0"/>
      <dgm:spPr/>
    </dgm:pt>
    <dgm:pt modelId="{3EF39DF3-0E83-466C-B091-73723E29EBD1}" type="pres">
      <dgm:prSet presAssocID="{E327AAD2-927A-42C0-9851-1BBCF7C8A901}" presName="childText" presStyleLbl="conFgAcc1" presStyleIdx="1" presStyleCnt="4">
        <dgm:presLayoutVars>
          <dgm:bulletEnabled val="1"/>
        </dgm:presLayoutVars>
      </dgm:prSet>
      <dgm:spPr>
        <a:xfrm>
          <a:off x="0" y="176726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4800000"/>
              <a:satOff val="-16668"/>
              <a:lumOff val="2000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4E3F52DF-1233-4961-95A1-21586F006204}" type="pres">
      <dgm:prSet presAssocID="{CF5C29A8-1A38-47B7-B656-69C0303DE7A7}" presName="spaceBetweenRectangles" presStyleCnt="0"/>
      <dgm:spPr/>
    </dgm:pt>
    <dgm:pt modelId="{777C3667-177C-482F-823F-726AD88EF288}" type="pres">
      <dgm:prSet presAssocID="{2D08F2CD-254B-41C5-AE72-584618166970}" presName="parentLin" presStyleCnt="0"/>
      <dgm:spPr/>
    </dgm:pt>
    <dgm:pt modelId="{42F72086-7B6D-4FFB-8BE1-9D38BAC4F805}" type="pres">
      <dgm:prSet presAssocID="{2D08F2CD-254B-41C5-AE72-58461816697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19AA8E4-C47E-4A0B-9771-4382A1B018D0}" type="pres">
      <dgm:prSet presAssocID="{2D08F2CD-254B-41C5-AE72-58461816697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5C0D7-E91B-42DF-A93D-C238E25B3917}" type="pres">
      <dgm:prSet presAssocID="{2D08F2CD-254B-41C5-AE72-584618166970}" presName="negativeSpace" presStyleCnt="0"/>
      <dgm:spPr/>
    </dgm:pt>
    <dgm:pt modelId="{8A8CF662-487E-490B-BC87-2705E205A79C}" type="pres">
      <dgm:prSet presAssocID="{2D08F2CD-254B-41C5-AE72-584618166970}" presName="childText" presStyleLbl="conFgAcc1" presStyleIdx="2" presStyleCnt="4">
        <dgm:presLayoutVars>
          <dgm:bulletEnabled val="1"/>
        </dgm:presLayoutVars>
      </dgm:prSet>
      <dgm:spPr>
        <a:xfrm>
          <a:off x="0" y="303734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9600000"/>
              <a:satOff val="-33335"/>
              <a:lumOff val="40001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C280CDD1-152F-4A41-B631-0AD5B4E7A670}" type="pres">
      <dgm:prSet presAssocID="{F0032F2D-0D77-433C-A6AD-F47A88C01FE5}" presName="spaceBetweenRectangles" presStyleCnt="0"/>
      <dgm:spPr/>
    </dgm:pt>
    <dgm:pt modelId="{9BF4A14F-A45A-497E-A1DE-5D3959044DF2}" type="pres">
      <dgm:prSet presAssocID="{02FA7A20-9E18-4794-AA8E-93899E2C2349}" presName="parentLin" presStyleCnt="0"/>
      <dgm:spPr/>
    </dgm:pt>
    <dgm:pt modelId="{261B719B-EF32-4719-9291-E208BC6D5682}" type="pres">
      <dgm:prSet presAssocID="{02FA7A20-9E18-4794-AA8E-93899E2C234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C46C3B9-7359-4D74-8566-AD95B460B1CC}" type="pres">
      <dgm:prSet presAssocID="{02FA7A20-9E18-4794-AA8E-93899E2C234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78E3A-D0F4-4831-90F4-0E8345E0A289}" type="pres">
      <dgm:prSet presAssocID="{02FA7A20-9E18-4794-AA8E-93899E2C2349}" presName="negativeSpace" presStyleCnt="0"/>
      <dgm:spPr/>
    </dgm:pt>
    <dgm:pt modelId="{A60A9C0C-BF52-49E8-BAD9-245B6FE1F00B}" type="pres">
      <dgm:prSet presAssocID="{02FA7A20-9E18-4794-AA8E-93899E2C2349}" presName="childText" presStyleLbl="conFgAcc1" presStyleIdx="3" presStyleCnt="4">
        <dgm:presLayoutVars>
          <dgm:bulletEnabled val="1"/>
        </dgm:presLayoutVars>
      </dgm:prSet>
      <dgm:spPr>
        <a:xfrm>
          <a:off x="0" y="430742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14400000"/>
              <a:satOff val="-50003"/>
              <a:lumOff val="60001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</dgm:ptLst>
  <dgm:cxnLst>
    <dgm:cxn modelId="{A390710B-3B28-42D2-BC14-845BB412C3FE}" type="presOf" srcId="{02FA7A20-9E18-4794-AA8E-93899E2C2349}" destId="{261B719B-EF32-4719-9291-E208BC6D5682}" srcOrd="0" destOrd="0" presId="urn:microsoft.com/office/officeart/2005/8/layout/list1"/>
    <dgm:cxn modelId="{D4366A3D-7E20-43CF-B766-34695F0148CA}" srcId="{62E1E4EA-15F3-4B02-89A9-8FA0D146F184}" destId="{2D08F2CD-254B-41C5-AE72-584618166970}" srcOrd="2" destOrd="0" parTransId="{A80CFFD3-27F5-47BE-8D25-1A9347AEB3B1}" sibTransId="{F0032F2D-0D77-433C-A6AD-F47A88C01FE5}"/>
    <dgm:cxn modelId="{77FC3F4A-8DB7-43EE-A5D2-7C1AC61B3029}" type="presOf" srcId="{02FA7A20-9E18-4794-AA8E-93899E2C2349}" destId="{7C46C3B9-7359-4D74-8566-AD95B460B1CC}" srcOrd="1" destOrd="0" presId="urn:microsoft.com/office/officeart/2005/8/layout/list1"/>
    <dgm:cxn modelId="{21C67002-DA18-464E-81E1-1D9EC7F59C67}" type="presOf" srcId="{5AC0A08F-027B-45BA-B471-975BF518D0E8}" destId="{10B01291-13D6-4AE7-B41D-1FDA61CCA0C3}" srcOrd="0" destOrd="0" presId="urn:microsoft.com/office/officeart/2005/8/layout/list1"/>
    <dgm:cxn modelId="{3AACE8F5-DF95-4BAF-A9BE-860585A09EE3}" srcId="{62E1E4EA-15F3-4B02-89A9-8FA0D146F184}" destId="{02FA7A20-9E18-4794-AA8E-93899E2C2349}" srcOrd="3" destOrd="0" parTransId="{B19FD3D7-2F05-435F-BD59-67FA02C9D95C}" sibTransId="{3472AF63-8AF3-4362-A17F-93863D713714}"/>
    <dgm:cxn modelId="{BB4F96F0-5053-43AA-B314-E8931C251EFC}" type="presOf" srcId="{62E1E4EA-15F3-4B02-89A9-8FA0D146F184}" destId="{723A32D1-2D80-4760-BBA4-D2784753CD04}" srcOrd="0" destOrd="0" presId="urn:microsoft.com/office/officeart/2005/8/layout/list1"/>
    <dgm:cxn modelId="{235FA418-687D-465E-996B-6674A22E7519}" type="presOf" srcId="{2D08F2CD-254B-41C5-AE72-584618166970}" destId="{42F72086-7B6D-4FFB-8BE1-9D38BAC4F805}" srcOrd="0" destOrd="0" presId="urn:microsoft.com/office/officeart/2005/8/layout/list1"/>
    <dgm:cxn modelId="{D37DC504-F24A-4DAF-B6EF-6614615F4E4A}" srcId="{62E1E4EA-15F3-4B02-89A9-8FA0D146F184}" destId="{E327AAD2-927A-42C0-9851-1BBCF7C8A901}" srcOrd="1" destOrd="0" parTransId="{4DCBC306-23B5-45FA-9956-2D2FFF82B735}" sibTransId="{CF5C29A8-1A38-47B7-B656-69C0303DE7A7}"/>
    <dgm:cxn modelId="{F01EF8CB-82E3-49B3-BC24-7804985F6DD9}" type="presOf" srcId="{2D08F2CD-254B-41C5-AE72-584618166970}" destId="{A19AA8E4-C47E-4A0B-9771-4382A1B018D0}" srcOrd="1" destOrd="0" presId="urn:microsoft.com/office/officeart/2005/8/layout/list1"/>
    <dgm:cxn modelId="{F8C0DF81-73A2-42AF-912C-6A941E092C97}" srcId="{62E1E4EA-15F3-4B02-89A9-8FA0D146F184}" destId="{5AC0A08F-027B-45BA-B471-975BF518D0E8}" srcOrd="0" destOrd="0" parTransId="{05A50D9A-5236-45EE-8B93-338432B89FE8}" sibTransId="{4DF7B5CB-B916-4FB9-B175-4C7F782FA733}"/>
    <dgm:cxn modelId="{9FAEFAF1-98B4-402E-9091-FD3376DC44E3}" type="presOf" srcId="{E327AAD2-927A-42C0-9851-1BBCF7C8A901}" destId="{5E4FB7D8-C854-4BA3-AB22-96247164B50C}" srcOrd="0" destOrd="0" presId="urn:microsoft.com/office/officeart/2005/8/layout/list1"/>
    <dgm:cxn modelId="{B1F87CE6-BAA8-4D74-BBE2-E6A947E0B74A}" type="presOf" srcId="{E327AAD2-927A-42C0-9851-1BBCF7C8A901}" destId="{8AE57A4C-E1BC-46C7-AE90-416333CF0AD4}" srcOrd="1" destOrd="0" presId="urn:microsoft.com/office/officeart/2005/8/layout/list1"/>
    <dgm:cxn modelId="{93E3FECE-5C3B-4662-BF5D-A6DE57AD14B0}" type="presOf" srcId="{5AC0A08F-027B-45BA-B471-975BF518D0E8}" destId="{A6602244-1AAE-4D52-8143-162A70FF1C2D}" srcOrd="1" destOrd="0" presId="urn:microsoft.com/office/officeart/2005/8/layout/list1"/>
    <dgm:cxn modelId="{2A5D4E89-1E99-452E-A9DC-E757AF44E2B4}" type="presParOf" srcId="{723A32D1-2D80-4760-BBA4-D2784753CD04}" destId="{AD21D178-EEDD-4D82-A328-A6980B599B1C}" srcOrd="0" destOrd="0" presId="urn:microsoft.com/office/officeart/2005/8/layout/list1"/>
    <dgm:cxn modelId="{6F7DBCEB-085E-4399-B9BF-97423EC4B073}" type="presParOf" srcId="{AD21D178-EEDD-4D82-A328-A6980B599B1C}" destId="{10B01291-13D6-4AE7-B41D-1FDA61CCA0C3}" srcOrd="0" destOrd="0" presId="urn:microsoft.com/office/officeart/2005/8/layout/list1"/>
    <dgm:cxn modelId="{89BD54B0-7D4D-48EE-942E-3160B9AAE8A3}" type="presParOf" srcId="{AD21D178-EEDD-4D82-A328-A6980B599B1C}" destId="{A6602244-1AAE-4D52-8143-162A70FF1C2D}" srcOrd="1" destOrd="0" presId="urn:microsoft.com/office/officeart/2005/8/layout/list1"/>
    <dgm:cxn modelId="{478C7816-B03D-4B89-839A-2F4B9F044B5E}" type="presParOf" srcId="{723A32D1-2D80-4760-BBA4-D2784753CD04}" destId="{B2BFBAE2-2D7C-47BA-8139-E78091728C6A}" srcOrd="1" destOrd="0" presId="urn:microsoft.com/office/officeart/2005/8/layout/list1"/>
    <dgm:cxn modelId="{1CEA2E68-367F-4AFA-AA56-B08C9E029A64}" type="presParOf" srcId="{723A32D1-2D80-4760-BBA4-D2784753CD04}" destId="{5866020D-03D2-421F-8A97-A689D90BED21}" srcOrd="2" destOrd="0" presId="urn:microsoft.com/office/officeart/2005/8/layout/list1"/>
    <dgm:cxn modelId="{82A071D3-251B-407E-BD5C-416C1DBBE307}" type="presParOf" srcId="{723A32D1-2D80-4760-BBA4-D2784753CD04}" destId="{1736A75B-713C-43BC-A36D-489D1917AD87}" srcOrd="3" destOrd="0" presId="urn:microsoft.com/office/officeart/2005/8/layout/list1"/>
    <dgm:cxn modelId="{5EAC8567-A033-4DFD-94DF-D3437CF60FC9}" type="presParOf" srcId="{723A32D1-2D80-4760-BBA4-D2784753CD04}" destId="{4A8F134E-1FF3-4F49-A51E-74B47B45A180}" srcOrd="4" destOrd="0" presId="urn:microsoft.com/office/officeart/2005/8/layout/list1"/>
    <dgm:cxn modelId="{68E7BB00-1F91-4564-8012-50DB9EFBBF4D}" type="presParOf" srcId="{4A8F134E-1FF3-4F49-A51E-74B47B45A180}" destId="{5E4FB7D8-C854-4BA3-AB22-96247164B50C}" srcOrd="0" destOrd="0" presId="urn:microsoft.com/office/officeart/2005/8/layout/list1"/>
    <dgm:cxn modelId="{311B19F1-E699-423D-9584-D3E1A90F4BD9}" type="presParOf" srcId="{4A8F134E-1FF3-4F49-A51E-74B47B45A180}" destId="{8AE57A4C-E1BC-46C7-AE90-416333CF0AD4}" srcOrd="1" destOrd="0" presId="urn:microsoft.com/office/officeart/2005/8/layout/list1"/>
    <dgm:cxn modelId="{31922B28-7073-4E6E-9B22-56C934B38DC2}" type="presParOf" srcId="{723A32D1-2D80-4760-BBA4-D2784753CD04}" destId="{D89FC3BB-B72B-4DF0-813E-75189D0A7AC8}" srcOrd="5" destOrd="0" presId="urn:microsoft.com/office/officeart/2005/8/layout/list1"/>
    <dgm:cxn modelId="{A8A46968-8647-4B3A-BFB8-FB01CBC07D7F}" type="presParOf" srcId="{723A32D1-2D80-4760-BBA4-D2784753CD04}" destId="{3EF39DF3-0E83-466C-B091-73723E29EBD1}" srcOrd="6" destOrd="0" presId="urn:microsoft.com/office/officeart/2005/8/layout/list1"/>
    <dgm:cxn modelId="{C829A0B5-AC95-4046-BD9A-B94349DE6F09}" type="presParOf" srcId="{723A32D1-2D80-4760-BBA4-D2784753CD04}" destId="{4E3F52DF-1233-4961-95A1-21586F006204}" srcOrd="7" destOrd="0" presId="urn:microsoft.com/office/officeart/2005/8/layout/list1"/>
    <dgm:cxn modelId="{13384541-AF8C-45BF-A46E-573A857EE6F4}" type="presParOf" srcId="{723A32D1-2D80-4760-BBA4-D2784753CD04}" destId="{777C3667-177C-482F-823F-726AD88EF288}" srcOrd="8" destOrd="0" presId="urn:microsoft.com/office/officeart/2005/8/layout/list1"/>
    <dgm:cxn modelId="{674A0B9C-17F8-470A-A5FB-6B1069F349AF}" type="presParOf" srcId="{777C3667-177C-482F-823F-726AD88EF288}" destId="{42F72086-7B6D-4FFB-8BE1-9D38BAC4F805}" srcOrd="0" destOrd="0" presId="urn:microsoft.com/office/officeart/2005/8/layout/list1"/>
    <dgm:cxn modelId="{0D86D9EA-3AC1-4B4D-B7F2-C91B299E53A3}" type="presParOf" srcId="{777C3667-177C-482F-823F-726AD88EF288}" destId="{A19AA8E4-C47E-4A0B-9771-4382A1B018D0}" srcOrd="1" destOrd="0" presId="urn:microsoft.com/office/officeart/2005/8/layout/list1"/>
    <dgm:cxn modelId="{B9178B4C-DCAC-4144-9022-1C66B21B09CC}" type="presParOf" srcId="{723A32D1-2D80-4760-BBA4-D2784753CD04}" destId="{D105C0D7-E91B-42DF-A93D-C238E25B3917}" srcOrd="9" destOrd="0" presId="urn:microsoft.com/office/officeart/2005/8/layout/list1"/>
    <dgm:cxn modelId="{F42247AC-AD05-4BA7-8ECB-6A728080ABE3}" type="presParOf" srcId="{723A32D1-2D80-4760-BBA4-D2784753CD04}" destId="{8A8CF662-487E-490B-BC87-2705E205A79C}" srcOrd="10" destOrd="0" presId="urn:microsoft.com/office/officeart/2005/8/layout/list1"/>
    <dgm:cxn modelId="{930B3236-D9CF-49DB-8FC0-2C7244CED024}" type="presParOf" srcId="{723A32D1-2D80-4760-BBA4-D2784753CD04}" destId="{C280CDD1-152F-4A41-B631-0AD5B4E7A670}" srcOrd="11" destOrd="0" presId="urn:microsoft.com/office/officeart/2005/8/layout/list1"/>
    <dgm:cxn modelId="{51DFECCB-C6F3-4AFF-9290-516FE17B9B22}" type="presParOf" srcId="{723A32D1-2D80-4760-BBA4-D2784753CD04}" destId="{9BF4A14F-A45A-497E-A1DE-5D3959044DF2}" srcOrd="12" destOrd="0" presId="urn:microsoft.com/office/officeart/2005/8/layout/list1"/>
    <dgm:cxn modelId="{641B57C1-5715-4579-A260-A49104D14744}" type="presParOf" srcId="{9BF4A14F-A45A-497E-A1DE-5D3959044DF2}" destId="{261B719B-EF32-4719-9291-E208BC6D5682}" srcOrd="0" destOrd="0" presId="urn:microsoft.com/office/officeart/2005/8/layout/list1"/>
    <dgm:cxn modelId="{F861AEAB-6BBE-4D1F-868F-E8BE509081D4}" type="presParOf" srcId="{9BF4A14F-A45A-497E-A1DE-5D3959044DF2}" destId="{7C46C3B9-7359-4D74-8566-AD95B460B1CC}" srcOrd="1" destOrd="0" presId="urn:microsoft.com/office/officeart/2005/8/layout/list1"/>
    <dgm:cxn modelId="{EB9EFCF1-F189-4CFA-B647-8B8543E9A6EC}" type="presParOf" srcId="{723A32D1-2D80-4760-BBA4-D2784753CD04}" destId="{75E78E3A-D0F4-4831-90F4-0E8345E0A289}" srcOrd="13" destOrd="0" presId="urn:microsoft.com/office/officeart/2005/8/layout/list1"/>
    <dgm:cxn modelId="{51438EE4-6629-44B5-B00D-D1097A955C4F}" type="presParOf" srcId="{723A32D1-2D80-4760-BBA4-D2784753CD04}" destId="{A60A9C0C-BF52-49E8-BAD9-245B6FE1F00B}" srcOrd="14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0FB944-7701-4733-8AFF-9D89F55CADB1}" type="doc">
      <dgm:prSet loTypeId="urn:microsoft.com/office/officeart/2005/8/layout/gear1" loCatId="cycle" qsTypeId="urn:microsoft.com/office/officeart/2005/8/quickstyle/3d1" qsCatId="3D" csTypeId="urn:microsoft.com/office/officeart/2005/8/colors/colorful1" csCatId="colorful" phldr="1"/>
      <dgm:spPr/>
    </dgm:pt>
    <dgm:pt modelId="{C351B05B-4E13-4B11-9A36-E58273D22584}">
      <dgm:prSet phldrT="[Text]"/>
      <dgm:spPr/>
      <dgm:t>
        <a:bodyPr/>
        <a:lstStyle/>
        <a:p>
          <a:r>
            <a:rPr lang="en-ID" dirty="0" smtClean="0"/>
            <a:t>Research-Business Strategies</a:t>
          </a:r>
          <a:endParaRPr lang="en-US" dirty="0"/>
        </a:p>
      </dgm:t>
    </dgm:pt>
    <dgm:pt modelId="{5CBD7B87-C14C-4BD1-ABBA-1877CFABC998}" type="parTrans" cxnId="{441D2E3B-797C-4F1F-9F4A-6134FFFE5EFB}">
      <dgm:prSet/>
      <dgm:spPr/>
      <dgm:t>
        <a:bodyPr/>
        <a:lstStyle/>
        <a:p>
          <a:endParaRPr lang="en-US"/>
        </a:p>
      </dgm:t>
    </dgm:pt>
    <dgm:pt modelId="{F85B491E-172F-4B63-AC84-D235C3AF2326}" type="sibTrans" cxnId="{441D2E3B-797C-4F1F-9F4A-6134FFFE5EFB}">
      <dgm:prSet/>
      <dgm:spPr/>
      <dgm:t>
        <a:bodyPr/>
        <a:lstStyle/>
        <a:p>
          <a:endParaRPr lang="en-US"/>
        </a:p>
      </dgm:t>
    </dgm:pt>
    <dgm:pt modelId="{F82005C9-E311-46E8-9E62-CCD7987057AB}">
      <dgm:prSet phldrT="[Text]"/>
      <dgm:spPr/>
      <dgm:t>
        <a:bodyPr/>
        <a:lstStyle/>
        <a:p>
          <a:r>
            <a:rPr lang="en-ID" dirty="0" smtClean="0"/>
            <a:t>Location and Market Strategies</a:t>
          </a:r>
          <a:endParaRPr lang="en-US" dirty="0"/>
        </a:p>
      </dgm:t>
    </dgm:pt>
    <dgm:pt modelId="{27CF5090-9EE2-4213-BDC0-4D18C8A23629}" type="parTrans" cxnId="{C55407E6-6493-422F-8C1B-A9283296D1CC}">
      <dgm:prSet/>
      <dgm:spPr/>
      <dgm:t>
        <a:bodyPr/>
        <a:lstStyle/>
        <a:p>
          <a:endParaRPr lang="en-US"/>
        </a:p>
      </dgm:t>
    </dgm:pt>
    <dgm:pt modelId="{CA11F601-D454-48FF-A7E2-524449E49A98}" type="sibTrans" cxnId="{C55407E6-6493-422F-8C1B-A9283296D1CC}">
      <dgm:prSet/>
      <dgm:spPr/>
      <dgm:t>
        <a:bodyPr/>
        <a:lstStyle/>
        <a:p>
          <a:endParaRPr lang="en-US"/>
        </a:p>
      </dgm:t>
    </dgm:pt>
    <dgm:pt modelId="{0C823235-C8AA-4D73-9DA6-0950122CB62E}">
      <dgm:prSet phldrT="[Text]"/>
      <dgm:spPr/>
      <dgm:t>
        <a:bodyPr/>
        <a:lstStyle/>
        <a:p>
          <a:r>
            <a:rPr lang="en-ID" dirty="0" smtClean="0"/>
            <a:t>Resources Strategies</a:t>
          </a:r>
          <a:endParaRPr lang="en-US" dirty="0"/>
        </a:p>
      </dgm:t>
    </dgm:pt>
    <dgm:pt modelId="{A8BB954F-5D69-4CE5-B36D-5BA4FB5DD770}" type="parTrans" cxnId="{FA0D87BC-3B6A-408A-BBE2-8DB3B671ED57}">
      <dgm:prSet/>
      <dgm:spPr/>
      <dgm:t>
        <a:bodyPr/>
        <a:lstStyle/>
        <a:p>
          <a:endParaRPr lang="en-US"/>
        </a:p>
      </dgm:t>
    </dgm:pt>
    <dgm:pt modelId="{D227489D-CAD0-4C32-85FA-D5D9506C5EDB}" type="sibTrans" cxnId="{FA0D87BC-3B6A-408A-BBE2-8DB3B671ED57}">
      <dgm:prSet/>
      <dgm:spPr/>
      <dgm:t>
        <a:bodyPr/>
        <a:lstStyle/>
        <a:p>
          <a:endParaRPr lang="en-US"/>
        </a:p>
      </dgm:t>
    </dgm:pt>
    <dgm:pt modelId="{1B75AEE4-6BD8-4B64-B381-7B590FD4F600}" type="pres">
      <dgm:prSet presAssocID="{A90FB944-7701-4733-8AFF-9D89F55CADB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EF87C51-50CB-483F-9BA3-E48E8DCFC65F}" type="pres">
      <dgm:prSet presAssocID="{C351B05B-4E13-4B11-9A36-E58273D2258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92D5D-5B14-48AC-8D96-85994E21642A}" type="pres">
      <dgm:prSet presAssocID="{C351B05B-4E13-4B11-9A36-E58273D22584}" presName="gear1srcNode" presStyleLbl="node1" presStyleIdx="0" presStyleCnt="3"/>
      <dgm:spPr/>
      <dgm:t>
        <a:bodyPr/>
        <a:lstStyle/>
        <a:p>
          <a:endParaRPr lang="en-US"/>
        </a:p>
      </dgm:t>
    </dgm:pt>
    <dgm:pt modelId="{FAE1443D-8FED-4AD1-B466-516F37EFA787}" type="pres">
      <dgm:prSet presAssocID="{C351B05B-4E13-4B11-9A36-E58273D22584}" presName="gear1dstNode" presStyleLbl="node1" presStyleIdx="0" presStyleCnt="3"/>
      <dgm:spPr/>
      <dgm:t>
        <a:bodyPr/>
        <a:lstStyle/>
        <a:p>
          <a:endParaRPr lang="en-US"/>
        </a:p>
      </dgm:t>
    </dgm:pt>
    <dgm:pt modelId="{54EF2E90-D970-444C-BAE8-D7871C39C205}" type="pres">
      <dgm:prSet presAssocID="{F82005C9-E311-46E8-9E62-CCD7987057A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C55BD-DA3F-4326-946B-89012288B176}" type="pres">
      <dgm:prSet presAssocID="{F82005C9-E311-46E8-9E62-CCD7987057AB}" presName="gear2srcNode" presStyleLbl="node1" presStyleIdx="1" presStyleCnt="3"/>
      <dgm:spPr/>
      <dgm:t>
        <a:bodyPr/>
        <a:lstStyle/>
        <a:p>
          <a:endParaRPr lang="en-US"/>
        </a:p>
      </dgm:t>
    </dgm:pt>
    <dgm:pt modelId="{9B6A8409-2CD6-4449-8163-D2B5FA912E97}" type="pres">
      <dgm:prSet presAssocID="{F82005C9-E311-46E8-9E62-CCD7987057AB}" presName="gear2dstNode" presStyleLbl="node1" presStyleIdx="1" presStyleCnt="3"/>
      <dgm:spPr/>
      <dgm:t>
        <a:bodyPr/>
        <a:lstStyle/>
        <a:p>
          <a:endParaRPr lang="en-US"/>
        </a:p>
      </dgm:t>
    </dgm:pt>
    <dgm:pt modelId="{C3B07340-2F6A-4AE3-8F4C-690E60F107CA}" type="pres">
      <dgm:prSet presAssocID="{0C823235-C8AA-4D73-9DA6-0950122CB62E}" presName="gear3" presStyleLbl="node1" presStyleIdx="2" presStyleCnt="3"/>
      <dgm:spPr/>
      <dgm:t>
        <a:bodyPr/>
        <a:lstStyle/>
        <a:p>
          <a:endParaRPr lang="en-US"/>
        </a:p>
      </dgm:t>
    </dgm:pt>
    <dgm:pt modelId="{819D8A75-9E70-4E61-A7A9-780910348D59}" type="pres">
      <dgm:prSet presAssocID="{0C823235-C8AA-4D73-9DA6-0950122CB62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E86EF-1C90-4004-B9ED-0DB0A944DB50}" type="pres">
      <dgm:prSet presAssocID="{0C823235-C8AA-4D73-9DA6-0950122CB62E}" presName="gear3srcNode" presStyleLbl="node1" presStyleIdx="2" presStyleCnt="3"/>
      <dgm:spPr/>
      <dgm:t>
        <a:bodyPr/>
        <a:lstStyle/>
        <a:p>
          <a:endParaRPr lang="en-US"/>
        </a:p>
      </dgm:t>
    </dgm:pt>
    <dgm:pt modelId="{7950B310-F56C-4179-9915-B9C84829DBFE}" type="pres">
      <dgm:prSet presAssocID="{0C823235-C8AA-4D73-9DA6-0950122CB62E}" presName="gear3dstNode" presStyleLbl="node1" presStyleIdx="2" presStyleCnt="3"/>
      <dgm:spPr/>
      <dgm:t>
        <a:bodyPr/>
        <a:lstStyle/>
        <a:p>
          <a:endParaRPr lang="en-US"/>
        </a:p>
      </dgm:t>
    </dgm:pt>
    <dgm:pt modelId="{224C59DB-5A67-48EF-A43C-B71EFD102F4D}" type="pres">
      <dgm:prSet presAssocID="{F85B491E-172F-4B63-AC84-D235C3AF232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CE06DC13-0786-4AC5-AA87-9363E9783F72}" type="pres">
      <dgm:prSet presAssocID="{CA11F601-D454-48FF-A7E2-524449E49A98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F578B01-C5F6-409F-9C72-F98DE673D147}" type="pres">
      <dgm:prSet presAssocID="{D227489D-CAD0-4C32-85FA-D5D9506C5EDB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4026BF7-F5BF-453D-A6AF-D96729BBED0F}" type="presOf" srcId="{0C823235-C8AA-4D73-9DA6-0950122CB62E}" destId="{819D8A75-9E70-4E61-A7A9-780910348D59}" srcOrd="1" destOrd="0" presId="urn:microsoft.com/office/officeart/2005/8/layout/gear1"/>
    <dgm:cxn modelId="{A5598432-E71B-4559-886F-353F29A4E409}" type="presOf" srcId="{0C823235-C8AA-4D73-9DA6-0950122CB62E}" destId="{03BE86EF-1C90-4004-B9ED-0DB0A944DB50}" srcOrd="2" destOrd="0" presId="urn:microsoft.com/office/officeart/2005/8/layout/gear1"/>
    <dgm:cxn modelId="{0E434989-62F7-47A0-89EF-24E1E48DF2B7}" type="presOf" srcId="{F82005C9-E311-46E8-9E62-CCD7987057AB}" destId="{01FC55BD-DA3F-4326-946B-89012288B176}" srcOrd="1" destOrd="0" presId="urn:microsoft.com/office/officeart/2005/8/layout/gear1"/>
    <dgm:cxn modelId="{D24064C5-D426-4DC4-AC6A-F1FB7EE183A7}" type="presOf" srcId="{C351B05B-4E13-4B11-9A36-E58273D22584}" destId="{1D192D5D-5B14-48AC-8D96-85994E21642A}" srcOrd="1" destOrd="0" presId="urn:microsoft.com/office/officeart/2005/8/layout/gear1"/>
    <dgm:cxn modelId="{C12A56E1-BD70-4B0A-BDDC-A58F8B65A1D9}" type="presOf" srcId="{F82005C9-E311-46E8-9E62-CCD7987057AB}" destId="{9B6A8409-2CD6-4449-8163-D2B5FA912E97}" srcOrd="2" destOrd="0" presId="urn:microsoft.com/office/officeart/2005/8/layout/gear1"/>
    <dgm:cxn modelId="{CA47A4A0-3694-48D7-B7BB-69E35ECBC559}" type="presOf" srcId="{0C823235-C8AA-4D73-9DA6-0950122CB62E}" destId="{7950B310-F56C-4179-9915-B9C84829DBFE}" srcOrd="3" destOrd="0" presId="urn:microsoft.com/office/officeart/2005/8/layout/gear1"/>
    <dgm:cxn modelId="{67B3F56B-98DB-4D31-9BBA-18886FEFD3A4}" type="presOf" srcId="{CA11F601-D454-48FF-A7E2-524449E49A98}" destId="{CE06DC13-0786-4AC5-AA87-9363E9783F72}" srcOrd="0" destOrd="0" presId="urn:microsoft.com/office/officeart/2005/8/layout/gear1"/>
    <dgm:cxn modelId="{15C377B0-9FEC-40E2-BB2F-91B99B619591}" type="presOf" srcId="{F85B491E-172F-4B63-AC84-D235C3AF2326}" destId="{224C59DB-5A67-48EF-A43C-B71EFD102F4D}" srcOrd="0" destOrd="0" presId="urn:microsoft.com/office/officeart/2005/8/layout/gear1"/>
    <dgm:cxn modelId="{441D2E3B-797C-4F1F-9F4A-6134FFFE5EFB}" srcId="{A90FB944-7701-4733-8AFF-9D89F55CADB1}" destId="{C351B05B-4E13-4B11-9A36-E58273D22584}" srcOrd="0" destOrd="0" parTransId="{5CBD7B87-C14C-4BD1-ABBA-1877CFABC998}" sibTransId="{F85B491E-172F-4B63-AC84-D235C3AF2326}"/>
    <dgm:cxn modelId="{11DCE382-8528-4799-BCE8-78C2DA409BE1}" type="presOf" srcId="{C351B05B-4E13-4B11-9A36-E58273D22584}" destId="{FAE1443D-8FED-4AD1-B466-516F37EFA787}" srcOrd="2" destOrd="0" presId="urn:microsoft.com/office/officeart/2005/8/layout/gear1"/>
    <dgm:cxn modelId="{94894A12-D569-440C-BC56-EC6793C3B3B3}" type="presOf" srcId="{C351B05B-4E13-4B11-9A36-E58273D22584}" destId="{2EF87C51-50CB-483F-9BA3-E48E8DCFC65F}" srcOrd="0" destOrd="0" presId="urn:microsoft.com/office/officeart/2005/8/layout/gear1"/>
    <dgm:cxn modelId="{FDE628FA-4E93-4A30-A064-8F0FF1A023D7}" type="presOf" srcId="{0C823235-C8AA-4D73-9DA6-0950122CB62E}" destId="{C3B07340-2F6A-4AE3-8F4C-690E60F107CA}" srcOrd="0" destOrd="0" presId="urn:microsoft.com/office/officeart/2005/8/layout/gear1"/>
    <dgm:cxn modelId="{FA0D87BC-3B6A-408A-BBE2-8DB3B671ED57}" srcId="{A90FB944-7701-4733-8AFF-9D89F55CADB1}" destId="{0C823235-C8AA-4D73-9DA6-0950122CB62E}" srcOrd="2" destOrd="0" parTransId="{A8BB954F-5D69-4CE5-B36D-5BA4FB5DD770}" sibTransId="{D227489D-CAD0-4C32-85FA-D5D9506C5EDB}"/>
    <dgm:cxn modelId="{85BD9700-F3B8-4F2C-9294-750DB2C98403}" type="presOf" srcId="{A90FB944-7701-4733-8AFF-9D89F55CADB1}" destId="{1B75AEE4-6BD8-4B64-B381-7B590FD4F600}" srcOrd="0" destOrd="0" presId="urn:microsoft.com/office/officeart/2005/8/layout/gear1"/>
    <dgm:cxn modelId="{C55407E6-6493-422F-8C1B-A9283296D1CC}" srcId="{A90FB944-7701-4733-8AFF-9D89F55CADB1}" destId="{F82005C9-E311-46E8-9E62-CCD7987057AB}" srcOrd="1" destOrd="0" parTransId="{27CF5090-9EE2-4213-BDC0-4D18C8A23629}" sibTransId="{CA11F601-D454-48FF-A7E2-524449E49A98}"/>
    <dgm:cxn modelId="{32E51D57-2A7C-463F-AED9-1C1C4400F570}" type="presOf" srcId="{D227489D-CAD0-4C32-85FA-D5D9506C5EDB}" destId="{0F578B01-C5F6-409F-9C72-F98DE673D147}" srcOrd="0" destOrd="0" presId="urn:microsoft.com/office/officeart/2005/8/layout/gear1"/>
    <dgm:cxn modelId="{D84CF370-A865-47FA-9806-F77B8D784019}" type="presOf" srcId="{F82005C9-E311-46E8-9E62-CCD7987057AB}" destId="{54EF2E90-D970-444C-BAE8-D7871C39C205}" srcOrd="0" destOrd="0" presId="urn:microsoft.com/office/officeart/2005/8/layout/gear1"/>
    <dgm:cxn modelId="{38D89978-4FEB-41B7-BEE8-ACBC10718BD7}" type="presParOf" srcId="{1B75AEE4-6BD8-4B64-B381-7B590FD4F600}" destId="{2EF87C51-50CB-483F-9BA3-E48E8DCFC65F}" srcOrd="0" destOrd="0" presId="urn:microsoft.com/office/officeart/2005/8/layout/gear1"/>
    <dgm:cxn modelId="{68B01AA4-49EB-4072-875B-F682211A25C3}" type="presParOf" srcId="{1B75AEE4-6BD8-4B64-B381-7B590FD4F600}" destId="{1D192D5D-5B14-48AC-8D96-85994E21642A}" srcOrd="1" destOrd="0" presId="urn:microsoft.com/office/officeart/2005/8/layout/gear1"/>
    <dgm:cxn modelId="{940B0742-57FB-446E-A96D-A6EC89C360D7}" type="presParOf" srcId="{1B75AEE4-6BD8-4B64-B381-7B590FD4F600}" destId="{FAE1443D-8FED-4AD1-B466-516F37EFA787}" srcOrd="2" destOrd="0" presId="urn:microsoft.com/office/officeart/2005/8/layout/gear1"/>
    <dgm:cxn modelId="{D4E2F13D-6951-442D-BEF2-BE40E11F088A}" type="presParOf" srcId="{1B75AEE4-6BD8-4B64-B381-7B590FD4F600}" destId="{54EF2E90-D970-444C-BAE8-D7871C39C205}" srcOrd="3" destOrd="0" presId="urn:microsoft.com/office/officeart/2005/8/layout/gear1"/>
    <dgm:cxn modelId="{445FE22D-7346-4459-B81A-7D6E1A57EF76}" type="presParOf" srcId="{1B75AEE4-6BD8-4B64-B381-7B590FD4F600}" destId="{01FC55BD-DA3F-4326-946B-89012288B176}" srcOrd="4" destOrd="0" presId="urn:microsoft.com/office/officeart/2005/8/layout/gear1"/>
    <dgm:cxn modelId="{5AD7B912-3F44-4A26-A5E9-7E8F84ED42BE}" type="presParOf" srcId="{1B75AEE4-6BD8-4B64-B381-7B590FD4F600}" destId="{9B6A8409-2CD6-4449-8163-D2B5FA912E97}" srcOrd="5" destOrd="0" presId="urn:microsoft.com/office/officeart/2005/8/layout/gear1"/>
    <dgm:cxn modelId="{8A13C192-8113-44DB-B801-FE797A3FE433}" type="presParOf" srcId="{1B75AEE4-6BD8-4B64-B381-7B590FD4F600}" destId="{C3B07340-2F6A-4AE3-8F4C-690E60F107CA}" srcOrd="6" destOrd="0" presId="urn:microsoft.com/office/officeart/2005/8/layout/gear1"/>
    <dgm:cxn modelId="{1DBC9E50-F3B3-426F-B1CD-901384813DA8}" type="presParOf" srcId="{1B75AEE4-6BD8-4B64-B381-7B590FD4F600}" destId="{819D8A75-9E70-4E61-A7A9-780910348D59}" srcOrd="7" destOrd="0" presId="urn:microsoft.com/office/officeart/2005/8/layout/gear1"/>
    <dgm:cxn modelId="{F07EC06C-BE61-41C5-AD04-E24F7FC24C22}" type="presParOf" srcId="{1B75AEE4-6BD8-4B64-B381-7B590FD4F600}" destId="{03BE86EF-1C90-4004-B9ED-0DB0A944DB50}" srcOrd="8" destOrd="0" presId="urn:microsoft.com/office/officeart/2005/8/layout/gear1"/>
    <dgm:cxn modelId="{7F26EE58-9CEF-41A4-B16F-65E5F3AB07FE}" type="presParOf" srcId="{1B75AEE4-6BD8-4B64-B381-7B590FD4F600}" destId="{7950B310-F56C-4179-9915-B9C84829DBFE}" srcOrd="9" destOrd="0" presId="urn:microsoft.com/office/officeart/2005/8/layout/gear1"/>
    <dgm:cxn modelId="{394997E7-2D52-4F33-940B-666F523577EE}" type="presParOf" srcId="{1B75AEE4-6BD8-4B64-B381-7B590FD4F600}" destId="{224C59DB-5A67-48EF-A43C-B71EFD102F4D}" srcOrd="10" destOrd="0" presId="urn:microsoft.com/office/officeart/2005/8/layout/gear1"/>
    <dgm:cxn modelId="{8E68ED94-CC2F-4326-AD38-31E7D1351263}" type="presParOf" srcId="{1B75AEE4-6BD8-4B64-B381-7B590FD4F600}" destId="{CE06DC13-0786-4AC5-AA87-9363E9783F72}" srcOrd="11" destOrd="0" presId="urn:microsoft.com/office/officeart/2005/8/layout/gear1"/>
    <dgm:cxn modelId="{B5D2CA54-0CC2-48B4-8ABB-5981FFAC2623}" type="presParOf" srcId="{1B75AEE4-6BD8-4B64-B381-7B590FD4F600}" destId="{0F578B01-C5F6-409F-9C72-F98DE673D14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345765-313A-43B6-874F-EC953E48D0C1}" type="doc">
      <dgm:prSet loTypeId="urn:microsoft.com/office/officeart/2005/8/layout/radial6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6229C8-0010-4976-B146-FC20FB8A3008}">
      <dgm:prSet phldrT="[Text]"/>
      <dgm:spPr/>
      <dgm:t>
        <a:bodyPr/>
        <a:lstStyle/>
        <a:p>
          <a:r>
            <a:rPr lang="en-ID" dirty="0" err="1" smtClean="0"/>
            <a:t>Instalasi</a:t>
          </a:r>
          <a:r>
            <a:rPr lang="en-ID" dirty="0" smtClean="0"/>
            <a:t> </a:t>
          </a:r>
          <a:r>
            <a:rPr lang="en-ID" dirty="0" err="1" smtClean="0"/>
            <a:t>Budidaya</a:t>
          </a:r>
          <a:r>
            <a:rPr lang="en-ID" dirty="0" smtClean="0"/>
            <a:t> </a:t>
          </a:r>
          <a:r>
            <a:rPr lang="en-ID" dirty="0" err="1" smtClean="0"/>
            <a:t>Sidat</a:t>
          </a:r>
          <a:endParaRPr lang="en-US" dirty="0"/>
        </a:p>
      </dgm:t>
    </dgm:pt>
    <dgm:pt modelId="{F9AECD94-3527-42B2-86FC-435465026474}" type="parTrans" cxnId="{8306729A-716B-46C4-9048-3B18FA6AAFB7}">
      <dgm:prSet/>
      <dgm:spPr/>
      <dgm:t>
        <a:bodyPr/>
        <a:lstStyle/>
        <a:p>
          <a:endParaRPr lang="en-US"/>
        </a:p>
      </dgm:t>
    </dgm:pt>
    <dgm:pt modelId="{2C62DF0D-583A-4498-888C-D759BA2CD3EE}" type="sibTrans" cxnId="{8306729A-716B-46C4-9048-3B18FA6AAFB7}">
      <dgm:prSet/>
      <dgm:spPr/>
      <dgm:t>
        <a:bodyPr/>
        <a:lstStyle/>
        <a:p>
          <a:endParaRPr lang="en-US"/>
        </a:p>
      </dgm:t>
    </dgm:pt>
    <dgm:pt modelId="{3DBE0764-E4A7-425F-9A02-F30B6B3AC07E}">
      <dgm:prSet phldrT="[Text]" custT="1"/>
      <dgm:spPr/>
      <dgm:t>
        <a:bodyPr/>
        <a:lstStyle/>
        <a:p>
          <a:r>
            <a:rPr lang="en-ID" sz="1050" dirty="0" smtClean="0"/>
            <a:t>Vertical </a:t>
          </a:r>
          <a:r>
            <a:rPr lang="en-ID" sz="1050" dirty="0" err="1" smtClean="0"/>
            <a:t>dan</a:t>
          </a:r>
          <a:r>
            <a:rPr lang="en-ID" sz="1050" dirty="0" smtClean="0"/>
            <a:t> </a:t>
          </a:r>
          <a:r>
            <a:rPr lang="en-ID" sz="1050" dirty="0" err="1" smtClean="0"/>
            <a:t>Horisntal</a:t>
          </a:r>
          <a:r>
            <a:rPr lang="en-ID" sz="1050" dirty="0" smtClean="0"/>
            <a:t> Aquaculture</a:t>
          </a:r>
          <a:endParaRPr lang="en-US" sz="1050" dirty="0"/>
        </a:p>
      </dgm:t>
    </dgm:pt>
    <dgm:pt modelId="{167DA9A4-593E-4560-BD4C-A4C1484AE5E2}" type="parTrans" cxnId="{6F35DD78-ED92-4DD2-AFCC-4485252F896A}">
      <dgm:prSet/>
      <dgm:spPr/>
      <dgm:t>
        <a:bodyPr/>
        <a:lstStyle/>
        <a:p>
          <a:endParaRPr lang="en-US"/>
        </a:p>
      </dgm:t>
    </dgm:pt>
    <dgm:pt modelId="{E65941FA-FBD3-4729-A04F-5D72F092CB66}" type="sibTrans" cxnId="{6F35DD78-ED92-4DD2-AFCC-4485252F896A}">
      <dgm:prSet/>
      <dgm:spPr/>
      <dgm:t>
        <a:bodyPr/>
        <a:lstStyle/>
        <a:p>
          <a:endParaRPr lang="en-US"/>
        </a:p>
      </dgm:t>
    </dgm:pt>
    <dgm:pt modelId="{133DD8DD-655D-4802-A45D-A336503232E3}">
      <dgm:prSet phldrT="[Text]"/>
      <dgm:spPr/>
      <dgm:t>
        <a:bodyPr/>
        <a:lstStyle/>
        <a:p>
          <a:r>
            <a:rPr lang="en-ID" dirty="0" smtClean="0"/>
            <a:t>Recirculated Aquaculture System</a:t>
          </a:r>
          <a:endParaRPr lang="en-US" dirty="0"/>
        </a:p>
      </dgm:t>
    </dgm:pt>
    <dgm:pt modelId="{997C683F-276A-4AA3-8695-2A9DCC3EB7EC}" type="parTrans" cxnId="{02B7D967-18B6-439A-8F85-D53DD1004879}">
      <dgm:prSet/>
      <dgm:spPr/>
      <dgm:t>
        <a:bodyPr/>
        <a:lstStyle/>
        <a:p>
          <a:endParaRPr lang="en-US"/>
        </a:p>
      </dgm:t>
    </dgm:pt>
    <dgm:pt modelId="{B4B97CA4-B048-486D-9CC8-89197B469C12}" type="sibTrans" cxnId="{02B7D967-18B6-439A-8F85-D53DD1004879}">
      <dgm:prSet/>
      <dgm:spPr/>
      <dgm:t>
        <a:bodyPr/>
        <a:lstStyle/>
        <a:p>
          <a:endParaRPr lang="en-US"/>
        </a:p>
      </dgm:t>
    </dgm:pt>
    <dgm:pt modelId="{71841B7F-5DE3-42A7-A16F-4CD6191A0503}">
      <dgm:prSet phldrT="[Text]"/>
      <dgm:spPr/>
      <dgm:t>
        <a:bodyPr/>
        <a:lstStyle/>
        <a:p>
          <a:r>
            <a:rPr lang="en-ID" dirty="0" err="1" smtClean="0"/>
            <a:t>Sistem</a:t>
          </a:r>
          <a:r>
            <a:rPr lang="en-ID" dirty="0" smtClean="0"/>
            <a:t> </a:t>
          </a:r>
          <a:r>
            <a:rPr lang="en-ID" dirty="0" err="1" smtClean="0"/>
            <a:t>Protokol</a:t>
          </a:r>
          <a:r>
            <a:rPr lang="en-ID" dirty="0" smtClean="0"/>
            <a:t> Handling and Processing</a:t>
          </a:r>
          <a:endParaRPr lang="en-US" dirty="0"/>
        </a:p>
      </dgm:t>
    </dgm:pt>
    <dgm:pt modelId="{1EA98D4A-D127-489A-8BD4-982094D096FE}" type="parTrans" cxnId="{93BA7AC4-91B4-467A-A084-556F1348B53F}">
      <dgm:prSet/>
      <dgm:spPr/>
      <dgm:t>
        <a:bodyPr/>
        <a:lstStyle/>
        <a:p>
          <a:endParaRPr lang="en-US"/>
        </a:p>
      </dgm:t>
    </dgm:pt>
    <dgm:pt modelId="{053FB338-392E-445D-A1FC-7517BA73B0ED}" type="sibTrans" cxnId="{93BA7AC4-91B4-467A-A084-556F1348B53F}">
      <dgm:prSet/>
      <dgm:spPr/>
      <dgm:t>
        <a:bodyPr/>
        <a:lstStyle/>
        <a:p>
          <a:endParaRPr lang="en-US"/>
        </a:p>
      </dgm:t>
    </dgm:pt>
    <dgm:pt modelId="{5D54B26B-A78F-4331-8902-D4C347E9FB11}">
      <dgm:prSet phldrT="[Text]"/>
      <dgm:spPr/>
      <dgm:t>
        <a:bodyPr/>
        <a:lstStyle/>
        <a:p>
          <a:r>
            <a:rPr lang="en-ID" dirty="0" err="1" smtClean="0"/>
            <a:t>Sistem</a:t>
          </a:r>
          <a:r>
            <a:rPr lang="en-ID" dirty="0" smtClean="0"/>
            <a:t> </a:t>
          </a:r>
          <a:r>
            <a:rPr lang="en-ID" dirty="0" err="1" smtClean="0"/>
            <a:t>Protokol</a:t>
          </a:r>
          <a:r>
            <a:rPr lang="en-ID" dirty="0" smtClean="0"/>
            <a:t> Aquaculture</a:t>
          </a:r>
          <a:endParaRPr lang="en-US" dirty="0"/>
        </a:p>
      </dgm:t>
    </dgm:pt>
    <dgm:pt modelId="{56331AFE-E1EE-4B1B-A137-C11E84F455D5}" type="parTrans" cxnId="{A48F6D21-8A68-4782-A3D4-94A66243A2DD}">
      <dgm:prSet/>
      <dgm:spPr/>
      <dgm:t>
        <a:bodyPr/>
        <a:lstStyle/>
        <a:p>
          <a:endParaRPr lang="en-US"/>
        </a:p>
      </dgm:t>
    </dgm:pt>
    <dgm:pt modelId="{6DDBDA31-474C-4314-8B9E-5693914EACE0}" type="sibTrans" cxnId="{A48F6D21-8A68-4782-A3D4-94A66243A2DD}">
      <dgm:prSet/>
      <dgm:spPr/>
      <dgm:t>
        <a:bodyPr/>
        <a:lstStyle/>
        <a:p>
          <a:endParaRPr lang="en-US"/>
        </a:p>
      </dgm:t>
    </dgm:pt>
    <dgm:pt modelId="{B5EFFD29-EAB0-41EA-B20A-463E44450030}">
      <dgm:prSet phldrT="[Text]"/>
      <dgm:spPr/>
      <dgm:t>
        <a:bodyPr/>
        <a:lstStyle/>
        <a:p>
          <a:r>
            <a:rPr lang="en-ID" dirty="0" smtClean="0"/>
            <a:t>Role Model Eel Aquaculture</a:t>
          </a:r>
          <a:endParaRPr lang="en-US" dirty="0"/>
        </a:p>
      </dgm:t>
    </dgm:pt>
    <dgm:pt modelId="{8343ADAB-036D-4B99-8231-9F19DE62E425}" type="parTrans" cxnId="{ADE56D81-C55D-48C3-84C2-F29DDDD379FF}">
      <dgm:prSet/>
      <dgm:spPr/>
      <dgm:t>
        <a:bodyPr/>
        <a:lstStyle/>
        <a:p>
          <a:endParaRPr lang="en-US"/>
        </a:p>
      </dgm:t>
    </dgm:pt>
    <dgm:pt modelId="{FC68D38F-4320-44BC-A21C-20DCA6588574}" type="sibTrans" cxnId="{ADE56D81-C55D-48C3-84C2-F29DDDD379FF}">
      <dgm:prSet/>
      <dgm:spPr/>
      <dgm:t>
        <a:bodyPr/>
        <a:lstStyle/>
        <a:p>
          <a:endParaRPr lang="en-US"/>
        </a:p>
      </dgm:t>
    </dgm:pt>
    <dgm:pt modelId="{E77BCF4E-DFEE-4030-9054-BFAF2E7189E0}" type="pres">
      <dgm:prSet presAssocID="{F2345765-313A-43B6-874F-EC953E48D0C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763201-A1C5-42BF-AFFE-D56A1F52054C}" type="pres">
      <dgm:prSet presAssocID="{056229C8-0010-4976-B146-FC20FB8A3008}" presName="centerShape" presStyleLbl="node0" presStyleIdx="0" presStyleCnt="1"/>
      <dgm:spPr/>
      <dgm:t>
        <a:bodyPr/>
        <a:lstStyle/>
        <a:p>
          <a:endParaRPr lang="en-US"/>
        </a:p>
      </dgm:t>
    </dgm:pt>
    <dgm:pt modelId="{F1F74941-B126-4FBA-B230-A49A7B4EE9F8}" type="pres">
      <dgm:prSet presAssocID="{3DBE0764-E4A7-425F-9A02-F30B6B3AC07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2710D-2253-470C-9DC2-B33A90A76C09}" type="pres">
      <dgm:prSet presAssocID="{3DBE0764-E4A7-425F-9A02-F30B6B3AC07E}" presName="dummy" presStyleCnt="0"/>
      <dgm:spPr/>
    </dgm:pt>
    <dgm:pt modelId="{8C4D6ABF-8251-4FCA-9EAF-7135FE277B15}" type="pres">
      <dgm:prSet presAssocID="{E65941FA-FBD3-4729-A04F-5D72F092CB6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6592F78-955B-4AFA-9CF3-5F2EC393948B}" type="pres">
      <dgm:prSet presAssocID="{133DD8DD-655D-4802-A45D-A336503232E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4F12D-1E94-4A70-8F82-AAA72DB54B7B}" type="pres">
      <dgm:prSet presAssocID="{133DD8DD-655D-4802-A45D-A336503232E3}" presName="dummy" presStyleCnt="0"/>
      <dgm:spPr/>
    </dgm:pt>
    <dgm:pt modelId="{66FB3EEE-D568-4C9C-BBF8-DDCFADC879D1}" type="pres">
      <dgm:prSet presAssocID="{B4B97CA4-B048-486D-9CC8-89197B469C1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79E6332-9027-49DA-9669-7D3D6B83FF73}" type="pres">
      <dgm:prSet presAssocID="{71841B7F-5DE3-42A7-A16F-4CD6191A050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AD7E6-DB57-4F08-AA0B-62B747B48664}" type="pres">
      <dgm:prSet presAssocID="{71841B7F-5DE3-42A7-A16F-4CD6191A0503}" presName="dummy" presStyleCnt="0"/>
      <dgm:spPr/>
    </dgm:pt>
    <dgm:pt modelId="{3A795EE8-12A7-4AF0-9FF2-F0538399D767}" type="pres">
      <dgm:prSet presAssocID="{053FB338-392E-445D-A1FC-7517BA73B0E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5D3A361-9336-49C3-9378-F4E83F37087C}" type="pres">
      <dgm:prSet presAssocID="{5D54B26B-A78F-4331-8902-D4C347E9FB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A2CD7-310D-4416-AEAA-328C88B85F5D}" type="pres">
      <dgm:prSet presAssocID="{5D54B26B-A78F-4331-8902-D4C347E9FB11}" presName="dummy" presStyleCnt="0"/>
      <dgm:spPr/>
    </dgm:pt>
    <dgm:pt modelId="{0436981F-ADDC-4EF7-817D-B2C8AF85ABD7}" type="pres">
      <dgm:prSet presAssocID="{6DDBDA31-474C-4314-8B9E-5693914EACE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69B06AC-0F10-41ED-BA82-BAA81257EDFD}" type="pres">
      <dgm:prSet presAssocID="{B5EFFD29-EAB0-41EA-B20A-463E4445003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48454-37F6-45DC-A74A-BFB20DE65344}" type="pres">
      <dgm:prSet presAssocID="{B5EFFD29-EAB0-41EA-B20A-463E44450030}" presName="dummy" presStyleCnt="0"/>
      <dgm:spPr/>
    </dgm:pt>
    <dgm:pt modelId="{24A7F444-94B7-47FF-8474-7CCFF935C913}" type="pres">
      <dgm:prSet presAssocID="{FC68D38F-4320-44BC-A21C-20DCA6588574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ADE56D81-C55D-48C3-84C2-F29DDDD379FF}" srcId="{056229C8-0010-4976-B146-FC20FB8A3008}" destId="{B5EFFD29-EAB0-41EA-B20A-463E44450030}" srcOrd="4" destOrd="0" parTransId="{8343ADAB-036D-4B99-8231-9F19DE62E425}" sibTransId="{FC68D38F-4320-44BC-A21C-20DCA6588574}"/>
    <dgm:cxn modelId="{99E14CE0-C182-40CE-8927-3F1A8D0E4054}" type="presOf" srcId="{056229C8-0010-4976-B146-FC20FB8A3008}" destId="{91763201-A1C5-42BF-AFFE-D56A1F52054C}" srcOrd="0" destOrd="0" presId="urn:microsoft.com/office/officeart/2005/8/layout/radial6"/>
    <dgm:cxn modelId="{CB9BF378-4A69-4A04-9170-F41A64644DE3}" type="presOf" srcId="{E65941FA-FBD3-4729-A04F-5D72F092CB66}" destId="{8C4D6ABF-8251-4FCA-9EAF-7135FE277B15}" srcOrd="0" destOrd="0" presId="urn:microsoft.com/office/officeart/2005/8/layout/radial6"/>
    <dgm:cxn modelId="{8C728E08-8F9A-495A-8C0B-44F351CF7928}" type="presOf" srcId="{FC68D38F-4320-44BC-A21C-20DCA6588574}" destId="{24A7F444-94B7-47FF-8474-7CCFF935C913}" srcOrd="0" destOrd="0" presId="urn:microsoft.com/office/officeart/2005/8/layout/radial6"/>
    <dgm:cxn modelId="{F9682190-8E86-4205-88CC-B754F6E80F72}" type="presOf" srcId="{053FB338-392E-445D-A1FC-7517BA73B0ED}" destId="{3A795EE8-12A7-4AF0-9FF2-F0538399D767}" srcOrd="0" destOrd="0" presId="urn:microsoft.com/office/officeart/2005/8/layout/radial6"/>
    <dgm:cxn modelId="{7D9F99FB-8376-4EC6-BBE8-1FC5ECE34658}" type="presOf" srcId="{6DDBDA31-474C-4314-8B9E-5693914EACE0}" destId="{0436981F-ADDC-4EF7-817D-B2C8AF85ABD7}" srcOrd="0" destOrd="0" presId="urn:microsoft.com/office/officeart/2005/8/layout/radial6"/>
    <dgm:cxn modelId="{F1E6ED21-B975-4F73-84F7-514277E26A18}" type="presOf" srcId="{B5EFFD29-EAB0-41EA-B20A-463E44450030}" destId="{069B06AC-0F10-41ED-BA82-BAA81257EDFD}" srcOrd="0" destOrd="0" presId="urn:microsoft.com/office/officeart/2005/8/layout/radial6"/>
    <dgm:cxn modelId="{E8A5C30C-41DC-4715-B305-7BF0FF8DC095}" type="presOf" srcId="{3DBE0764-E4A7-425F-9A02-F30B6B3AC07E}" destId="{F1F74941-B126-4FBA-B230-A49A7B4EE9F8}" srcOrd="0" destOrd="0" presId="urn:microsoft.com/office/officeart/2005/8/layout/radial6"/>
    <dgm:cxn modelId="{ECB6C499-EF51-4448-A871-D248E4D6446E}" type="presOf" srcId="{B4B97CA4-B048-486D-9CC8-89197B469C12}" destId="{66FB3EEE-D568-4C9C-BBF8-DDCFADC879D1}" srcOrd="0" destOrd="0" presId="urn:microsoft.com/office/officeart/2005/8/layout/radial6"/>
    <dgm:cxn modelId="{8306729A-716B-46C4-9048-3B18FA6AAFB7}" srcId="{F2345765-313A-43B6-874F-EC953E48D0C1}" destId="{056229C8-0010-4976-B146-FC20FB8A3008}" srcOrd="0" destOrd="0" parTransId="{F9AECD94-3527-42B2-86FC-435465026474}" sibTransId="{2C62DF0D-583A-4498-888C-D759BA2CD3EE}"/>
    <dgm:cxn modelId="{C4D25439-E0B0-49EB-A061-1831374A244A}" type="presOf" srcId="{133DD8DD-655D-4802-A45D-A336503232E3}" destId="{C6592F78-955B-4AFA-9CF3-5F2EC393948B}" srcOrd="0" destOrd="0" presId="urn:microsoft.com/office/officeart/2005/8/layout/radial6"/>
    <dgm:cxn modelId="{A48F6D21-8A68-4782-A3D4-94A66243A2DD}" srcId="{056229C8-0010-4976-B146-FC20FB8A3008}" destId="{5D54B26B-A78F-4331-8902-D4C347E9FB11}" srcOrd="3" destOrd="0" parTransId="{56331AFE-E1EE-4B1B-A137-C11E84F455D5}" sibTransId="{6DDBDA31-474C-4314-8B9E-5693914EACE0}"/>
    <dgm:cxn modelId="{9FA01790-D79B-44F2-9C97-8F3522F212C7}" type="presOf" srcId="{71841B7F-5DE3-42A7-A16F-4CD6191A0503}" destId="{979E6332-9027-49DA-9669-7D3D6B83FF73}" srcOrd="0" destOrd="0" presId="urn:microsoft.com/office/officeart/2005/8/layout/radial6"/>
    <dgm:cxn modelId="{6F35DD78-ED92-4DD2-AFCC-4485252F896A}" srcId="{056229C8-0010-4976-B146-FC20FB8A3008}" destId="{3DBE0764-E4A7-425F-9A02-F30B6B3AC07E}" srcOrd="0" destOrd="0" parTransId="{167DA9A4-593E-4560-BD4C-A4C1484AE5E2}" sibTransId="{E65941FA-FBD3-4729-A04F-5D72F092CB66}"/>
    <dgm:cxn modelId="{7DA7CDAF-CCB1-464F-970F-8496C71BF593}" type="presOf" srcId="{F2345765-313A-43B6-874F-EC953E48D0C1}" destId="{E77BCF4E-DFEE-4030-9054-BFAF2E7189E0}" srcOrd="0" destOrd="0" presId="urn:microsoft.com/office/officeart/2005/8/layout/radial6"/>
    <dgm:cxn modelId="{93BA7AC4-91B4-467A-A084-556F1348B53F}" srcId="{056229C8-0010-4976-B146-FC20FB8A3008}" destId="{71841B7F-5DE3-42A7-A16F-4CD6191A0503}" srcOrd="2" destOrd="0" parTransId="{1EA98D4A-D127-489A-8BD4-982094D096FE}" sibTransId="{053FB338-392E-445D-A1FC-7517BA73B0ED}"/>
    <dgm:cxn modelId="{58F153CC-3598-474F-8A8C-E74A8B258D61}" type="presOf" srcId="{5D54B26B-A78F-4331-8902-D4C347E9FB11}" destId="{15D3A361-9336-49C3-9378-F4E83F37087C}" srcOrd="0" destOrd="0" presId="urn:microsoft.com/office/officeart/2005/8/layout/radial6"/>
    <dgm:cxn modelId="{02B7D967-18B6-439A-8F85-D53DD1004879}" srcId="{056229C8-0010-4976-B146-FC20FB8A3008}" destId="{133DD8DD-655D-4802-A45D-A336503232E3}" srcOrd="1" destOrd="0" parTransId="{997C683F-276A-4AA3-8695-2A9DCC3EB7EC}" sibTransId="{B4B97CA4-B048-486D-9CC8-89197B469C12}"/>
    <dgm:cxn modelId="{1A78A2A9-5B48-4AE5-B098-7D07F6F95613}" type="presParOf" srcId="{E77BCF4E-DFEE-4030-9054-BFAF2E7189E0}" destId="{91763201-A1C5-42BF-AFFE-D56A1F52054C}" srcOrd="0" destOrd="0" presId="urn:microsoft.com/office/officeart/2005/8/layout/radial6"/>
    <dgm:cxn modelId="{A37C8012-9BB8-445F-AFE7-7B130C2C2A53}" type="presParOf" srcId="{E77BCF4E-DFEE-4030-9054-BFAF2E7189E0}" destId="{F1F74941-B126-4FBA-B230-A49A7B4EE9F8}" srcOrd="1" destOrd="0" presId="urn:microsoft.com/office/officeart/2005/8/layout/radial6"/>
    <dgm:cxn modelId="{7A962C9D-C797-43F4-B4C0-8D0B80C7A798}" type="presParOf" srcId="{E77BCF4E-DFEE-4030-9054-BFAF2E7189E0}" destId="{5372710D-2253-470C-9DC2-B33A90A76C09}" srcOrd="2" destOrd="0" presId="urn:microsoft.com/office/officeart/2005/8/layout/radial6"/>
    <dgm:cxn modelId="{0EF8173A-9E81-4F34-8E2C-2BB2AFD0CD53}" type="presParOf" srcId="{E77BCF4E-DFEE-4030-9054-BFAF2E7189E0}" destId="{8C4D6ABF-8251-4FCA-9EAF-7135FE277B15}" srcOrd="3" destOrd="0" presId="urn:microsoft.com/office/officeart/2005/8/layout/radial6"/>
    <dgm:cxn modelId="{BF44843B-0F9E-452E-8D43-231D59EC99CE}" type="presParOf" srcId="{E77BCF4E-DFEE-4030-9054-BFAF2E7189E0}" destId="{C6592F78-955B-4AFA-9CF3-5F2EC393948B}" srcOrd="4" destOrd="0" presId="urn:microsoft.com/office/officeart/2005/8/layout/radial6"/>
    <dgm:cxn modelId="{B6BA06EA-014A-42D9-8033-05438410AD6C}" type="presParOf" srcId="{E77BCF4E-DFEE-4030-9054-BFAF2E7189E0}" destId="{A1D4F12D-1E94-4A70-8F82-AAA72DB54B7B}" srcOrd="5" destOrd="0" presId="urn:microsoft.com/office/officeart/2005/8/layout/radial6"/>
    <dgm:cxn modelId="{92ADB3B8-55F7-43FB-9B42-724C1C02607A}" type="presParOf" srcId="{E77BCF4E-DFEE-4030-9054-BFAF2E7189E0}" destId="{66FB3EEE-D568-4C9C-BBF8-DDCFADC879D1}" srcOrd="6" destOrd="0" presId="urn:microsoft.com/office/officeart/2005/8/layout/radial6"/>
    <dgm:cxn modelId="{153C921E-146F-4EB5-B35D-2B8DFD11CC51}" type="presParOf" srcId="{E77BCF4E-DFEE-4030-9054-BFAF2E7189E0}" destId="{979E6332-9027-49DA-9669-7D3D6B83FF73}" srcOrd="7" destOrd="0" presId="urn:microsoft.com/office/officeart/2005/8/layout/radial6"/>
    <dgm:cxn modelId="{AAE92D41-0B68-43DE-AB03-773A1A867D52}" type="presParOf" srcId="{E77BCF4E-DFEE-4030-9054-BFAF2E7189E0}" destId="{0B3AD7E6-DB57-4F08-AA0B-62B747B48664}" srcOrd="8" destOrd="0" presId="urn:microsoft.com/office/officeart/2005/8/layout/radial6"/>
    <dgm:cxn modelId="{D0F66667-AA7F-4FC6-A736-F9EFD3BE5DC9}" type="presParOf" srcId="{E77BCF4E-DFEE-4030-9054-BFAF2E7189E0}" destId="{3A795EE8-12A7-4AF0-9FF2-F0538399D767}" srcOrd="9" destOrd="0" presId="urn:microsoft.com/office/officeart/2005/8/layout/radial6"/>
    <dgm:cxn modelId="{9FAE0859-07D0-4CB2-8022-26ED76FC7ED1}" type="presParOf" srcId="{E77BCF4E-DFEE-4030-9054-BFAF2E7189E0}" destId="{15D3A361-9336-49C3-9378-F4E83F37087C}" srcOrd="10" destOrd="0" presId="urn:microsoft.com/office/officeart/2005/8/layout/radial6"/>
    <dgm:cxn modelId="{B1C5F7B0-96EA-4E13-8D74-CDA1A0A14F03}" type="presParOf" srcId="{E77BCF4E-DFEE-4030-9054-BFAF2E7189E0}" destId="{48EA2CD7-310D-4416-AEAA-328C88B85F5D}" srcOrd="11" destOrd="0" presId="urn:microsoft.com/office/officeart/2005/8/layout/radial6"/>
    <dgm:cxn modelId="{6E9756BA-3D19-4351-BA4A-B3FAE249340A}" type="presParOf" srcId="{E77BCF4E-DFEE-4030-9054-BFAF2E7189E0}" destId="{0436981F-ADDC-4EF7-817D-B2C8AF85ABD7}" srcOrd="12" destOrd="0" presId="urn:microsoft.com/office/officeart/2005/8/layout/radial6"/>
    <dgm:cxn modelId="{707E7C6D-7A2C-469B-B6E5-D28930CA66ED}" type="presParOf" srcId="{E77BCF4E-DFEE-4030-9054-BFAF2E7189E0}" destId="{069B06AC-0F10-41ED-BA82-BAA81257EDFD}" srcOrd="13" destOrd="0" presId="urn:microsoft.com/office/officeart/2005/8/layout/radial6"/>
    <dgm:cxn modelId="{066755A6-3B8D-4125-84F4-CD2CAD7A682C}" type="presParOf" srcId="{E77BCF4E-DFEE-4030-9054-BFAF2E7189E0}" destId="{94148454-37F6-45DC-A74A-BFB20DE65344}" srcOrd="14" destOrd="0" presId="urn:microsoft.com/office/officeart/2005/8/layout/radial6"/>
    <dgm:cxn modelId="{C2EC16EC-7194-4CBC-8E24-4D9E2E05536F}" type="presParOf" srcId="{E77BCF4E-DFEE-4030-9054-BFAF2E7189E0}" destId="{24A7F444-94B7-47FF-8474-7CCFF935C913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AC94AD-77DD-4A6E-B3E1-EFCD745A1E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2529A-EDB1-4B6D-9A1A-BA8F77CD5B07}">
      <dgm:prSet phldrT="[Text]" custT="1"/>
      <dgm:spPr/>
      <dgm:t>
        <a:bodyPr/>
        <a:lstStyle/>
        <a:p>
          <a:r>
            <a:rPr lang="en-ID" sz="2400" dirty="0" err="1" smtClean="0"/>
            <a:t>Menyediakan</a:t>
          </a:r>
          <a:r>
            <a:rPr lang="en-ID" sz="2400" dirty="0" smtClean="0"/>
            <a:t> </a:t>
          </a:r>
          <a:r>
            <a:rPr lang="en-ID" sz="2400" dirty="0" err="1" smtClean="0"/>
            <a:t>lahan</a:t>
          </a:r>
          <a:r>
            <a:rPr lang="en-ID" sz="2400" dirty="0" smtClean="0"/>
            <a:t> </a:t>
          </a:r>
          <a:r>
            <a:rPr lang="en-ID" sz="2400" dirty="0" err="1" smtClean="0"/>
            <a:t>dan</a:t>
          </a:r>
          <a:r>
            <a:rPr lang="en-ID" sz="2400" dirty="0" smtClean="0"/>
            <a:t> </a:t>
          </a:r>
          <a:r>
            <a:rPr lang="en-ID" sz="2400" dirty="0" err="1" smtClean="0"/>
            <a:t>fasilitas</a:t>
          </a:r>
          <a:r>
            <a:rPr lang="en-ID" sz="2400" dirty="0" smtClean="0"/>
            <a:t> </a:t>
          </a:r>
          <a:r>
            <a:rPr lang="en-ID" sz="2400" dirty="0" err="1" smtClean="0"/>
            <a:t>terbatas</a:t>
          </a:r>
          <a:endParaRPr lang="en-US" sz="2400" dirty="0"/>
        </a:p>
      </dgm:t>
    </dgm:pt>
    <dgm:pt modelId="{8D792D0D-0EC3-4A3A-92C7-7704878D5AD2}" type="parTrans" cxnId="{CE93844A-0B39-48B6-A38F-E1D626C2EEC9}">
      <dgm:prSet/>
      <dgm:spPr/>
      <dgm:t>
        <a:bodyPr/>
        <a:lstStyle/>
        <a:p>
          <a:endParaRPr lang="en-US"/>
        </a:p>
      </dgm:t>
    </dgm:pt>
    <dgm:pt modelId="{18F6CF63-744D-4C2A-B128-11A5C91EC1F5}" type="sibTrans" cxnId="{CE93844A-0B39-48B6-A38F-E1D626C2EEC9}">
      <dgm:prSet/>
      <dgm:spPr/>
      <dgm:t>
        <a:bodyPr/>
        <a:lstStyle/>
        <a:p>
          <a:endParaRPr lang="en-US"/>
        </a:p>
      </dgm:t>
    </dgm:pt>
    <dgm:pt modelId="{4E82FA09-CED0-47FA-ADC3-490C74A9BF37}">
      <dgm:prSet phldrT="[Text]" custT="1"/>
      <dgm:spPr/>
      <dgm:t>
        <a:bodyPr/>
        <a:lstStyle/>
        <a:p>
          <a:r>
            <a:rPr lang="en-ID" sz="2400" dirty="0" err="1" smtClean="0"/>
            <a:t>Membantu</a:t>
          </a:r>
          <a:r>
            <a:rPr lang="en-ID" sz="2400" dirty="0" smtClean="0"/>
            <a:t> </a:t>
          </a:r>
          <a:r>
            <a:rPr lang="en-ID" sz="2400" dirty="0" err="1" smtClean="0"/>
            <a:t>riset</a:t>
          </a:r>
          <a:r>
            <a:rPr lang="en-ID" sz="2400" dirty="0" smtClean="0"/>
            <a:t> </a:t>
          </a:r>
          <a:r>
            <a:rPr lang="en-ID" sz="2400" dirty="0" err="1" smtClean="0"/>
            <a:t>akuakultur</a:t>
          </a:r>
          <a:r>
            <a:rPr lang="en-ID" sz="2400" dirty="0" smtClean="0"/>
            <a:t> </a:t>
          </a:r>
          <a:r>
            <a:rPr lang="en-ID" sz="2400" dirty="0" err="1" smtClean="0"/>
            <a:t>sidat</a:t>
          </a:r>
          <a:endParaRPr lang="en-US" sz="2400" dirty="0"/>
        </a:p>
      </dgm:t>
    </dgm:pt>
    <dgm:pt modelId="{8CA90F59-FAE9-42D1-B16A-F66E03ABF570}" type="parTrans" cxnId="{01CEA80E-FCCD-4EF8-AC29-93477BDF5F40}">
      <dgm:prSet/>
      <dgm:spPr/>
      <dgm:t>
        <a:bodyPr/>
        <a:lstStyle/>
        <a:p>
          <a:endParaRPr lang="en-US"/>
        </a:p>
      </dgm:t>
    </dgm:pt>
    <dgm:pt modelId="{6A7B99B2-A863-404A-818B-E07284F0618D}" type="sibTrans" cxnId="{01CEA80E-FCCD-4EF8-AC29-93477BDF5F40}">
      <dgm:prSet/>
      <dgm:spPr/>
      <dgm:t>
        <a:bodyPr/>
        <a:lstStyle/>
        <a:p>
          <a:endParaRPr lang="en-US"/>
        </a:p>
      </dgm:t>
    </dgm:pt>
    <dgm:pt modelId="{09F3FF1C-2916-4F97-A6E8-F9E849AF28CF}">
      <dgm:prSet phldrT="[Text]" custT="1"/>
      <dgm:spPr/>
      <dgm:t>
        <a:bodyPr/>
        <a:lstStyle/>
        <a:p>
          <a:r>
            <a:rPr lang="en-ID" sz="2400" dirty="0" err="1" smtClean="0"/>
            <a:t>Membantu</a:t>
          </a:r>
          <a:r>
            <a:rPr lang="en-ID" sz="2400" dirty="0" smtClean="0"/>
            <a:t> </a:t>
          </a:r>
          <a:r>
            <a:rPr lang="en-ID" sz="2400" dirty="0" err="1" smtClean="0"/>
            <a:t>menyusun</a:t>
          </a:r>
          <a:r>
            <a:rPr lang="en-ID" sz="2400" dirty="0" smtClean="0"/>
            <a:t> </a:t>
          </a:r>
          <a:r>
            <a:rPr lang="en-ID" sz="2400" dirty="0" err="1" smtClean="0"/>
            <a:t>sistem</a:t>
          </a:r>
          <a:r>
            <a:rPr lang="en-ID" sz="2400" dirty="0" smtClean="0"/>
            <a:t> </a:t>
          </a:r>
          <a:r>
            <a:rPr lang="en-ID" sz="2400" dirty="0" err="1" smtClean="0"/>
            <a:t>operasional</a:t>
          </a:r>
          <a:r>
            <a:rPr lang="en-ID" sz="2400" dirty="0" smtClean="0"/>
            <a:t> </a:t>
          </a:r>
          <a:r>
            <a:rPr lang="en-ID" sz="2400" dirty="0" err="1" smtClean="0"/>
            <a:t>riset-bisnis</a:t>
          </a:r>
          <a:r>
            <a:rPr lang="en-ID" sz="2400" dirty="0" smtClean="0"/>
            <a:t> </a:t>
          </a:r>
          <a:r>
            <a:rPr lang="en-ID" sz="2400" dirty="0" err="1" smtClean="0"/>
            <a:t>budidaya</a:t>
          </a:r>
          <a:r>
            <a:rPr lang="en-ID" sz="2400" dirty="0" smtClean="0"/>
            <a:t> </a:t>
          </a:r>
          <a:r>
            <a:rPr lang="en-ID" sz="2400" dirty="0" err="1" smtClean="0"/>
            <a:t>sidat</a:t>
          </a:r>
          <a:endParaRPr lang="en-US" sz="2400" dirty="0"/>
        </a:p>
      </dgm:t>
    </dgm:pt>
    <dgm:pt modelId="{3453F14F-FE2E-4CDE-9AC7-B64B2E9109E9}" type="parTrans" cxnId="{467F3A1F-F314-44E7-BFBA-DE4825BB4B9D}">
      <dgm:prSet/>
      <dgm:spPr/>
      <dgm:t>
        <a:bodyPr/>
        <a:lstStyle/>
        <a:p>
          <a:endParaRPr lang="en-US"/>
        </a:p>
      </dgm:t>
    </dgm:pt>
    <dgm:pt modelId="{0AC93BEA-5CE9-4B85-9490-581F817E27EF}" type="sibTrans" cxnId="{467F3A1F-F314-44E7-BFBA-DE4825BB4B9D}">
      <dgm:prSet/>
      <dgm:spPr/>
      <dgm:t>
        <a:bodyPr/>
        <a:lstStyle/>
        <a:p>
          <a:endParaRPr lang="en-US"/>
        </a:p>
      </dgm:t>
    </dgm:pt>
    <dgm:pt modelId="{BC21E29F-AD32-4581-B23C-14F1A6EA8C2A}" type="pres">
      <dgm:prSet presAssocID="{84AC94AD-77DD-4A6E-B3E1-EFCD745A1E0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F3B4F9-806D-4B43-92B6-E93E8A98C646}" type="pres">
      <dgm:prSet presAssocID="{3092529A-EDB1-4B6D-9A1A-BA8F77CD5B07}" presName="parentLin" presStyleCnt="0"/>
      <dgm:spPr/>
    </dgm:pt>
    <dgm:pt modelId="{34C74448-DCB4-4122-9195-BB0FA12E5288}" type="pres">
      <dgm:prSet presAssocID="{3092529A-EDB1-4B6D-9A1A-BA8F77CD5B0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589C437-720C-4E32-B6D9-FBCA4D5CC075}" type="pres">
      <dgm:prSet presAssocID="{3092529A-EDB1-4B6D-9A1A-BA8F77CD5B07}" presName="parentText" presStyleLbl="node1" presStyleIdx="0" presStyleCnt="3" custScaleX="1186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3448F-3BD6-4459-BDF4-416663E964A7}" type="pres">
      <dgm:prSet presAssocID="{3092529A-EDB1-4B6D-9A1A-BA8F77CD5B07}" presName="negativeSpace" presStyleCnt="0"/>
      <dgm:spPr/>
    </dgm:pt>
    <dgm:pt modelId="{E34EA032-CFE6-447F-91AD-A16FD9D2B021}" type="pres">
      <dgm:prSet presAssocID="{3092529A-EDB1-4B6D-9A1A-BA8F77CD5B07}" presName="childText" presStyleLbl="conFgAcc1" presStyleIdx="0" presStyleCnt="3">
        <dgm:presLayoutVars>
          <dgm:bulletEnabled val="1"/>
        </dgm:presLayoutVars>
      </dgm:prSet>
      <dgm:spPr/>
    </dgm:pt>
    <dgm:pt modelId="{027BF248-9415-45E9-9B87-F4C814565A8C}" type="pres">
      <dgm:prSet presAssocID="{18F6CF63-744D-4C2A-B128-11A5C91EC1F5}" presName="spaceBetweenRectangles" presStyleCnt="0"/>
      <dgm:spPr/>
    </dgm:pt>
    <dgm:pt modelId="{879D3FCE-0DEA-4203-9789-8F80A546D2DF}" type="pres">
      <dgm:prSet presAssocID="{4E82FA09-CED0-47FA-ADC3-490C74A9BF37}" presName="parentLin" presStyleCnt="0"/>
      <dgm:spPr/>
    </dgm:pt>
    <dgm:pt modelId="{284BB909-5EDF-43AE-B9FB-0BBD0909352F}" type="pres">
      <dgm:prSet presAssocID="{4E82FA09-CED0-47FA-ADC3-490C74A9BF3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20B292C-CA85-41BB-8C1F-3E7CB031C6CF}" type="pres">
      <dgm:prSet presAssocID="{4E82FA09-CED0-47FA-ADC3-490C74A9BF37}" presName="parentText" presStyleLbl="node1" presStyleIdx="1" presStyleCnt="3" custScaleX="1218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A35BB-9D62-4D2D-A4C6-8C1B67FD63D3}" type="pres">
      <dgm:prSet presAssocID="{4E82FA09-CED0-47FA-ADC3-490C74A9BF37}" presName="negativeSpace" presStyleCnt="0"/>
      <dgm:spPr/>
    </dgm:pt>
    <dgm:pt modelId="{04C1358B-82BD-445A-A8DA-4D81F2CC3ADF}" type="pres">
      <dgm:prSet presAssocID="{4E82FA09-CED0-47FA-ADC3-490C74A9BF37}" presName="childText" presStyleLbl="conFgAcc1" presStyleIdx="1" presStyleCnt="3">
        <dgm:presLayoutVars>
          <dgm:bulletEnabled val="1"/>
        </dgm:presLayoutVars>
      </dgm:prSet>
      <dgm:spPr/>
    </dgm:pt>
    <dgm:pt modelId="{EE61C170-5DD8-4D48-9A12-47B966962D0B}" type="pres">
      <dgm:prSet presAssocID="{6A7B99B2-A863-404A-818B-E07284F0618D}" presName="spaceBetweenRectangles" presStyleCnt="0"/>
      <dgm:spPr/>
    </dgm:pt>
    <dgm:pt modelId="{4BA9EA11-912E-497C-B21B-77D4B4DBE559}" type="pres">
      <dgm:prSet presAssocID="{09F3FF1C-2916-4F97-A6E8-F9E849AF28CF}" presName="parentLin" presStyleCnt="0"/>
      <dgm:spPr/>
    </dgm:pt>
    <dgm:pt modelId="{3EE12355-ED84-49F8-9303-A94DD13C9D63}" type="pres">
      <dgm:prSet presAssocID="{09F3FF1C-2916-4F97-A6E8-F9E849AF28C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FDE7625-0105-4D11-873F-C5DB8143ADE7}" type="pres">
      <dgm:prSet presAssocID="{09F3FF1C-2916-4F97-A6E8-F9E849AF28CF}" presName="parentText" presStyleLbl="node1" presStyleIdx="2" presStyleCnt="3" custScaleX="1238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7931F-E927-4B46-B9F7-E2929DF03195}" type="pres">
      <dgm:prSet presAssocID="{09F3FF1C-2916-4F97-A6E8-F9E849AF28CF}" presName="negativeSpace" presStyleCnt="0"/>
      <dgm:spPr/>
    </dgm:pt>
    <dgm:pt modelId="{6D624C23-8CC2-4836-A190-F7899758EF2C}" type="pres">
      <dgm:prSet presAssocID="{09F3FF1C-2916-4F97-A6E8-F9E849AF28C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20E6CC-57C6-45A2-AC18-FEFD677034BF}" type="presOf" srcId="{09F3FF1C-2916-4F97-A6E8-F9E849AF28CF}" destId="{3EE12355-ED84-49F8-9303-A94DD13C9D63}" srcOrd="0" destOrd="0" presId="urn:microsoft.com/office/officeart/2005/8/layout/list1"/>
    <dgm:cxn modelId="{01CEA80E-FCCD-4EF8-AC29-93477BDF5F40}" srcId="{84AC94AD-77DD-4A6E-B3E1-EFCD745A1E04}" destId="{4E82FA09-CED0-47FA-ADC3-490C74A9BF37}" srcOrd="1" destOrd="0" parTransId="{8CA90F59-FAE9-42D1-B16A-F66E03ABF570}" sibTransId="{6A7B99B2-A863-404A-818B-E07284F0618D}"/>
    <dgm:cxn modelId="{47E72B8B-3EA2-48F6-8B89-FA5B21C09F08}" type="presOf" srcId="{09F3FF1C-2916-4F97-A6E8-F9E849AF28CF}" destId="{5FDE7625-0105-4D11-873F-C5DB8143ADE7}" srcOrd="1" destOrd="0" presId="urn:microsoft.com/office/officeart/2005/8/layout/list1"/>
    <dgm:cxn modelId="{55A0416D-6C2F-4EE2-ACC1-918A75EE8551}" type="presOf" srcId="{3092529A-EDB1-4B6D-9A1A-BA8F77CD5B07}" destId="{9589C437-720C-4E32-B6D9-FBCA4D5CC075}" srcOrd="1" destOrd="0" presId="urn:microsoft.com/office/officeart/2005/8/layout/list1"/>
    <dgm:cxn modelId="{8BB21C89-C2DB-4DD8-8DEB-A866573D1D81}" type="presOf" srcId="{4E82FA09-CED0-47FA-ADC3-490C74A9BF37}" destId="{720B292C-CA85-41BB-8C1F-3E7CB031C6CF}" srcOrd="1" destOrd="0" presId="urn:microsoft.com/office/officeart/2005/8/layout/list1"/>
    <dgm:cxn modelId="{47EEEBF1-922F-48E4-8FA7-E5E8B6C877E9}" type="presOf" srcId="{84AC94AD-77DD-4A6E-B3E1-EFCD745A1E04}" destId="{BC21E29F-AD32-4581-B23C-14F1A6EA8C2A}" srcOrd="0" destOrd="0" presId="urn:microsoft.com/office/officeart/2005/8/layout/list1"/>
    <dgm:cxn modelId="{55602B73-407E-4DC9-BDF6-44C928FE779E}" type="presOf" srcId="{3092529A-EDB1-4B6D-9A1A-BA8F77CD5B07}" destId="{34C74448-DCB4-4122-9195-BB0FA12E5288}" srcOrd="0" destOrd="0" presId="urn:microsoft.com/office/officeart/2005/8/layout/list1"/>
    <dgm:cxn modelId="{467F3A1F-F314-44E7-BFBA-DE4825BB4B9D}" srcId="{84AC94AD-77DD-4A6E-B3E1-EFCD745A1E04}" destId="{09F3FF1C-2916-4F97-A6E8-F9E849AF28CF}" srcOrd="2" destOrd="0" parTransId="{3453F14F-FE2E-4CDE-9AC7-B64B2E9109E9}" sibTransId="{0AC93BEA-5CE9-4B85-9490-581F817E27EF}"/>
    <dgm:cxn modelId="{CE93844A-0B39-48B6-A38F-E1D626C2EEC9}" srcId="{84AC94AD-77DD-4A6E-B3E1-EFCD745A1E04}" destId="{3092529A-EDB1-4B6D-9A1A-BA8F77CD5B07}" srcOrd="0" destOrd="0" parTransId="{8D792D0D-0EC3-4A3A-92C7-7704878D5AD2}" sibTransId="{18F6CF63-744D-4C2A-B128-11A5C91EC1F5}"/>
    <dgm:cxn modelId="{7D052D7A-0A73-413D-92DC-F52EF2832F5A}" type="presOf" srcId="{4E82FA09-CED0-47FA-ADC3-490C74A9BF37}" destId="{284BB909-5EDF-43AE-B9FB-0BBD0909352F}" srcOrd="0" destOrd="0" presId="urn:microsoft.com/office/officeart/2005/8/layout/list1"/>
    <dgm:cxn modelId="{3AB379EA-CF03-4754-B04F-A19B619399CC}" type="presParOf" srcId="{BC21E29F-AD32-4581-B23C-14F1A6EA8C2A}" destId="{3DF3B4F9-806D-4B43-92B6-E93E8A98C646}" srcOrd="0" destOrd="0" presId="urn:microsoft.com/office/officeart/2005/8/layout/list1"/>
    <dgm:cxn modelId="{22AB757E-BE23-487A-ADE2-78982A58C595}" type="presParOf" srcId="{3DF3B4F9-806D-4B43-92B6-E93E8A98C646}" destId="{34C74448-DCB4-4122-9195-BB0FA12E5288}" srcOrd="0" destOrd="0" presId="urn:microsoft.com/office/officeart/2005/8/layout/list1"/>
    <dgm:cxn modelId="{79C374F1-E176-4648-9624-3ABFCD61D6EC}" type="presParOf" srcId="{3DF3B4F9-806D-4B43-92B6-E93E8A98C646}" destId="{9589C437-720C-4E32-B6D9-FBCA4D5CC075}" srcOrd="1" destOrd="0" presId="urn:microsoft.com/office/officeart/2005/8/layout/list1"/>
    <dgm:cxn modelId="{6825C48C-B5A8-4106-A4F9-15A13A7CAE5A}" type="presParOf" srcId="{BC21E29F-AD32-4581-B23C-14F1A6EA8C2A}" destId="{BA13448F-3BD6-4459-BDF4-416663E964A7}" srcOrd="1" destOrd="0" presId="urn:microsoft.com/office/officeart/2005/8/layout/list1"/>
    <dgm:cxn modelId="{3B0DBAA4-91E8-44D2-A6D4-161B678F4C8D}" type="presParOf" srcId="{BC21E29F-AD32-4581-B23C-14F1A6EA8C2A}" destId="{E34EA032-CFE6-447F-91AD-A16FD9D2B021}" srcOrd="2" destOrd="0" presId="urn:microsoft.com/office/officeart/2005/8/layout/list1"/>
    <dgm:cxn modelId="{13DE7463-1D26-4FBF-AC43-D4F34E39406F}" type="presParOf" srcId="{BC21E29F-AD32-4581-B23C-14F1A6EA8C2A}" destId="{027BF248-9415-45E9-9B87-F4C814565A8C}" srcOrd="3" destOrd="0" presId="urn:microsoft.com/office/officeart/2005/8/layout/list1"/>
    <dgm:cxn modelId="{0DE8E14B-3DCB-4A2A-8250-04B031D4AAF5}" type="presParOf" srcId="{BC21E29F-AD32-4581-B23C-14F1A6EA8C2A}" destId="{879D3FCE-0DEA-4203-9789-8F80A546D2DF}" srcOrd="4" destOrd="0" presId="urn:microsoft.com/office/officeart/2005/8/layout/list1"/>
    <dgm:cxn modelId="{1AA11427-F74F-401A-812B-79B662E811A6}" type="presParOf" srcId="{879D3FCE-0DEA-4203-9789-8F80A546D2DF}" destId="{284BB909-5EDF-43AE-B9FB-0BBD0909352F}" srcOrd="0" destOrd="0" presId="urn:microsoft.com/office/officeart/2005/8/layout/list1"/>
    <dgm:cxn modelId="{A7226B94-C846-4534-ADBF-DFDA6EFA4623}" type="presParOf" srcId="{879D3FCE-0DEA-4203-9789-8F80A546D2DF}" destId="{720B292C-CA85-41BB-8C1F-3E7CB031C6CF}" srcOrd="1" destOrd="0" presId="urn:microsoft.com/office/officeart/2005/8/layout/list1"/>
    <dgm:cxn modelId="{2A32E841-D195-4705-99B7-7C9ADD17F9A7}" type="presParOf" srcId="{BC21E29F-AD32-4581-B23C-14F1A6EA8C2A}" destId="{B77A35BB-9D62-4D2D-A4C6-8C1B67FD63D3}" srcOrd="5" destOrd="0" presId="urn:microsoft.com/office/officeart/2005/8/layout/list1"/>
    <dgm:cxn modelId="{CF312981-C775-45D1-A94B-05D1E722E17B}" type="presParOf" srcId="{BC21E29F-AD32-4581-B23C-14F1A6EA8C2A}" destId="{04C1358B-82BD-445A-A8DA-4D81F2CC3ADF}" srcOrd="6" destOrd="0" presId="urn:microsoft.com/office/officeart/2005/8/layout/list1"/>
    <dgm:cxn modelId="{77B80B85-F58A-4E93-9626-098B7643B615}" type="presParOf" srcId="{BC21E29F-AD32-4581-B23C-14F1A6EA8C2A}" destId="{EE61C170-5DD8-4D48-9A12-47B966962D0B}" srcOrd="7" destOrd="0" presId="urn:microsoft.com/office/officeart/2005/8/layout/list1"/>
    <dgm:cxn modelId="{133F1E8F-EE35-4A45-B88B-746EC2820AB7}" type="presParOf" srcId="{BC21E29F-AD32-4581-B23C-14F1A6EA8C2A}" destId="{4BA9EA11-912E-497C-B21B-77D4B4DBE559}" srcOrd="8" destOrd="0" presId="urn:microsoft.com/office/officeart/2005/8/layout/list1"/>
    <dgm:cxn modelId="{9BDB8BA7-29D7-4FBC-BC8E-2493935D711E}" type="presParOf" srcId="{4BA9EA11-912E-497C-B21B-77D4B4DBE559}" destId="{3EE12355-ED84-49F8-9303-A94DD13C9D63}" srcOrd="0" destOrd="0" presId="urn:microsoft.com/office/officeart/2005/8/layout/list1"/>
    <dgm:cxn modelId="{DD0B60B1-AC25-4567-A5D5-495248F77051}" type="presParOf" srcId="{4BA9EA11-912E-497C-B21B-77D4B4DBE559}" destId="{5FDE7625-0105-4D11-873F-C5DB8143ADE7}" srcOrd="1" destOrd="0" presId="urn:microsoft.com/office/officeart/2005/8/layout/list1"/>
    <dgm:cxn modelId="{BBA11275-95F5-4636-BA68-6E783C6DE40E}" type="presParOf" srcId="{BC21E29F-AD32-4581-B23C-14F1A6EA8C2A}" destId="{4AC7931F-E927-4B46-B9F7-E2929DF03195}" srcOrd="9" destOrd="0" presId="urn:microsoft.com/office/officeart/2005/8/layout/list1"/>
    <dgm:cxn modelId="{F14DB400-16C1-4D48-AB43-1A70A102B933}" type="presParOf" srcId="{BC21E29F-AD32-4581-B23C-14F1A6EA8C2A}" destId="{6D624C23-8CC2-4836-A190-F7899758EF2C}" srcOrd="10" destOrd="0" presId="urn:microsoft.com/office/officeart/2005/8/layout/list1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AC94AD-77DD-4A6E-B3E1-EFCD745A1E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2529A-EDB1-4B6D-9A1A-BA8F77CD5B07}">
      <dgm:prSet phldrT="[Text]" custT="1"/>
      <dgm:spPr>
        <a:solidFill>
          <a:srgbClr val="006600"/>
        </a:solidFill>
      </dgm:spPr>
      <dgm:t>
        <a:bodyPr/>
        <a:lstStyle/>
        <a:p>
          <a:r>
            <a:rPr lang="en-ID" sz="2400" dirty="0" err="1" smtClean="0"/>
            <a:t>Membantu</a:t>
          </a:r>
          <a:r>
            <a:rPr lang="en-ID" sz="2400" dirty="0" smtClean="0"/>
            <a:t> </a:t>
          </a:r>
          <a:r>
            <a:rPr lang="en-ID" sz="2400" dirty="0" err="1" smtClean="0"/>
            <a:t>renovasi</a:t>
          </a:r>
          <a:r>
            <a:rPr lang="en-ID" sz="2400" dirty="0" smtClean="0"/>
            <a:t> </a:t>
          </a:r>
          <a:r>
            <a:rPr lang="en-ID" sz="2400" dirty="0" err="1" smtClean="0"/>
            <a:t>gedung</a:t>
          </a:r>
          <a:endParaRPr lang="en-US" sz="2400" dirty="0"/>
        </a:p>
      </dgm:t>
    </dgm:pt>
    <dgm:pt modelId="{8D792D0D-0EC3-4A3A-92C7-7704878D5AD2}" type="parTrans" cxnId="{CE93844A-0B39-48B6-A38F-E1D626C2EEC9}">
      <dgm:prSet/>
      <dgm:spPr/>
      <dgm:t>
        <a:bodyPr/>
        <a:lstStyle/>
        <a:p>
          <a:endParaRPr lang="en-US" sz="2000"/>
        </a:p>
      </dgm:t>
    </dgm:pt>
    <dgm:pt modelId="{18F6CF63-744D-4C2A-B128-11A5C91EC1F5}" type="sibTrans" cxnId="{CE93844A-0B39-48B6-A38F-E1D626C2EEC9}">
      <dgm:prSet/>
      <dgm:spPr/>
      <dgm:t>
        <a:bodyPr/>
        <a:lstStyle/>
        <a:p>
          <a:endParaRPr lang="en-US" sz="2000"/>
        </a:p>
      </dgm:t>
    </dgm:pt>
    <dgm:pt modelId="{4E82FA09-CED0-47FA-ADC3-490C74A9BF37}">
      <dgm:prSet phldrT="[Text]" custT="1"/>
      <dgm:spPr>
        <a:solidFill>
          <a:srgbClr val="006600"/>
        </a:solidFill>
      </dgm:spPr>
      <dgm:t>
        <a:bodyPr/>
        <a:lstStyle/>
        <a:p>
          <a:r>
            <a:rPr lang="en-ID" sz="2400" dirty="0" err="1" smtClean="0"/>
            <a:t>Menyediakan</a:t>
          </a:r>
          <a:r>
            <a:rPr lang="en-ID" sz="2400" dirty="0" smtClean="0"/>
            <a:t> </a:t>
          </a:r>
          <a:r>
            <a:rPr lang="en-ID" sz="2400" dirty="0" err="1" smtClean="0"/>
            <a:t>sarana</a:t>
          </a:r>
          <a:r>
            <a:rPr lang="en-ID" sz="2400" dirty="0" smtClean="0"/>
            <a:t> </a:t>
          </a:r>
          <a:r>
            <a:rPr lang="en-ID" sz="2400" dirty="0" err="1" smtClean="0"/>
            <a:t>dan</a:t>
          </a:r>
          <a:r>
            <a:rPr lang="en-ID" sz="2400" dirty="0" smtClean="0"/>
            <a:t> </a:t>
          </a:r>
          <a:r>
            <a:rPr lang="en-ID" sz="2400" dirty="0" err="1" smtClean="0"/>
            <a:t>prasana</a:t>
          </a:r>
          <a:r>
            <a:rPr lang="en-ID" sz="2400" dirty="0" smtClean="0"/>
            <a:t> </a:t>
          </a:r>
          <a:r>
            <a:rPr lang="en-ID" sz="2400" dirty="0" err="1" smtClean="0"/>
            <a:t>riset-bisnis</a:t>
          </a:r>
          <a:r>
            <a:rPr lang="en-ID" sz="2400" dirty="0" smtClean="0"/>
            <a:t> </a:t>
          </a:r>
          <a:r>
            <a:rPr lang="en-ID" sz="2400" dirty="0" err="1" smtClean="0"/>
            <a:t>budidaya</a:t>
          </a:r>
          <a:r>
            <a:rPr lang="en-ID" sz="2400" dirty="0" smtClean="0"/>
            <a:t> </a:t>
          </a:r>
          <a:r>
            <a:rPr lang="en-ID" sz="2400" dirty="0" err="1" smtClean="0"/>
            <a:t>sidat</a:t>
          </a:r>
          <a:endParaRPr lang="en-US" sz="2400" dirty="0"/>
        </a:p>
      </dgm:t>
    </dgm:pt>
    <dgm:pt modelId="{8CA90F59-FAE9-42D1-B16A-F66E03ABF570}" type="parTrans" cxnId="{01CEA80E-FCCD-4EF8-AC29-93477BDF5F40}">
      <dgm:prSet/>
      <dgm:spPr/>
      <dgm:t>
        <a:bodyPr/>
        <a:lstStyle/>
        <a:p>
          <a:endParaRPr lang="en-US" sz="2000"/>
        </a:p>
      </dgm:t>
    </dgm:pt>
    <dgm:pt modelId="{6A7B99B2-A863-404A-818B-E07284F0618D}" type="sibTrans" cxnId="{01CEA80E-FCCD-4EF8-AC29-93477BDF5F40}">
      <dgm:prSet/>
      <dgm:spPr/>
      <dgm:t>
        <a:bodyPr/>
        <a:lstStyle/>
        <a:p>
          <a:endParaRPr lang="en-US" sz="2000"/>
        </a:p>
      </dgm:t>
    </dgm:pt>
    <dgm:pt modelId="{09F3FF1C-2916-4F97-A6E8-F9E849AF28CF}">
      <dgm:prSet phldrT="[Text]" custT="1"/>
      <dgm:spPr>
        <a:solidFill>
          <a:srgbClr val="006600"/>
        </a:solidFill>
      </dgm:spPr>
      <dgm:t>
        <a:bodyPr/>
        <a:lstStyle/>
        <a:p>
          <a:r>
            <a:rPr lang="en-ID" sz="2400" dirty="0" err="1" smtClean="0"/>
            <a:t>Membayar</a:t>
          </a:r>
          <a:r>
            <a:rPr lang="en-ID" sz="2400" dirty="0" smtClean="0"/>
            <a:t> </a:t>
          </a:r>
          <a:r>
            <a:rPr lang="en-ID" sz="2400" dirty="0" err="1" smtClean="0"/>
            <a:t>kontribusi</a:t>
          </a:r>
          <a:r>
            <a:rPr lang="en-ID" sz="2400" dirty="0" smtClean="0"/>
            <a:t> </a:t>
          </a:r>
          <a:r>
            <a:rPr lang="en-ID" sz="2400" dirty="0" err="1" smtClean="0"/>
            <a:t>penggunaan</a:t>
          </a:r>
          <a:r>
            <a:rPr lang="en-ID" sz="2400" dirty="0" smtClean="0"/>
            <a:t> </a:t>
          </a:r>
          <a:r>
            <a:rPr lang="en-ID" sz="2400" dirty="0" err="1" smtClean="0"/>
            <a:t>lahan</a:t>
          </a:r>
          <a:r>
            <a:rPr lang="en-ID" sz="2400" dirty="0" smtClean="0"/>
            <a:t> </a:t>
          </a:r>
          <a:r>
            <a:rPr lang="en-ID" sz="2400" dirty="0" err="1" smtClean="0"/>
            <a:t>dan</a:t>
          </a:r>
          <a:r>
            <a:rPr lang="en-ID" sz="2400" dirty="0" smtClean="0"/>
            <a:t> </a:t>
          </a:r>
          <a:r>
            <a:rPr lang="en-ID" sz="2400" dirty="0" err="1" smtClean="0"/>
            <a:t>fasilitas</a:t>
          </a:r>
          <a:r>
            <a:rPr lang="en-ID" sz="2400" dirty="0" smtClean="0"/>
            <a:t> </a:t>
          </a:r>
          <a:r>
            <a:rPr lang="en-ID" sz="2400" dirty="0" err="1" smtClean="0"/>
            <a:t>terpakai</a:t>
          </a:r>
          <a:endParaRPr lang="en-US" sz="2400" dirty="0"/>
        </a:p>
      </dgm:t>
    </dgm:pt>
    <dgm:pt modelId="{3453F14F-FE2E-4CDE-9AC7-B64B2E9109E9}" type="parTrans" cxnId="{467F3A1F-F314-44E7-BFBA-DE4825BB4B9D}">
      <dgm:prSet/>
      <dgm:spPr/>
      <dgm:t>
        <a:bodyPr/>
        <a:lstStyle/>
        <a:p>
          <a:endParaRPr lang="en-US" sz="2000"/>
        </a:p>
      </dgm:t>
    </dgm:pt>
    <dgm:pt modelId="{0AC93BEA-5CE9-4B85-9490-581F817E27EF}" type="sibTrans" cxnId="{467F3A1F-F314-44E7-BFBA-DE4825BB4B9D}">
      <dgm:prSet/>
      <dgm:spPr/>
      <dgm:t>
        <a:bodyPr/>
        <a:lstStyle/>
        <a:p>
          <a:endParaRPr lang="en-US" sz="2000"/>
        </a:p>
      </dgm:t>
    </dgm:pt>
    <dgm:pt modelId="{BC21E29F-AD32-4581-B23C-14F1A6EA8C2A}" type="pres">
      <dgm:prSet presAssocID="{84AC94AD-77DD-4A6E-B3E1-EFCD745A1E0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F3B4F9-806D-4B43-92B6-E93E8A98C646}" type="pres">
      <dgm:prSet presAssocID="{3092529A-EDB1-4B6D-9A1A-BA8F77CD5B07}" presName="parentLin" presStyleCnt="0"/>
      <dgm:spPr/>
    </dgm:pt>
    <dgm:pt modelId="{34C74448-DCB4-4122-9195-BB0FA12E5288}" type="pres">
      <dgm:prSet presAssocID="{3092529A-EDB1-4B6D-9A1A-BA8F77CD5B0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589C437-720C-4E32-B6D9-FBCA4D5CC075}" type="pres">
      <dgm:prSet presAssocID="{3092529A-EDB1-4B6D-9A1A-BA8F77CD5B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3448F-3BD6-4459-BDF4-416663E964A7}" type="pres">
      <dgm:prSet presAssocID="{3092529A-EDB1-4B6D-9A1A-BA8F77CD5B07}" presName="negativeSpace" presStyleCnt="0"/>
      <dgm:spPr/>
    </dgm:pt>
    <dgm:pt modelId="{E34EA032-CFE6-447F-91AD-A16FD9D2B021}" type="pres">
      <dgm:prSet presAssocID="{3092529A-EDB1-4B6D-9A1A-BA8F77CD5B07}" presName="childText" presStyleLbl="conFgAcc1" presStyleIdx="0" presStyleCnt="3">
        <dgm:presLayoutVars>
          <dgm:bulletEnabled val="1"/>
        </dgm:presLayoutVars>
      </dgm:prSet>
      <dgm:spPr/>
    </dgm:pt>
    <dgm:pt modelId="{027BF248-9415-45E9-9B87-F4C814565A8C}" type="pres">
      <dgm:prSet presAssocID="{18F6CF63-744D-4C2A-B128-11A5C91EC1F5}" presName="spaceBetweenRectangles" presStyleCnt="0"/>
      <dgm:spPr/>
    </dgm:pt>
    <dgm:pt modelId="{879D3FCE-0DEA-4203-9789-8F80A546D2DF}" type="pres">
      <dgm:prSet presAssocID="{4E82FA09-CED0-47FA-ADC3-490C74A9BF37}" presName="parentLin" presStyleCnt="0"/>
      <dgm:spPr/>
    </dgm:pt>
    <dgm:pt modelId="{284BB909-5EDF-43AE-B9FB-0BBD0909352F}" type="pres">
      <dgm:prSet presAssocID="{4E82FA09-CED0-47FA-ADC3-490C74A9BF3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20B292C-CA85-41BB-8C1F-3E7CB031C6CF}" type="pres">
      <dgm:prSet presAssocID="{4E82FA09-CED0-47FA-ADC3-490C74A9BF3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A35BB-9D62-4D2D-A4C6-8C1B67FD63D3}" type="pres">
      <dgm:prSet presAssocID="{4E82FA09-CED0-47FA-ADC3-490C74A9BF37}" presName="negativeSpace" presStyleCnt="0"/>
      <dgm:spPr/>
    </dgm:pt>
    <dgm:pt modelId="{04C1358B-82BD-445A-A8DA-4D81F2CC3ADF}" type="pres">
      <dgm:prSet presAssocID="{4E82FA09-CED0-47FA-ADC3-490C74A9BF37}" presName="childText" presStyleLbl="conFgAcc1" presStyleIdx="1" presStyleCnt="3">
        <dgm:presLayoutVars>
          <dgm:bulletEnabled val="1"/>
        </dgm:presLayoutVars>
      </dgm:prSet>
      <dgm:spPr/>
    </dgm:pt>
    <dgm:pt modelId="{EE61C170-5DD8-4D48-9A12-47B966962D0B}" type="pres">
      <dgm:prSet presAssocID="{6A7B99B2-A863-404A-818B-E07284F0618D}" presName="spaceBetweenRectangles" presStyleCnt="0"/>
      <dgm:spPr/>
    </dgm:pt>
    <dgm:pt modelId="{4BA9EA11-912E-497C-B21B-77D4B4DBE559}" type="pres">
      <dgm:prSet presAssocID="{09F3FF1C-2916-4F97-A6E8-F9E849AF28CF}" presName="parentLin" presStyleCnt="0"/>
      <dgm:spPr/>
    </dgm:pt>
    <dgm:pt modelId="{3EE12355-ED84-49F8-9303-A94DD13C9D63}" type="pres">
      <dgm:prSet presAssocID="{09F3FF1C-2916-4F97-A6E8-F9E849AF28C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FDE7625-0105-4D11-873F-C5DB8143ADE7}" type="pres">
      <dgm:prSet presAssocID="{09F3FF1C-2916-4F97-A6E8-F9E849AF28CF}" presName="parentText" presStyleLbl="node1" presStyleIdx="2" presStyleCnt="3" custScaleX="1244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7931F-E927-4B46-B9F7-E2929DF03195}" type="pres">
      <dgm:prSet presAssocID="{09F3FF1C-2916-4F97-A6E8-F9E849AF28CF}" presName="negativeSpace" presStyleCnt="0"/>
      <dgm:spPr/>
    </dgm:pt>
    <dgm:pt modelId="{6D624C23-8CC2-4836-A190-F7899758EF2C}" type="pres">
      <dgm:prSet presAssocID="{09F3FF1C-2916-4F97-A6E8-F9E849AF28C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20E6CC-57C6-45A2-AC18-FEFD677034BF}" type="presOf" srcId="{09F3FF1C-2916-4F97-A6E8-F9E849AF28CF}" destId="{3EE12355-ED84-49F8-9303-A94DD13C9D63}" srcOrd="0" destOrd="0" presId="urn:microsoft.com/office/officeart/2005/8/layout/list1"/>
    <dgm:cxn modelId="{01CEA80E-FCCD-4EF8-AC29-93477BDF5F40}" srcId="{84AC94AD-77DD-4A6E-B3E1-EFCD745A1E04}" destId="{4E82FA09-CED0-47FA-ADC3-490C74A9BF37}" srcOrd="1" destOrd="0" parTransId="{8CA90F59-FAE9-42D1-B16A-F66E03ABF570}" sibTransId="{6A7B99B2-A863-404A-818B-E07284F0618D}"/>
    <dgm:cxn modelId="{47E72B8B-3EA2-48F6-8B89-FA5B21C09F08}" type="presOf" srcId="{09F3FF1C-2916-4F97-A6E8-F9E849AF28CF}" destId="{5FDE7625-0105-4D11-873F-C5DB8143ADE7}" srcOrd="1" destOrd="0" presId="urn:microsoft.com/office/officeart/2005/8/layout/list1"/>
    <dgm:cxn modelId="{55A0416D-6C2F-4EE2-ACC1-918A75EE8551}" type="presOf" srcId="{3092529A-EDB1-4B6D-9A1A-BA8F77CD5B07}" destId="{9589C437-720C-4E32-B6D9-FBCA4D5CC075}" srcOrd="1" destOrd="0" presId="urn:microsoft.com/office/officeart/2005/8/layout/list1"/>
    <dgm:cxn modelId="{8BB21C89-C2DB-4DD8-8DEB-A866573D1D81}" type="presOf" srcId="{4E82FA09-CED0-47FA-ADC3-490C74A9BF37}" destId="{720B292C-CA85-41BB-8C1F-3E7CB031C6CF}" srcOrd="1" destOrd="0" presId="urn:microsoft.com/office/officeart/2005/8/layout/list1"/>
    <dgm:cxn modelId="{47EEEBF1-922F-48E4-8FA7-E5E8B6C877E9}" type="presOf" srcId="{84AC94AD-77DD-4A6E-B3E1-EFCD745A1E04}" destId="{BC21E29F-AD32-4581-B23C-14F1A6EA8C2A}" srcOrd="0" destOrd="0" presId="urn:microsoft.com/office/officeart/2005/8/layout/list1"/>
    <dgm:cxn modelId="{55602B73-407E-4DC9-BDF6-44C928FE779E}" type="presOf" srcId="{3092529A-EDB1-4B6D-9A1A-BA8F77CD5B07}" destId="{34C74448-DCB4-4122-9195-BB0FA12E5288}" srcOrd="0" destOrd="0" presId="urn:microsoft.com/office/officeart/2005/8/layout/list1"/>
    <dgm:cxn modelId="{467F3A1F-F314-44E7-BFBA-DE4825BB4B9D}" srcId="{84AC94AD-77DD-4A6E-B3E1-EFCD745A1E04}" destId="{09F3FF1C-2916-4F97-A6E8-F9E849AF28CF}" srcOrd="2" destOrd="0" parTransId="{3453F14F-FE2E-4CDE-9AC7-B64B2E9109E9}" sibTransId="{0AC93BEA-5CE9-4B85-9490-581F817E27EF}"/>
    <dgm:cxn modelId="{CE93844A-0B39-48B6-A38F-E1D626C2EEC9}" srcId="{84AC94AD-77DD-4A6E-B3E1-EFCD745A1E04}" destId="{3092529A-EDB1-4B6D-9A1A-BA8F77CD5B07}" srcOrd="0" destOrd="0" parTransId="{8D792D0D-0EC3-4A3A-92C7-7704878D5AD2}" sibTransId="{18F6CF63-744D-4C2A-B128-11A5C91EC1F5}"/>
    <dgm:cxn modelId="{7D052D7A-0A73-413D-92DC-F52EF2832F5A}" type="presOf" srcId="{4E82FA09-CED0-47FA-ADC3-490C74A9BF37}" destId="{284BB909-5EDF-43AE-B9FB-0BBD0909352F}" srcOrd="0" destOrd="0" presId="urn:microsoft.com/office/officeart/2005/8/layout/list1"/>
    <dgm:cxn modelId="{3AB379EA-CF03-4754-B04F-A19B619399CC}" type="presParOf" srcId="{BC21E29F-AD32-4581-B23C-14F1A6EA8C2A}" destId="{3DF3B4F9-806D-4B43-92B6-E93E8A98C646}" srcOrd="0" destOrd="0" presId="urn:microsoft.com/office/officeart/2005/8/layout/list1"/>
    <dgm:cxn modelId="{22AB757E-BE23-487A-ADE2-78982A58C595}" type="presParOf" srcId="{3DF3B4F9-806D-4B43-92B6-E93E8A98C646}" destId="{34C74448-DCB4-4122-9195-BB0FA12E5288}" srcOrd="0" destOrd="0" presId="urn:microsoft.com/office/officeart/2005/8/layout/list1"/>
    <dgm:cxn modelId="{79C374F1-E176-4648-9624-3ABFCD61D6EC}" type="presParOf" srcId="{3DF3B4F9-806D-4B43-92B6-E93E8A98C646}" destId="{9589C437-720C-4E32-B6D9-FBCA4D5CC075}" srcOrd="1" destOrd="0" presId="urn:microsoft.com/office/officeart/2005/8/layout/list1"/>
    <dgm:cxn modelId="{6825C48C-B5A8-4106-A4F9-15A13A7CAE5A}" type="presParOf" srcId="{BC21E29F-AD32-4581-B23C-14F1A6EA8C2A}" destId="{BA13448F-3BD6-4459-BDF4-416663E964A7}" srcOrd="1" destOrd="0" presId="urn:microsoft.com/office/officeart/2005/8/layout/list1"/>
    <dgm:cxn modelId="{3B0DBAA4-91E8-44D2-A6D4-161B678F4C8D}" type="presParOf" srcId="{BC21E29F-AD32-4581-B23C-14F1A6EA8C2A}" destId="{E34EA032-CFE6-447F-91AD-A16FD9D2B021}" srcOrd="2" destOrd="0" presId="urn:microsoft.com/office/officeart/2005/8/layout/list1"/>
    <dgm:cxn modelId="{13DE7463-1D26-4FBF-AC43-D4F34E39406F}" type="presParOf" srcId="{BC21E29F-AD32-4581-B23C-14F1A6EA8C2A}" destId="{027BF248-9415-45E9-9B87-F4C814565A8C}" srcOrd="3" destOrd="0" presId="urn:microsoft.com/office/officeart/2005/8/layout/list1"/>
    <dgm:cxn modelId="{0DE8E14B-3DCB-4A2A-8250-04B031D4AAF5}" type="presParOf" srcId="{BC21E29F-AD32-4581-B23C-14F1A6EA8C2A}" destId="{879D3FCE-0DEA-4203-9789-8F80A546D2DF}" srcOrd="4" destOrd="0" presId="urn:microsoft.com/office/officeart/2005/8/layout/list1"/>
    <dgm:cxn modelId="{1AA11427-F74F-401A-812B-79B662E811A6}" type="presParOf" srcId="{879D3FCE-0DEA-4203-9789-8F80A546D2DF}" destId="{284BB909-5EDF-43AE-B9FB-0BBD0909352F}" srcOrd="0" destOrd="0" presId="urn:microsoft.com/office/officeart/2005/8/layout/list1"/>
    <dgm:cxn modelId="{A7226B94-C846-4534-ADBF-DFDA6EFA4623}" type="presParOf" srcId="{879D3FCE-0DEA-4203-9789-8F80A546D2DF}" destId="{720B292C-CA85-41BB-8C1F-3E7CB031C6CF}" srcOrd="1" destOrd="0" presId="urn:microsoft.com/office/officeart/2005/8/layout/list1"/>
    <dgm:cxn modelId="{2A32E841-D195-4705-99B7-7C9ADD17F9A7}" type="presParOf" srcId="{BC21E29F-AD32-4581-B23C-14F1A6EA8C2A}" destId="{B77A35BB-9D62-4D2D-A4C6-8C1B67FD63D3}" srcOrd="5" destOrd="0" presId="urn:microsoft.com/office/officeart/2005/8/layout/list1"/>
    <dgm:cxn modelId="{CF312981-C775-45D1-A94B-05D1E722E17B}" type="presParOf" srcId="{BC21E29F-AD32-4581-B23C-14F1A6EA8C2A}" destId="{04C1358B-82BD-445A-A8DA-4D81F2CC3ADF}" srcOrd="6" destOrd="0" presId="urn:microsoft.com/office/officeart/2005/8/layout/list1"/>
    <dgm:cxn modelId="{77B80B85-F58A-4E93-9626-098B7643B615}" type="presParOf" srcId="{BC21E29F-AD32-4581-B23C-14F1A6EA8C2A}" destId="{EE61C170-5DD8-4D48-9A12-47B966962D0B}" srcOrd="7" destOrd="0" presId="urn:microsoft.com/office/officeart/2005/8/layout/list1"/>
    <dgm:cxn modelId="{133F1E8F-EE35-4A45-B88B-746EC2820AB7}" type="presParOf" srcId="{BC21E29F-AD32-4581-B23C-14F1A6EA8C2A}" destId="{4BA9EA11-912E-497C-B21B-77D4B4DBE559}" srcOrd="8" destOrd="0" presId="urn:microsoft.com/office/officeart/2005/8/layout/list1"/>
    <dgm:cxn modelId="{9BDB8BA7-29D7-4FBC-BC8E-2493935D711E}" type="presParOf" srcId="{4BA9EA11-912E-497C-B21B-77D4B4DBE559}" destId="{3EE12355-ED84-49F8-9303-A94DD13C9D63}" srcOrd="0" destOrd="0" presId="urn:microsoft.com/office/officeart/2005/8/layout/list1"/>
    <dgm:cxn modelId="{DD0B60B1-AC25-4567-A5D5-495248F77051}" type="presParOf" srcId="{4BA9EA11-912E-497C-B21B-77D4B4DBE559}" destId="{5FDE7625-0105-4D11-873F-C5DB8143ADE7}" srcOrd="1" destOrd="0" presId="urn:microsoft.com/office/officeart/2005/8/layout/list1"/>
    <dgm:cxn modelId="{BBA11275-95F5-4636-BA68-6E783C6DE40E}" type="presParOf" srcId="{BC21E29F-AD32-4581-B23C-14F1A6EA8C2A}" destId="{4AC7931F-E927-4B46-B9F7-E2929DF03195}" srcOrd="9" destOrd="0" presId="urn:microsoft.com/office/officeart/2005/8/layout/list1"/>
    <dgm:cxn modelId="{F14DB400-16C1-4D48-AB43-1A70A102B933}" type="presParOf" srcId="{BC21E29F-AD32-4581-B23C-14F1A6EA8C2A}" destId="{6D624C23-8CC2-4836-A190-F7899758EF2C}" srcOrd="10" destOrd="0" presId="urn:microsoft.com/office/officeart/2005/8/layout/list1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AC94AD-77DD-4A6E-B3E1-EFCD745A1E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2529A-EDB1-4B6D-9A1A-BA8F77CD5B07}">
      <dgm:prSet phldrT="[Text]" custT="1"/>
      <dgm:spPr/>
      <dgm:t>
        <a:bodyPr/>
        <a:lstStyle/>
        <a:p>
          <a:r>
            <a:rPr lang="en-ID" sz="2000" dirty="0" err="1" smtClean="0"/>
            <a:t>Mendapatkan</a:t>
          </a:r>
          <a:r>
            <a:rPr lang="en-ID" sz="2000" dirty="0" smtClean="0"/>
            <a:t> </a:t>
          </a:r>
          <a:r>
            <a:rPr lang="en-ID" sz="2000" dirty="0" err="1" smtClean="0"/>
            <a:t>kesempatan</a:t>
          </a:r>
          <a:r>
            <a:rPr lang="en-ID" sz="2000" dirty="0" smtClean="0"/>
            <a:t> </a:t>
          </a:r>
          <a:r>
            <a:rPr lang="en-ID" sz="2000" dirty="0" err="1" smtClean="0"/>
            <a:t>riset</a:t>
          </a:r>
          <a:endParaRPr lang="en-US" sz="2000" dirty="0"/>
        </a:p>
      </dgm:t>
    </dgm:pt>
    <dgm:pt modelId="{8D792D0D-0EC3-4A3A-92C7-7704878D5AD2}" type="parTrans" cxnId="{CE93844A-0B39-48B6-A38F-E1D626C2EEC9}">
      <dgm:prSet/>
      <dgm:spPr/>
      <dgm:t>
        <a:bodyPr/>
        <a:lstStyle/>
        <a:p>
          <a:endParaRPr lang="en-US"/>
        </a:p>
      </dgm:t>
    </dgm:pt>
    <dgm:pt modelId="{18F6CF63-744D-4C2A-B128-11A5C91EC1F5}" type="sibTrans" cxnId="{CE93844A-0B39-48B6-A38F-E1D626C2EEC9}">
      <dgm:prSet/>
      <dgm:spPr/>
      <dgm:t>
        <a:bodyPr/>
        <a:lstStyle/>
        <a:p>
          <a:endParaRPr lang="en-US"/>
        </a:p>
      </dgm:t>
    </dgm:pt>
    <dgm:pt modelId="{4E82FA09-CED0-47FA-ADC3-490C74A9BF37}">
      <dgm:prSet phldrT="[Text]" custT="1"/>
      <dgm:spPr/>
      <dgm:t>
        <a:bodyPr/>
        <a:lstStyle/>
        <a:p>
          <a:r>
            <a:rPr lang="en-ID" sz="2000" dirty="0" err="1" smtClean="0"/>
            <a:t>Menggunakan</a:t>
          </a:r>
          <a:r>
            <a:rPr lang="en-ID" sz="2000" dirty="0" smtClean="0"/>
            <a:t> </a:t>
          </a:r>
          <a:r>
            <a:rPr lang="en-ID" sz="2000" dirty="0" err="1" smtClean="0"/>
            <a:t>sarana</a:t>
          </a:r>
          <a:r>
            <a:rPr lang="en-ID" sz="2000" dirty="0" smtClean="0"/>
            <a:t> </a:t>
          </a:r>
          <a:r>
            <a:rPr lang="en-ID" sz="2000" dirty="0" err="1" smtClean="0"/>
            <a:t>riset-bisnis</a:t>
          </a:r>
          <a:endParaRPr lang="en-US" sz="2000" dirty="0"/>
        </a:p>
      </dgm:t>
    </dgm:pt>
    <dgm:pt modelId="{8CA90F59-FAE9-42D1-B16A-F66E03ABF570}" type="parTrans" cxnId="{01CEA80E-FCCD-4EF8-AC29-93477BDF5F40}">
      <dgm:prSet/>
      <dgm:spPr/>
      <dgm:t>
        <a:bodyPr/>
        <a:lstStyle/>
        <a:p>
          <a:endParaRPr lang="en-US"/>
        </a:p>
      </dgm:t>
    </dgm:pt>
    <dgm:pt modelId="{6A7B99B2-A863-404A-818B-E07284F0618D}" type="sibTrans" cxnId="{01CEA80E-FCCD-4EF8-AC29-93477BDF5F40}">
      <dgm:prSet/>
      <dgm:spPr/>
      <dgm:t>
        <a:bodyPr/>
        <a:lstStyle/>
        <a:p>
          <a:endParaRPr lang="en-US"/>
        </a:p>
      </dgm:t>
    </dgm:pt>
    <dgm:pt modelId="{09F3FF1C-2916-4F97-A6E8-F9E849AF28CF}">
      <dgm:prSet phldrT="[Text]" custT="1"/>
      <dgm:spPr/>
      <dgm:t>
        <a:bodyPr/>
        <a:lstStyle/>
        <a:p>
          <a:r>
            <a:rPr lang="en-ID" sz="2000" dirty="0" err="1" smtClean="0"/>
            <a:t>Terlibat</a:t>
          </a:r>
          <a:r>
            <a:rPr lang="en-ID" sz="2000" dirty="0" smtClean="0"/>
            <a:t> </a:t>
          </a:r>
          <a:r>
            <a:rPr lang="en-ID" sz="2000" dirty="0" err="1" smtClean="0"/>
            <a:t>dalam</a:t>
          </a:r>
          <a:r>
            <a:rPr lang="en-ID" sz="2000" dirty="0" smtClean="0"/>
            <a:t> </a:t>
          </a:r>
          <a:r>
            <a:rPr lang="en-ID" sz="2000" dirty="0" err="1" smtClean="0"/>
            <a:t>pengembangan</a:t>
          </a:r>
          <a:r>
            <a:rPr lang="en-ID" sz="2000" dirty="0" smtClean="0"/>
            <a:t> SDM</a:t>
          </a:r>
          <a:endParaRPr lang="en-US" sz="2000" dirty="0"/>
        </a:p>
      </dgm:t>
    </dgm:pt>
    <dgm:pt modelId="{3453F14F-FE2E-4CDE-9AC7-B64B2E9109E9}" type="parTrans" cxnId="{467F3A1F-F314-44E7-BFBA-DE4825BB4B9D}">
      <dgm:prSet/>
      <dgm:spPr/>
      <dgm:t>
        <a:bodyPr/>
        <a:lstStyle/>
        <a:p>
          <a:endParaRPr lang="en-US"/>
        </a:p>
      </dgm:t>
    </dgm:pt>
    <dgm:pt modelId="{0AC93BEA-5CE9-4B85-9490-581F817E27EF}" type="sibTrans" cxnId="{467F3A1F-F314-44E7-BFBA-DE4825BB4B9D}">
      <dgm:prSet/>
      <dgm:spPr/>
      <dgm:t>
        <a:bodyPr/>
        <a:lstStyle/>
        <a:p>
          <a:endParaRPr lang="en-US"/>
        </a:p>
      </dgm:t>
    </dgm:pt>
    <dgm:pt modelId="{20F2EA54-7026-490D-826C-E64AD6334688}">
      <dgm:prSet phldrT="[Text]" custT="1"/>
      <dgm:spPr/>
      <dgm:t>
        <a:bodyPr/>
        <a:lstStyle/>
        <a:p>
          <a:r>
            <a:rPr lang="en-ID" sz="2000" dirty="0" err="1" smtClean="0"/>
            <a:t>Mendapat</a:t>
          </a:r>
          <a:r>
            <a:rPr lang="en-ID" sz="2000" dirty="0" smtClean="0"/>
            <a:t> </a:t>
          </a:r>
          <a:r>
            <a:rPr lang="en-ID" sz="2000" dirty="0" err="1" smtClean="0"/>
            <a:t>kontribusi</a:t>
          </a:r>
          <a:r>
            <a:rPr lang="en-ID" sz="2000" dirty="0" smtClean="0"/>
            <a:t> </a:t>
          </a:r>
          <a:r>
            <a:rPr lang="en-ID" sz="2000" dirty="0" err="1" smtClean="0"/>
            <a:t>manfaat</a:t>
          </a:r>
          <a:r>
            <a:rPr lang="en-ID" sz="2000" dirty="0" smtClean="0"/>
            <a:t> </a:t>
          </a:r>
          <a:r>
            <a:rPr lang="en-ID" sz="2000" dirty="0" err="1" smtClean="0"/>
            <a:t>finansial</a:t>
          </a:r>
          <a:r>
            <a:rPr lang="en-ID" sz="2000" dirty="0" smtClean="0"/>
            <a:t>  </a:t>
          </a:r>
          <a:r>
            <a:rPr lang="en-ID" sz="2000" dirty="0" err="1" smtClean="0"/>
            <a:t>atas</a:t>
          </a:r>
          <a:r>
            <a:rPr lang="en-ID" sz="2000" dirty="0" smtClean="0"/>
            <a:t> </a:t>
          </a:r>
          <a:r>
            <a:rPr lang="en-ID" sz="2000" dirty="0" err="1" smtClean="0"/>
            <a:t>persetujuan</a:t>
          </a:r>
          <a:r>
            <a:rPr lang="en-ID" sz="2000" dirty="0" smtClean="0"/>
            <a:t> para </a:t>
          </a:r>
          <a:r>
            <a:rPr lang="en-ID" sz="2000" dirty="0" err="1" smtClean="0"/>
            <a:t>pihak</a:t>
          </a:r>
          <a:endParaRPr lang="en-US" sz="2000" dirty="0"/>
        </a:p>
      </dgm:t>
    </dgm:pt>
    <dgm:pt modelId="{5A137238-103C-46FE-9357-E0C6F846B822}" type="parTrans" cxnId="{7403012A-F626-40C9-BB83-FF39172FFD85}">
      <dgm:prSet/>
      <dgm:spPr/>
      <dgm:t>
        <a:bodyPr/>
        <a:lstStyle/>
        <a:p>
          <a:endParaRPr lang="en-US"/>
        </a:p>
      </dgm:t>
    </dgm:pt>
    <dgm:pt modelId="{D9D72585-8CDF-4F59-8AF5-7298BE49196B}" type="sibTrans" cxnId="{7403012A-F626-40C9-BB83-FF39172FFD85}">
      <dgm:prSet/>
      <dgm:spPr/>
      <dgm:t>
        <a:bodyPr/>
        <a:lstStyle/>
        <a:p>
          <a:endParaRPr lang="en-US"/>
        </a:p>
      </dgm:t>
    </dgm:pt>
    <dgm:pt modelId="{BC21E29F-AD32-4581-B23C-14F1A6EA8C2A}" type="pres">
      <dgm:prSet presAssocID="{84AC94AD-77DD-4A6E-B3E1-EFCD745A1E0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F3B4F9-806D-4B43-92B6-E93E8A98C646}" type="pres">
      <dgm:prSet presAssocID="{3092529A-EDB1-4B6D-9A1A-BA8F77CD5B07}" presName="parentLin" presStyleCnt="0"/>
      <dgm:spPr/>
    </dgm:pt>
    <dgm:pt modelId="{34C74448-DCB4-4122-9195-BB0FA12E5288}" type="pres">
      <dgm:prSet presAssocID="{3092529A-EDB1-4B6D-9A1A-BA8F77CD5B0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589C437-720C-4E32-B6D9-FBCA4D5CC075}" type="pres">
      <dgm:prSet presAssocID="{3092529A-EDB1-4B6D-9A1A-BA8F77CD5B0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3448F-3BD6-4459-BDF4-416663E964A7}" type="pres">
      <dgm:prSet presAssocID="{3092529A-EDB1-4B6D-9A1A-BA8F77CD5B07}" presName="negativeSpace" presStyleCnt="0"/>
      <dgm:spPr/>
    </dgm:pt>
    <dgm:pt modelId="{E34EA032-CFE6-447F-91AD-A16FD9D2B021}" type="pres">
      <dgm:prSet presAssocID="{3092529A-EDB1-4B6D-9A1A-BA8F77CD5B07}" presName="childText" presStyleLbl="conFgAcc1" presStyleIdx="0" presStyleCnt="4">
        <dgm:presLayoutVars>
          <dgm:bulletEnabled val="1"/>
        </dgm:presLayoutVars>
      </dgm:prSet>
      <dgm:spPr/>
    </dgm:pt>
    <dgm:pt modelId="{027BF248-9415-45E9-9B87-F4C814565A8C}" type="pres">
      <dgm:prSet presAssocID="{18F6CF63-744D-4C2A-B128-11A5C91EC1F5}" presName="spaceBetweenRectangles" presStyleCnt="0"/>
      <dgm:spPr/>
    </dgm:pt>
    <dgm:pt modelId="{879D3FCE-0DEA-4203-9789-8F80A546D2DF}" type="pres">
      <dgm:prSet presAssocID="{4E82FA09-CED0-47FA-ADC3-490C74A9BF37}" presName="parentLin" presStyleCnt="0"/>
      <dgm:spPr/>
    </dgm:pt>
    <dgm:pt modelId="{284BB909-5EDF-43AE-B9FB-0BBD0909352F}" type="pres">
      <dgm:prSet presAssocID="{4E82FA09-CED0-47FA-ADC3-490C74A9BF3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20B292C-CA85-41BB-8C1F-3E7CB031C6CF}" type="pres">
      <dgm:prSet presAssocID="{4E82FA09-CED0-47FA-ADC3-490C74A9BF3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A35BB-9D62-4D2D-A4C6-8C1B67FD63D3}" type="pres">
      <dgm:prSet presAssocID="{4E82FA09-CED0-47FA-ADC3-490C74A9BF37}" presName="negativeSpace" presStyleCnt="0"/>
      <dgm:spPr/>
    </dgm:pt>
    <dgm:pt modelId="{04C1358B-82BD-445A-A8DA-4D81F2CC3ADF}" type="pres">
      <dgm:prSet presAssocID="{4E82FA09-CED0-47FA-ADC3-490C74A9BF37}" presName="childText" presStyleLbl="conFgAcc1" presStyleIdx="1" presStyleCnt="4">
        <dgm:presLayoutVars>
          <dgm:bulletEnabled val="1"/>
        </dgm:presLayoutVars>
      </dgm:prSet>
      <dgm:spPr/>
    </dgm:pt>
    <dgm:pt modelId="{EE61C170-5DD8-4D48-9A12-47B966962D0B}" type="pres">
      <dgm:prSet presAssocID="{6A7B99B2-A863-404A-818B-E07284F0618D}" presName="spaceBetweenRectangles" presStyleCnt="0"/>
      <dgm:spPr/>
    </dgm:pt>
    <dgm:pt modelId="{4BA9EA11-912E-497C-B21B-77D4B4DBE559}" type="pres">
      <dgm:prSet presAssocID="{09F3FF1C-2916-4F97-A6E8-F9E849AF28CF}" presName="parentLin" presStyleCnt="0"/>
      <dgm:spPr/>
    </dgm:pt>
    <dgm:pt modelId="{3EE12355-ED84-49F8-9303-A94DD13C9D63}" type="pres">
      <dgm:prSet presAssocID="{09F3FF1C-2916-4F97-A6E8-F9E849AF28C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FDE7625-0105-4D11-873F-C5DB8143ADE7}" type="pres">
      <dgm:prSet presAssocID="{09F3FF1C-2916-4F97-A6E8-F9E849AF28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7931F-E927-4B46-B9F7-E2929DF03195}" type="pres">
      <dgm:prSet presAssocID="{09F3FF1C-2916-4F97-A6E8-F9E849AF28CF}" presName="negativeSpace" presStyleCnt="0"/>
      <dgm:spPr/>
    </dgm:pt>
    <dgm:pt modelId="{6D624C23-8CC2-4836-A190-F7899758EF2C}" type="pres">
      <dgm:prSet presAssocID="{09F3FF1C-2916-4F97-A6E8-F9E849AF28CF}" presName="childText" presStyleLbl="conFgAcc1" presStyleIdx="2" presStyleCnt="4">
        <dgm:presLayoutVars>
          <dgm:bulletEnabled val="1"/>
        </dgm:presLayoutVars>
      </dgm:prSet>
      <dgm:spPr/>
    </dgm:pt>
    <dgm:pt modelId="{D7A3B42B-6383-40D6-85AF-F02B14D39FB1}" type="pres">
      <dgm:prSet presAssocID="{0AC93BEA-5CE9-4B85-9490-581F817E27EF}" presName="spaceBetweenRectangles" presStyleCnt="0"/>
      <dgm:spPr/>
    </dgm:pt>
    <dgm:pt modelId="{B387955B-FFCC-4F1A-BF79-7D81FB6C1D45}" type="pres">
      <dgm:prSet presAssocID="{20F2EA54-7026-490D-826C-E64AD6334688}" presName="parentLin" presStyleCnt="0"/>
      <dgm:spPr/>
    </dgm:pt>
    <dgm:pt modelId="{EE5E76EB-85EA-43AB-B266-ACBD0AB16328}" type="pres">
      <dgm:prSet presAssocID="{20F2EA54-7026-490D-826C-E64AD6334688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A50143F6-5899-42C3-9038-DCD5E151458C}" type="pres">
      <dgm:prSet presAssocID="{20F2EA54-7026-490D-826C-E64AD633468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99255-D955-4A6C-8D69-399C6A267DF1}" type="pres">
      <dgm:prSet presAssocID="{20F2EA54-7026-490D-826C-E64AD6334688}" presName="negativeSpace" presStyleCnt="0"/>
      <dgm:spPr/>
    </dgm:pt>
    <dgm:pt modelId="{E9AE4C13-A28D-488D-9D69-4149B400D2B9}" type="pres">
      <dgm:prSet presAssocID="{20F2EA54-7026-490D-826C-E64AD633468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67F3A1F-F314-44E7-BFBA-DE4825BB4B9D}" srcId="{84AC94AD-77DD-4A6E-B3E1-EFCD745A1E04}" destId="{09F3FF1C-2916-4F97-A6E8-F9E849AF28CF}" srcOrd="2" destOrd="0" parTransId="{3453F14F-FE2E-4CDE-9AC7-B64B2E9109E9}" sibTransId="{0AC93BEA-5CE9-4B85-9490-581F817E27EF}"/>
    <dgm:cxn modelId="{CE93844A-0B39-48B6-A38F-E1D626C2EEC9}" srcId="{84AC94AD-77DD-4A6E-B3E1-EFCD745A1E04}" destId="{3092529A-EDB1-4B6D-9A1A-BA8F77CD5B07}" srcOrd="0" destOrd="0" parTransId="{8D792D0D-0EC3-4A3A-92C7-7704878D5AD2}" sibTransId="{18F6CF63-744D-4C2A-B128-11A5C91EC1F5}"/>
    <dgm:cxn modelId="{7CAE0B5C-0C69-4859-87F3-B244CCD6CB35}" type="presOf" srcId="{20F2EA54-7026-490D-826C-E64AD6334688}" destId="{A50143F6-5899-42C3-9038-DCD5E151458C}" srcOrd="1" destOrd="0" presId="urn:microsoft.com/office/officeart/2005/8/layout/list1"/>
    <dgm:cxn modelId="{064B94E6-2FD0-4353-A642-8D697751D77D}" type="presOf" srcId="{20F2EA54-7026-490D-826C-E64AD6334688}" destId="{EE5E76EB-85EA-43AB-B266-ACBD0AB16328}" srcOrd="0" destOrd="0" presId="urn:microsoft.com/office/officeart/2005/8/layout/list1"/>
    <dgm:cxn modelId="{55A0416D-6C2F-4EE2-ACC1-918A75EE8551}" type="presOf" srcId="{3092529A-EDB1-4B6D-9A1A-BA8F77CD5B07}" destId="{9589C437-720C-4E32-B6D9-FBCA4D5CC075}" srcOrd="1" destOrd="0" presId="urn:microsoft.com/office/officeart/2005/8/layout/list1"/>
    <dgm:cxn modelId="{55602B73-407E-4DC9-BDF6-44C928FE779E}" type="presOf" srcId="{3092529A-EDB1-4B6D-9A1A-BA8F77CD5B07}" destId="{34C74448-DCB4-4122-9195-BB0FA12E5288}" srcOrd="0" destOrd="0" presId="urn:microsoft.com/office/officeart/2005/8/layout/list1"/>
    <dgm:cxn modelId="{7403012A-F626-40C9-BB83-FF39172FFD85}" srcId="{84AC94AD-77DD-4A6E-B3E1-EFCD745A1E04}" destId="{20F2EA54-7026-490D-826C-E64AD6334688}" srcOrd="3" destOrd="0" parTransId="{5A137238-103C-46FE-9357-E0C6F846B822}" sibTransId="{D9D72585-8CDF-4F59-8AF5-7298BE49196B}"/>
    <dgm:cxn modelId="{9B20E6CC-57C6-45A2-AC18-FEFD677034BF}" type="presOf" srcId="{09F3FF1C-2916-4F97-A6E8-F9E849AF28CF}" destId="{3EE12355-ED84-49F8-9303-A94DD13C9D63}" srcOrd="0" destOrd="0" presId="urn:microsoft.com/office/officeart/2005/8/layout/list1"/>
    <dgm:cxn modelId="{47E72B8B-3EA2-48F6-8B89-FA5B21C09F08}" type="presOf" srcId="{09F3FF1C-2916-4F97-A6E8-F9E849AF28CF}" destId="{5FDE7625-0105-4D11-873F-C5DB8143ADE7}" srcOrd="1" destOrd="0" presId="urn:microsoft.com/office/officeart/2005/8/layout/list1"/>
    <dgm:cxn modelId="{47EEEBF1-922F-48E4-8FA7-E5E8B6C877E9}" type="presOf" srcId="{84AC94AD-77DD-4A6E-B3E1-EFCD745A1E04}" destId="{BC21E29F-AD32-4581-B23C-14F1A6EA8C2A}" srcOrd="0" destOrd="0" presId="urn:microsoft.com/office/officeart/2005/8/layout/list1"/>
    <dgm:cxn modelId="{01CEA80E-FCCD-4EF8-AC29-93477BDF5F40}" srcId="{84AC94AD-77DD-4A6E-B3E1-EFCD745A1E04}" destId="{4E82FA09-CED0-47FA-ADC3-490C74A9BF37}" srcOrd="1" destOrd="0" parTransId="{8CA90F59-FAE9-42D1-B16A-F66E03ABF570}" sibTransId="{6A7B99B2-A863-404A-818B-E07284F0618D}"/>
    <dgm:cxn modelId="{8BB21C89-C2DB-4DD8-8DEB-A866573D1D81}" type="presOf" srcId="{4E82FA09-CED0-47FA-ADC3-490C74A9BF37}" destId="{720B292C-CA85-41BB-8C1F-3E7CB031C6CF}" srcOrd="1" destOrd="0" presId="urn:microsoft.com/office/officeart/2005/8/layout/list1"/>
    <dgm:cxn modelId="{7D052D7A-0A73-413D-92DC-F52EF2832F5A}" type="presOf" srcId="{4E82FA09-CED0-47FA-ADC3-490C74A9BF37}" destId="{284BB909-5EDF-43AE-B9FB-0BBD0909352F}" srcOrd="0" destOrd="0" presId="urn:microsoft.com/office/officeart/2005/8/layout/list1"/>
    <dgm:cxn modelId="{3AB379EA-CF03-4754-B04F-A19B619399CC}" type="presParOf" srcId="{BC21E29F-AD32-4581-B23C-14F1A6EA8C2A}" destId="{3DF3B4F9-806D-4B43-92B6-E93E8A98C646}" srcOrd="0" destOrd="0" presId="urn:microsoft.com/office/officeart/2005/8/layout/list1"/>
    <dgm:cxn modelId="{22AB757E-BE23-487A-ADE2-78982A58C595}" type="presParOf" srcId="{3DF3B4F9-806D-4B43-92B6-E93E8A98C646}" destId="{34C74448-DCB4-4122-9195-BB0FA12E5288}" srcOrd="0" destOrd="0" presId="urn:microsoft.com/office/officeart/2005/8/layout/list1"/>
    <dgm:cxn modelId="{79C374F1-E176-4648-9624-3ABFCD61D6EC}" type="presParOf" srcId="{3DF3B4F9-806D-4B43-92B6-E93E8A98C646}" destId="{9589C437-720C-4E32-B6D9-FBCA4D5CC075}" srcOrd="1" destOrd="0" presId="urn:microsoft.com/office/officeart/2005/8/layout/list1"/>
    <dgm:cxn modelId="{6825C48C-B5A8-4106-A4F9-15A13A7CAE5A}" type="presParOf" srcId="{BC21E29F-AD32-4581-B23C-14F1A6EA8C2A}" destId="{BA13448F-3BD6-4459-BDF4-416663E964A7}" srcOrd="1" destOrd="0" presId="urn:microsoft.com/office/officeart/2005/8/layout/list1"/>
    <dgm:cxn modelId="{3B0DBAA4-91E8-44D2-A6D4-161B678F4C8D}" type="presParOf" srcId="{BC21E29F-AD32-4581-B23C-14F1A6EA8C2A}" destId="{E34EA032-CFE6-447F-91AD-A16FD9D2B021}" srcOrd="2" destOrd="0" presId="urn:microsoft.com/office/officeart/2005/8/layout/list1"/>
    <dgm:cxn modelId="{13DE7463-1D26-4FBF-AC43-D4F34E39406F}" type="presParOf" srcId="{BC21E29F-AD32-4581-B23C-14F1A6EA8C2A}" destId="{027BF248-9415-45E9-9B87-F4C814565A8C}" srcOrd="3" destOrd="0" presId="urn:microsoft.com/office/officeart/2005/8/layout/list1"/>
    <dgm:cxn modelId="{0DE8E14B-3DCB-4A2A-8250-04B031D4AAF5}" type="presParOf" srcId="{BC21E29F-AD32-4581-B23C-14F1A6EA8C2A}" destId="{879D3FCE-0DEA-4203-9789-8F80A546D2DF}" srcOrd="4" destOrd="0" presId="urn:microsoft.com/office/officeart/2005/8/layout/list1"/>
    <dgm:cxn modelId="{1AA11427-F74F-401A-812B-79B662E811A6}" type="presParOf" srcId="{879D3FCE-0DEA-4203-9789-8F80A546D2DF}" destId="{284BB909-5EDF-43AE-B9FB-0BBD0909352F}" srcOrd="0" destOrd="0" presId="urn:microsoft.com/office/officeart/2005/8/layout/list1"/>
    <dgm:cxn modelId="{A7226B94-C846-4534-ADBF-DFDA6EFA4623}" type="presParOf" srcId="{879D3FCE-0DEA-4203-9789-8F80A546D2DF}" destId="{720B292C-CA85-41BB-8C1F-3E7CB031C6CF}" srcOrd="1" destOrd="0" presId="urn:microsoft.com/office/officeart/2005/8/layout/list1"/>
    <dgm:cxn modelId="{2A32E841-D195-4705-99B7-7C9ADD17F9A7}" type="presParOf" srcId="{BC21E29F-AD32-4581-B23C-14F1A6EA8C2A}" destId="{B77A35BB-9D62-4D2D-A4C6-8C1B67FD63D3}" srcOrd="5" destOrd="0" presId="urn:microsoft.com/office/officeart/2005/8/layout/list1"/>
    <dgm:cxn modelId="{CF312981-C775-45D1-A94B-05D1E722E17B}" type="presParOf" srcId="{BC21E29F-AD32-4581-B23C-14F1A6EA8C2A}" destId="{04C1358B-82BD-445A-A8DA-4D81F2CC3ADF}" srcOrd="6" destOrd="0" presId="urn:microsoft.com/office/officeart/2005/8/layout/list1"/>
    <dgm:cxn modelId="{77B80B85-F58A-4E93-9626-098B7643B615}" type="presParOf" srcId="{BC21E29F-AD32-4581-B23C-14F1A6EA8C2A}" destId="{EE61C170-5DD8-4D48-9A12-47B966962D0B}" srcOrd="7" destOrd="0" presId="urn:microsoft.com/office/officeart/2005/8/layout/list1"/>
    <dgm:cxn modelId="{133F1E8F-EE35-4A45-B88B-746EC2820AB7}" type="presParOf" srcId="{BC21E29F-AD32-4581-B23C-14F1A6EA8C2A}" destId="{4BA9EA11-912E-497C-B21B-77D4B4DBE559}" srcOrd="8" destOrd="0" presId="urn:microsoft.com/office/officeart/2005/8/layout/list1"/>
    <dgm:cxn modelId="{9BDB8BA7-29D7-4FBC-BC8E-2493935D711E}" type="presParOf" srcId="{4BA9EA11-912E-497C-B21B-77D4B4DBE559}" destId="{3EE12355-ED84-49F8-9303-A94DD13C9D63}" srcOrd="0" destOrd="0" presId="urn:microsoft.com/office/officeart/2005/8/layout/list1"/>
    <dgm:cxn modelId="{DD0B60B1-AC25-4567-A5D5-495248F77051}" type="presParOf" srcId="{4BA9EA11-912E-497C-B21B-77D4B4DBE559}" destId="{5FDE7625-0105-4D11-873F-C5DB8143ADE7}" srcOrd="1" destOrd="0" presId="urn:microsoft.com/office/officeart/2005/8/layout/list1"/>
    <dgm:cxn modelId="{BBA11275-95F5-4636-BA68-6E783C6DE40E}" type="presParOf" srcId="{BC21E29F-AD32-4581-B23C-14F1A6EA8C2A}" destId="{4AC7931F-E927-4B46-B9F7-E2929DF03195}" srcOrd="9" destOrd="0" presId="urn:microsoft.com/office/officeart/2005/8/layout/list1"/>
    <dgm:cxn modelId="{F14DB400-16C1-4D48-AB43-1A70A102B933}" type="presParOf" srcId="{BC21E29F-AD32-4581-B23C-14F1A6EA8C2A}" destId="{6D624C23-8CC2-4836-A190-F7899758EF2C}" srcOrd="10" destOrd="0" presId="urn:microsoft.com/office/officeart/2005/8/layout/list1"/>
    <dgm:cxn modelId="{CC20F7C2-BC4B-4B88-BD60-21E69C04C4FC}" type="presParOf" srcId="{BC21E29F-AD32-4581-B23C-14F1A6EA8C2A}" destId="{D7A3B42B-6383-40D6-85AF-F02B14D39FB1}" srcOrd="11" destOrd="0" presId="urn:microsoft.com/office/officeart/2005/8/layout/list1"/>
    <dgm:cxn modelId="{19FBBB10-180B-43CB-8CB1-FA2E8BFCA20F}" type="presParOf" srcId="{BC21E29F-AD32-4581-B23C-14F1A6EA8C2A}" destId="{B387955B-FFCC-4F1A-BF79-7D81FB6C1D45}" srcOrd="12" destOrd="0" presId="urn:microsoft.com/office/officeart/2005/8/layout/list1"/>
    <dgm:cxn modelId="{090A3832-A980-409E-AD8E-410CB5BAAB91}" type="presParOf" srcId="{B387955B-FFCC-4F1A-BF79-7D81FB6C1D45}" destId="{EE5E76EB-85EA-43AB-B266-ACBD0AB16328}" srcOrd="0" destOrd="0" presId="urn:microsoft.com/office/officeart/2005/8/layout/list1"/>
    <dgm:cxn modelId="{06054B0C-EFA1-4C34-8EED-72E6586EEA85}" type="presParOf" srcId="{B387955B-FFCC-4F1A-BF79-7D81FB6C1D45}" destId="{A50143F6-5899-42C3-9038-DCD5E151458C}" srcOrd="1" destOrd="0" presId="urn:microsoft.com/office/officeart/2005/8/layout/list1"/>
    <dgm:cxn modelId="{6F20ABA2-B8C2-4107-B70F-F436A070E94F}" type="presParOf" srcId="{BC21E29F-AD32-4581-B23C-14F1A6EA8C2A}" destId="{D9299255-D955-4A6C-8D69-399C6A267DF1}" srcOrd="13" destOrd="0" presId="urn:microsoft.com/office/officeart/2005/8/layout/list1"/>
    <dgm:cxn modelId="{370EEF95-F45A-40B8-A997-FA54646AC1CA}" type="presParOf" srcId="{BC21E29F-AD32-4581-B23C-14F1A6EA8C2A}" destId="{E9AE4C13-A28D-488D-9D69-4149B400D2B9}" srcOrd="14" destOrd="0" presId="urn:microsoft.com/office/officeart/2005/8/layout/list1"/>
  </dgm:cxnLst>
  <dgm:bg>
    <a:solidFill>
      <a:srgbClr val="99FF99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AC94AD-77DD-4A6E-B3E1-EFCD745A1E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2529A-EDB1-4B6D-9A1A-BA8F77CD5B07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D" sz="2400" dirty="0" err="1" smtClean="0"/>
            <a:t>Memperoleh</a:t>
          </a:r>
          <a:r>
            <a:rPr lang="en-ID" sz="2400" dirty="0" smtClean="0"/>
            <a:t> </a:t>
          </a:r>
          <a:r>
            <a:rPr lang="en-ID" sz="2400" dirty="0" err="1" smtClean="0"/>
            <a:t>manfaat</a:t>
          </a:r>
          <a:r>
            <a:rPr lang="en-ID" sz="2400" dirty="0" smtClean="0"/>
            <a:t> </a:t>
          </a:r>
          <a:r>
            <a:rPr lang="en-ID" sz="2400" dirty="0" err="1" smtClean="0"/>
            <a:t>bisnis</a:t>
          </a:r>
          <a:endParaRPr lang="en-US" sz="2400" dirty="0"/>
        </a:p>
      </dgm:t>
    </dgm:pt>
    <dgm:pt modelId="{8D792D0D-0EC3-4A3A-92C7-7704878D5AD2}" type="parTrans" cxnId="{CE93844A-0B39-48B6-A38F-E1D626C2EEC9}">
      <dgm:prSet/>
      <dgm:spPr/>
      <dgm:t>
        <a:bodyPr/>
        <a:lstStyle/>
        <a:p>
          <a:endParaRPr lang="en-US"/>
        </a:p>
      </dgm:t>
    </dgm:pt>
    <dgm:pt modelId="{18F6CF63-744D-4C2A-B128-11A5C91EC1F5}" type="sibTrans" cxnId="{CE93844A-0B39-48B6-A38F-E1D626C2EEC9}">
      <dgm:prSet/>
      <dgm:spPr/>
      <dgm:t>
        <a:bodyPr/>
        <a:lstStyle/>
        <a:p>
          <a:endParaRPr lang="en-US"/>
        </a:p>
      </dgm:t>
    </dgm:pt>
    <dgm:pt modelId="{4E82FA09-CED0-47FA-ADC3-490C74A9BF37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D" sz="2400" dirty="0" err="1" smtClean="0"/>
            <a:t>Melaksanakan</a:t>
          </a:r>
          <a:r>
            <a:rPr lang="en-ID" sz="2400" dirty="0" smtClean="0"/>
            <a:t> </a:t>
          </a:r>
          <a:r>
            <a:rPr lang="en-ID" sz="2400" dirty="0" err="1" smtClean="0"/>
            <a:t>inkubator</a:t>
          </a:r>
          <a:r>
            <a:rPr lang="en-ID" sz="2400" dirty="0" smtClean="0"/>
            <a:t> </a:t>
          </a:r>
          <a:r>
            <a:rPr lang="en-ID" sz="2400" dirty="0" err="1" smtClean="0"/>
            <a:t>bisnis</a:t>
          </a:r>
          <a:endParaRPr lang="en-US" sz="2400" dirty="0"/>
        </a:p>
      </dgm:t>
    </dgm:pt>
    <dgm:pt modelId="{8CA90F59-FAE9-42D1-B16A-F66E03ABF570}" type="parTrans" cxnId="{01CEA80E-FCCD-4EF8-AC29-93477BDF5F40}">
      <dgm:prSet/>
      <dgm:spPr/>
      <dgm:t>
        <a:bodyPr/>
        <a:lstStyle/>
        <a:p>
          <a:endParaRPr lang="en-US"/>
        </a:p>
      </dgm:t>
    </dgm:pt>
    <dgm:pt modelId="{6A7B99B2-A863-404A-818B-E07284F0618D}" type="sibTrans" cxnId="{01CEA80E-FCCD-4EF8-AC29-93477BDF5F40}">
      <dgm:prSet/>
      <dgm:spPr/>
      <dgm:t>
        <a:bodyPr/>
        <a:lstStyle/>
        <a:p>
          <a:endParaRPr lang="en-US"/>
        </a:p>
      </dgm:t>
    </dgm:pt>
    <dgm:pt modelId="{09F3FF1C-2916-4F97-A6E8-F9E849AF28CF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D" sz="2400" dirty="0" err="1" smtClean="0"/>
            <a:t>Memfasilitasi</a:t>
          </a:r>
          <a:r>
            <a:rPr lang="en-ID" sz="2400" dirty="0" smtClean="0"/>
            <a:t> </a:t>
          </a:r>
          <a:r>
            <a:rPr lang="en-ID" sz="2400" dirty="0" err="1" smtClean="0"/>
            <a:t>operasional</a:t>
          </a:r>
          <a:r>
            <a:rPr lang="en-ID" sz="2400" dirty="0" smtClean="0"/>
            <a:t> </a:t>
          </a:r>
          <a:r>
            <a:rPr lang="en-ID" sz="2400" dirty="0" err="1" smtClean="0"/>
            <a:t>riset-bisnis</a:t>
          </a:r>
          <a:endParaRPr lang="en-US" sz="2400" dirty="0"/>
        </a:p>
      </dgm:t>
    </dgm:pt>
    <dgm:pt modelId="{3453F14F-FE2E-4CDE-9AC7-B64B2E9109E9}" type="parTrans" cxnId="{467F3A1F-F314-44E7-BFBA-DE4825BB4B9D}">
      <dgm:prSet/>
      <dgm:spPr/>
      <dgm:t>
        <a:bodyPr/>
        <a:lstStyle/>
        <a:p>
          <a:endParaRPr lang="en-US"/>
        </a:p>
      </dgm:t>
    </dgm:pt>
    <dgm:pt modelId="{0AC93BEA-5CE9-4B85-9490-581F817E27EF}" type="sibTrans" cxnId="{467F3A1F-F314-44E7-BFBA-DE4825BB4B9D}">
      <dgm:prSet/>
      <dgm:spPr/>
      <dgm:t>
        <a:bodyPr/>
        <a:lstStyle/>
        <a:p>
          <a:endParaRPr lang="en-US"/>
        </a:p>
      </dgm:t>
    </dgm:pt>
    <dgm:pt modelId="{BC21E29F-AD32-4581-B23C-14F1A6EA8C2A}" type="pres">
      <dgm:prSet presAssocID="{84AC94AD-77DD-4A6E-B3E1-EFCD745A1E0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F3B4F9-806D-4B43-92B6-E93E8A98C646}" type="pres">
      <dgm:prSet presAssocID="{3092529A-EDB1-4B6D-9A1A-BA8F77CD5B07}" presName="parentLin" presStyleCnt="0"/>
      <dgm:spPr/>
    </dgm:pt>
    <dgm:pt modelId="{34C74448-DCB4-4122-9195-BB0FA12E5288}" type="pres">
      <dgm:prSet presAssocID="{3092529A-EDB1-4B6D-9A1A-BA8F77CD5B0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589C437-720C-4E32-B6D9-FBCA4D5CC075}" type="pres">
      <dgm:prSet presAssocID="{3092529A-EDB1-4B6D-9A1A-BA8F77CD5B07}" presName="parentText" presStyleLbl="node1" presStyleIdx="0" presStyleCnt="3" custScaleX="1220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3448F-3BD6-4459-BDF4-416663E964A7}" type="pres">
      <dgm:prSet presAssocID="{3092529A-EDB1-4B6D-9A1A-BA8F77CD5B07}" presName="negativeSpace" presStyleCnt="0"/>
      <dgm:spPr/>
    </dgm:pt>
    <dgm:pt modelId="{E34EA032-CFE6-447F-91AD-A16FD9D2B021}" type="pres">
      <dgm:prSet presAssocID="{3092529A-EDB1-4B6D-9A1A-BA8F77CD5B07}" presName="childText" presStyleLbl="conFgAcc1" presStyleIdx="0" presStyleCnt="3">
        <dgm:presLayoutVars>
          <dgm:bulletEnabled val="1"/>
        </dgm:presLayoutVars>
      </dgm:prSet>
      <dgm:spPr/>
    </dgm:pt>
    <dgm:pt modelId="{027BF248-9415-45E9-9B87-F4C814565A8C}" type="pres">
      <dgm:prSet presAssocID="{18F6CF63-744D-4C2A-B128-11A5C91EC1F5}" presName="spaceBetweenRectangles" presStyleCnt="0"/>
      <dgm:spPr/>
    </dgm:pt>
    <dgm:pt modelId="{879D3FCE-0DEA-4203-9789-8F80A546D2DF}" type="pres">
      <dgm:prSet presAssocID="{4E82FA09-CED0-47FA-ADC3-490C74A9BF37}" presName="parentLin" presStyleCnt="0"/>
      <dgm:spPr/>
    </dgm:pt>
    <dgm:pt modelId="{284BB909-5EDF-43AE-B9FB-0BBD0909352F}" type="pres">
      <dgm:prSet presAssocID="{4E82FA09-CED0-47FA-ADC3-490C74A9BF3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20B292C-CA85-41BB-8C1F-3E7CB031C6CF}" type="pres">
      <dgm:prSet presAssocID="{4E82FA09-CED0-47FA-ADC3-490C74A9BF37}" presName="parentText" presStyleLbl="node1" presStyleIdx="1" presStyleCnt="3" custScaleX="1251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A35BB-9D62-4D2D-A4C6-8C1B67FD63D3}" type="pres">
      <dgm:prSet presAssocID="{4E82FA09-CED0-47FA-ADC3-490C74A9BF37}" presName="negativeSpace" presStyleCnt="0"/>
      <dgm:spPr/>
    </dgm:pt>
    <dgm:pt modelId="{04C1358B-82BD-445A-A8DA-4D81F2CC3ADF}" type="pres">
      <dgm:prSet presAssocID="{4E82FA09-CED0-47FA-ADC3-490C74A9BF37}" presName="childText" presStyleLbl="conFgAcc1" presStyleIdx="1" presStyleCnt="3">
        <dgm:presLayoutVars>
          <dgm:bulletEnabled val="1"/>
        </dgm:presLayoutVars>
      </dgm:prSet>
      <dgm:spPr/>
    </dgm:pt>
    <dgm:pt modelId="{EE61C170-5DD8-4D48-9A12-47B966962D0B}" type="pres">
      <dgm:prSet presAssocID="{6A7B99B2-A863-404A-818B-E07284F0618D}" presName="spaceBetweenRectangles" presStyleCnt="0"/>
      <dgm:spPr/>
    </dgm:pt>
    <dgm:pt modelId="{4BA9EA11-912E-497C-B21B-77D4B4DBE559}" type="pres">
      <dgm:prSet presAssocID="{09F3FF1C-2916-4F97-A6E8-F9E849AF28CF}" presName="parentLin" presStyleCnt="0"/>
      <dgm:spPr/>
    </dgm:pt>
    <dgm:pt modelId="{3EE12355-ED84-49F8-9303-A94DD13C9D63}" type="pres">
      <dgm:prSet presAssocID="{09F3FF1C-2916-4F97-A6E8-F9E849AF28C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FDE7625-0105-4D11-873F-C5DB8143ADE7}" type="pres">
      <dgm:prSet presAssocID="{09F3FF1C-2916-4F97-A6E8-F9E849AF28CF}" presName="parentText" presStyleLbl="node1" presStyleIdx="2" presStyleCnt="3" custScaleX="1282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7931F-E927-4B46-B9F7-E2929DF03195}" type="pres">
      <dgm:prSet presAssocID="{09F3FF1C-2916-4F97-A6E8-F9E849AF28CF}" presName="negativeSpace" presStyleCnt="0"/>
      <dgm:spPr/>
    </dgm:pt>
    <dgm:pt modelId="{6D624C23-8CC2-4836-A190-F7899758EF2C}" type="pres">
      <dgm:prSet presAssocID="{09F3FF1C-2916-4F97-A6E8-F9E849AF28C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20E6CC-57C6-45A2-AC18-FEFD677034BF}" type="presOf" srcId="{09F3FF1C-2916-4F97-A6E8-F9E849AF28CF}" destId="{3EE12355-ED84-49F8-9303-A94DD13C9D63}" srcOrd="0" destOrd="0" presId="urn:microsoft.com/office/officeart/2005/8/layout/list1"/>
    <dgm:cxn modelId="{01CEA80E-FCCD-4EF8-AC29-93477BDF5F40}" srcId="{84AC94AD-77DD-4A6E-B3E1-EFCD745A1E04}" destId="{4E82FA09-CED0-47FA-ADC3-490C74A9BF37}" srcOrd="1" destOrd="0" parTransId="{8CA90F59-FAE9-42D1-B16A-F66E03ABF570}" sibTransId="{6A7B99B2-A863-404A-818B-E07284F0618D}"/>
    <dgm:cxn modelId="{47E72B8B-3EA2-48F6-8B89-FA5B21C09F08}" type="presOf" srcId="{09F3FF1C-2916-4F97-A6E8-F9E849AF28CF}" destId="{5FDE7625-0105-4D11-873F-C5DB8143ADE7}" srcOrd="1" destOrd="0" presId="urn:microsoft.com/office/officeart/2005/8/layout/list1"/>
    <dgm:cxn modelId="{55A0416D-6C2F-4EE2-ACC1-918A75EE8551}" type="presOf" srcId="{3092529A-EDB1-4B6D-9A1A-BA8F77CD5B07}" destId="{9589C437-720C-4E32-B6D9-FBCA4D5CC075}" srcOrd="1" destOrd="0" presId="urn:microsoft.com/office/officeart/2005/8/layout/list1"/>
    <dgm:cxn modelId="{8BB21C89-C2DB-4DD8-8DEB-A866573D1D81}" type="presOf" srcId="{4E82FA09-CED0-47FA-ADC3-490C74A9BF37}" destId="{720B292C-CA85-41BB-8C1F-3E7CB031C6CF}" srcOrd="1" destOrd="0" presId="urn:microsoft.com/office/officeart/2005/8/layout/list1"/>
    <dgm:cxn modelId="{47EEEBF1-922F-48E4-8FA7-E5E8B6C877E9}" type="presOf" srcId="{84AC94AD-77DD-4A6E-B3E1-EFCD745A1E04}" destId="{BC21E29F-AD32-4581-B23C-14F1A6EA8C2A}" srcOrd="0" destOrd="0" presId="urn:microsoft.com/office/officeart/2005/8/layout/list1"/>
    <dgm:cxn modelId="{55602B73-407E-4DC9-BDF6-44C928FE779E}" type="presOf" srcId="{3092529A-EDB1-4B6D-9A1A-BA8F77CD5B07}" destId="{34C74448-DCB4-4122-9195-BB0FA12E5288}" srcOrd="0" destOrd="0" presId="urn:microsoft.com/office/officeart/2005/8/layout/list1"/>
    <dgm:cxn modelId="{467F3A1F-F314-44E7-BFBA-DE4825BB4B9D}" srcId="{84AC94AD-77DD-4A6E-B3E1-EFCD745A1E04}" destId="{09F3FF1C-2916-4F97-A6E8-F9E849AF28CF}" srcOrd="2" destOrd="0" parTransId="{3453F14F-FE2E-4CDE-9AC7-B64B2E9109E9}" sibTransId="{0AC93BEA-5CE9-4B85-9490-581F817E27EF}"/>
    <dgm:cxn modelId="{CE93844A-0B39-48B6-A38F-E1D626C2EEC9}" srcId="{84AC94AD-77DD-4A6E-B3E1-EFCD745A1E04}" destId="{3092529A-EDB1-4B6D-9A1A-BA8F77CD5B07}" srcOrd="0" destOrd="0" parTransId="{8D792D0D-0EC3-4A3A-92C7-7704878D5AD2}" sibTransId="{18F6CF63-744D-4C2A-B128-11A5C91EC1F5}"/>
    <dgm:cxn modelId="{7D052D7A-0A73-413D-92DC-F52EF2832F5A}" type="presOf" srcId="{4E82FA09-CED0-47FA-ADC3-490C74A9BF37}" destId="{284BB909-5EDF-43AE-B9FB-0BBD0909352F}" srcOrd="0" destOrd="0" presId="urn:microsoft.com/office/officeart/2005/8/layout/list1"/>
    <dgm:cxn modelId="{3AB379EA-CF03-4754-B04F-A19B619399CC}" type="presParOf" srcId="{BC21E29F-AD32-4581-B23C-14F1A6EA8C2A}" destId="{3DF3B4F9-806D-4B43-92B6-E93E8A98C646}" srcOrd="0" destOrd="0" presId="urn:microsoft.com/office/officeart/2005/8/layout/list1"/>
    <dgm:cxn modelId="{22AB757E-BE23-487A-ADE2-78982A58C595}" type="presParOf" srcId="{3DF3B4F9-806D-4B43-92B6-E93E8A98C646}" destId="{34C74448-DCB4-4122-9195-BB0FA12E5288}" srcOrd="0" destOrd="0" presId="urn:microsoft.com/office/officeart/2005/8/layout/list1"/>
    <dgm:cxn modelId="{79C374F1-E176-4648-9624-3ABFCD61D6EC}" type="presParOf" srcId="{3DF3B4F9-806D-4B43-92B6-E93E8A98C646}" destId="{9589C437-720C-4E32-B6D9-FBCA4D5CC075}" srcOrd="1" destOrd="0" presId="urn:microsoft.com/office/officeart/2005/8/layout/list1"/>
    <dgm:cxn modelId="{6825C48C-B5A8-4106-A4F9-15A13A7CAE5A}" type="presParOf" srcId="{BC21E29F-AD32-4581-B23C-14F1A6EA8C2A}" destId="{BA13448F-3BD6-4459-BDF4-416663E964A7}" srcOrd="1" destOrd="0" presId="urn:microsoft.com/office/officeart/2005/8/layout/list1"/>
    <dgm:cxn modelId="{3B0DBAA4-91E8-44D2-A6D4-161B678F4C8D}" type="presParOf" srcId="{BC21E29F-AD32-4581-B23C-14F1A6EA8C2A}" destId="{E34EA032-CFE6-447F-91AD-A16FD9D2B021}" srcOrd="2" destOrd="0" presId="urn:microsoft.com/office/officeart/2005/8/layout/list1"/>
    <dgm:cxn modelId="{13DE7463-1D26-4FBF-AC43-D4F34E39406F}" type="presParOf" srcId="{BC21E29F-AD32-4581-B23C-14F1A6EA8C2A}" destId="{027BF248-9415-45E9-9B87-F4C814565A8C}" srcOrd="3" destOrd="0" presId="urn:microsoft.com/office/officeart/2005/8/layout/list1"/>
    <dgm:cxn modelId="{0DE8E14B-3DCB-4A2A-8250-04B031D4AAF5}" type="presParOf" srcId="{BC21E29F-AD32-4581-B23C-14F1A6EA8C2A}" destId="{879D3FCE-0DEA-4203-9789-8F80A546D2DF}" srcOrd="4" destOrd="0" presId="urn:microsoft.com/office/officeart/2005/8/layout/list1"/>
    <dgm:cxn modelId="{1AA11427-F74F-401A-812B-79B662E811A6}" type="presParOf" srcId="{879D3FCE-0DEA-4203-9789-8F80A546D2DF}" destId="{284BB909-5EDF-43AE-B9FB-0BBD0909352F}" srcOrd="0" destOrd="0" presId="urn:microsoft.com/office/officeart/2005/8/layout/list1"/>
    <dgm:cxn modelId="{A7226B94-C846-4534-ADBF-DFDA6EFA4623}" type="presParOf" srcId="{879D3FCE-0DEA-4203-9789-8F80A546D2DF}" destId="{720B292C-CA85-41BB-8C1F-3E7CB031C6CF}" srcOrd="1" destOrd="0" presId="urn:microsoft.com/office/officeart/2005/8/layout/list1"/>
    <dgm:cxn modelId="{2A32E841-D195-4705-99B7-7C9ADD17F9A7}" type="presParOf" srcId="{BC21E29F-AD32-4581-B23C-14F1A6EA8C2A}" destId="{B77A35BB-9D62-4D2D-A4C6-8C1B67FD63D3}" srcOrd="5" destOrd="0" presId="urn:microsoft.com/office/officeart/2005/8/layout/list1"/>
    <dgm:cxn modelId="{CF312981-C775-45D1-A94B-05D1E722E17B}" type="presParOf" srcId="{BC21E29F-AD32-4581-B23C-14F1A6EA8C2A}" destId="{04C1358B-82BD-445A-A8DA-4D81F2CC3ADF}" srcOrd="6" destOrd="0" presId="urn:microsoft.com/office/officeart/2005/8/layout/list1"/>
    <dgm:cxn modelId="{77B80B85-F58A-4E93-9626-098B7643B615}" type="presParOf" srcId="{BC21E29F-AD32-4581-B23C-14F1A6EA8C2A}" destId="{EE61C170-5DD8-4D48-9A12-47B966962D0B}" srcOrd="7" destOrd="0" presId="urn:microsoft.com/office/officeart/2005/8/layout/list1"/>
    <dgm:cxn modelId="{133F1E8F-EE35-4A45-B88B-746EC2820AB7}" type="presParOf" srcId="{BC21E29F-AD32-4581-B23C-14F1A6EA8C2A}" destId="{4BA9EA11-912E-497C-B21B-77D4B4DBE559}" srcOrd="8" destOrd="0" presId="urn:microsoft.com/office/officeart/2005/8/layout/list1"/>
    <dgm:cxn modelId="{9BDB8BA7-29D7-4FBC-BC8E-2493935D711E}" type="presParOf" srcId="{4BA9EA11-912E-497C-B21B-77D4B4DBE559}" destId="{3EE12355-ED84-49F8-9303-A94DD13C9D63}" srcOrd="0" destOrd="0" presId="urn:microsoft.com/office/officeart/2005/8/layout/list1"/>
    <dgm:cxn modelId="{DD0B60B1-AC25-4567-A5D5-495248F77051}" type="presParOf" srcId="{4BA9EA11-912E-497C-B21B-77D4B4DBE559}" destId="{5FDE7625-0105-4D11-873F-C5DB8143ADE7}" srcOrd="1" destOrd="0" presId="urn:microsoft.com/office/officeart/2005/8/layout/list1"/>
    <dgm:cxn modelId="{BBA11275-95F5-4636-BA68-6E783C6DE40E}" type="presParOf" srcId="{BC21E29F-AD32-4581-B23C-14F1A6EA8C2A}" destId="{4AC7931F-E927-4B46-B9F7-E2929DF03195}" srcOrd="9" destOrd="0" presId="urn:microsoft.com/office/officeart/2005/8/layout/list1"/>
    <dgm:cxn modelId="{F14DB400-16C1-4D48-AB43-1A70A102B933}" type="presParOf" srcId="{BC21E29F-AD32-4581-B23C-14F1A6EA8C2A}" destId="{6D624C23-8CC2-4836-A190-F7899758EF2C}" srcOrd="10" destOrd="0" presId="urn:microsoft.com/office/officeart/2005/8/layout/list1"/>
  </dgm:cxnLst>
  <dgm:bg>
    <a:solidFill>
      <a:schemeClr val="tx2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AC94AD-77DD-4A6E-B3E1-EFCD745A1E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2529A-EDB1-4B6D-9A1A-BA8F77CD5B07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D" sz="2400" dirty="0" err="1" smtClean="0"/>
            <a:t>Membayar</a:t>
          </a:r>
          <a:r>
            <a:rPr lang="en-ID" sz="2400" dirty="0" smtClean="0"/>
            <a:t> </a:t>
          </a:r>
          <a:r>
            <a:rPr lang="en-ID" sz="2400" dirty="0" err="1" smtClean="0"/>
            <a:t>kewajiban</a:t>
          </a:r>
          <a:r>
            <a:rPr lang="en-ID" sz="2400" dirty="0" smtClean="0"/>
            <a:t> </a:t>
          </a:r>
          <a:r>
            <a:rPr lang="en-ID" sz="2400" dirty="0" err="1" smtClean="0"/>
            <a:t>terhutang</a:t>
          </a:r>
          <a:endParaRPr lang="en-US" sz="2400" dirty="0"/>
        </a:p>
      </dgm:t>
    </dgm:pt>
    <dgm:pt modelId="{8D792D0D-0EC3-4A3A-92C7-7704878D5AD2}" type="parTrans" cxnId="{CE93844A-0B39-48B6-A38F-E1D626C2EEC9}">
      <dgm:prSet/>
      <dgm:spPr/>
      <dgm:t>
        <a:bodyPr/>
        <a:lstStyle/>
        <a:p>
          <a:endParaRPr lang="en-US"/>
        </a:p>
      </dgm:t>
    </dgm:pt>
    <dgm:pt modelId="{18F6CF63-744D-4C2A-B128-11A5C91EC1F5}" type="sibTrans" cxnId="{CE93844A-0B39-48B6-A38F-E1D626C2EEC9}">
      <dgm:prSet/>
      <dgm:spPr/>
      <dgm:t>
        <a:bodyPr/>
        <a:lstStyle/>
        <a:p>
          <a:endParaRPr lang="en-US"/>
        </a:p>
      </dgm:t>
    </dgm:pt>
    <dgm:pt modelId="{4E82FA09-CED0-47FA-ADC3-490C74A9BF37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D" sz="2400" dirty="0" err="1" smtClean="0"/>
            <a:t>Menyatakan</a:t>
          </a:r>
          <a:r>
            <a:rPr lang="en-ID" sz="2400" dirty="0" smtClean="0"/>
            <a:t> </a:t>
          </a:r>
          <a:r>
            <a:rPr lang="en-ID" sz="2400" dirty="0" err="1" smtClean="0"/>
            <a:t>komitmen</a:t>
          </a:r>
          <a:r>
            <a:rPr lang="en-ID" sz="2400" dirty="0" smtClean="0"/>
            <a:t> </a:t>
          </a:r>
          <a:r>
            <a:rPr lang="en-ID" sz="2400" dirty="0" err="1" smtClean="0"/>
            <a:t>untuk</a:t>
          </a:r>
          <a:r>
            <a:rPr lang="en-ID" sz="2400" dirty="0" smtClean="0"/>
            <a:t> </a:t>
          </a:r>
          <a:r>
            <a:rPr lang="en-ID" sz="2400" dirty="0" err="1" smtClean="0"/>
            <a:t>bekerja</a:t>
          </a:r>
          <a:r>
            <a:rPr lang="en-ID" sz="2400" dirty="0" smtClean="0"/>
            <a:t> </a:t>
          </a:r>
          <a:r>
            <a:rPr lang="en-ID" sz="2400" dirty="0" err="1" smtClean="0"/>
            <a:t>sama</a:t>
          </a:r>
          <a:r>
            <a:rPr lang="en-ID" sz="2400" dirty="0" smtClean="0"/>
            <a:t> </a:t>
          </a:r>
          <a:r>
            <a:rPr lang="en-ID" sz="2400" dirty="0" err="1" smtClean="0"/>
            <a:t>sesuai</a:t>
          </a:r>
          <a:r>
            <a:rPr lang="en-ID" sz="2400" dirty="0" smtClean="0"/>
            <a:t> </a:t>
          </a:r>
          <a:r>
            <a:rPr lang="en-ID" sz="2400" dirty="0" err="1" smtClean="0"/>
            <a:t>peraturan</a:t>
          </a:r>
          <a:r>
            <a:rPr lang="en-ID" sz="2400" dirty="0" smtClean="0"/>
            <a:t> yang </a:t>
          </a:r>
          <a:r>
            <a:rPr lang="en-ID" sz="2400" dirty="0" err="1" smtClean="0"/>
            <a:t>berlaku</a:t>
          </a:r>
          <a:endParaRPr lang="en-US" sz="2400" dirty="0"/>
        </a:p>
      </dgm:t>
    </dgm:pt>
    <dgm:pt modelId="{8CA90F59-FAE9-42D1-B16A-F66E03ABF570}" type="parTrans" cxnId="{01CEA80E-FCCD-4EF8-AC29-93477BDF5F40}">
      <dgm:prSet/>
      <dgm:spPr/>
      <dgm:t>
        <a:bodyPr/>
        <a:lstStyle/>
        <a:p>
          <a:endParaRPr lang="en-US"/>
        </a:p>
      </dgm:t>
    </dgm:pt>
    <dgm:pt modelId="{6A7B99B2-A863-404A-818B-E07284F0618D}" type="sibTrans" cxnId="{01CEA80E-FCCD-4EF8-AC29-93477BDF5F40}">
      <dgm:prSet/>
      <dgm:spPr/>
      <dgm:t>
        <a:bodyPr/>
        <a:lstStyle/>
        <a:p>
          <a:endParaRPr lang="en-US"/>
        </a:p>
      </dgm:t>
    </dgm:pt>
    <dgm:pt modelId="{896ABA47-EE8A-4217-9E9A-AACBCB1DFFB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D" sz="2400" dirty="0" err="1" smtClean="0"/>
            <a:t>Periode</a:t>
          </a:r>
          <a:r>
            <a:rPr lang="en-ID" sz="2400" dirty="0" smtClean="0"/>
            <a:t> </a:t>
          </a:r>
          <a:r>
            <a:rPr lang="en-ID" sz="2400" dirty="0" err="1" smtClean="0"/>
            <a:t>kerjasama</a:t>
          </a:r>
          <a:r>
            <a:rPr lang="en-ID" sz="2400" dirty="0" smtClean="0"/>
            <a:t> 3 </a:t>
          </a:r>
          <a:r>
            <a:rPr lang="en-ID" sz="2400" dirty="0" err="1" smtClean="0"/>
            <a:t>tahun</a:t>
          </a:r>
          <a:r>
            <a:rPr lang="en-ID" sz="2400" dirty="0" smtClean="0"/>
            <a:t> </a:t>
          </a:r>
          <a:r>
            <a:rPr lang="en-ID" sz="2400" dirty="0" err="1" smtClean="0"/>
            <a:t>dan</a:t>
          </a:r>
          <a:r>
            <a:rPr lang="en-ID" sz="2400" dirty="0" smtClean="0"/>
            <a:t> </a:t>
          </a:r>
          <a:r>
            <a:rPr lang="en-ID" sz="2400" dirty="0" err="1" smtClean="0"/>
            <a:t>dapat</a:t>
          </a:r>
          <a:r>
            <a:rPr lang="en-ID" sz="2400" dirty="0" smtClean="0"/>
            <a:t>  </a:t>
          </a:r>
          <a:r>
            <a:rPr lang="en-ID" sz="2400" dirty="0" err="1" smtClean="0"/>
            <a:t>diperpanjang</a:t>
          </a:r>
          <a:r>
            <a:rPr lang="en-ID" sz="2400" dirty="0" smtClean="0"/>
            <a:t> </a:t>
          </a:r>
          <a:r>
            <a:rPr lang="en-ID" sz="2400" dirty="0" err="1" smtClean="0"/>
            <a:t>atas</a:t>
          </a:r>
          <a:r>
            <a:rPr lang="en-ID" sz="2400" dirty="0" smtClean="0"/>
            <a:t> </a:t>
          </a:r>
          <a:r>
            <a:rPr lang="en-ID" sz="2400" dirty="0" err="1" smtClean="0"/>
            <a:t>sepertujuan</a:t>
          </a:r>
          <a:r>
            <a:rPr lang="en-ID" sz="2400" dirty="0" smtClean="0"/>
            <a:t> IPB</a:t>
          </a:r>
          <a:endParaRPr lang="en-US" sz="2400" dirty="0"/>
        </a:p>
      </dgm:t>
    </dgm:pt>
    <dgm:pt modelId="{6F63AC49-394E-4CBC-BFD0-841D7A44B19E}" type="parTrans" cxnId="{ADF317D3-A47D-485E-B61E-242CE2B80023}">
      <dgm:prSet/>
      <dgm:spPr/>
      <dgm:t>
        <a:bodyPr/>
        <a:lstStyle/>
        <a:p>
          <a:endParaRPr lang="en-US"/>
        </a:p>
      </dgm:t>
    </dgm:pt>
    <dgm:pt modelId="{864F1361-C7D7-4CB2-AC2A-B67372043819}" type="sibTrans" cxnId="{ADF317D3-A47D-485E-B61E-242CE2B80023}">
      <dgm:prSet/>
      <dgm:spPr/>
      <dgm:t>
        <a:bodyPr/>
        <a:lstStyle/>
        <a:p>
          <a:endParaRPr lang="en-US"/>
        </a:p>
      </dgm:t>
    </dgm:pt>
    <dgm:pt modelId="{BC21E29F-AD32-4581-B23C-14F1A6EA8C2A}" type="pres">
      <dgm:prSet presAssocID="{84AC94AD-77DD-4A6E-B3E1-EFCD745A1E0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F3B4F9-806D-4B43-92B6-E93E8A98C646}" type="pres">
      <dgm:prSet presAssocID="{3092529A-EDB1-4B6D-9A1A-BA8F77CD5B07}" presName="parentLin" presStyleCnt="0"/>
      <dgm:spPr/>
    </dgm:pt>
    <dgm:pt modelId="{34C74448-DCB4-4122-9195-BB0FA12E5288}" type="pres">
      <dgm:prSet presAssocID="{3092529A-EDB1-4B6D-9A1A-BA8F77CD5B0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589C437-720C-4E32-B6D9-FBCA4D5CC075}" type="pres">
      <dgm:prSet presAssocID="{3092529A-EDB1-4B6D-9A1A-BA8F77CD5B07}" presName="parentText" presStyleLbl="node1" presStyleIdx="0" presStyleCnt="3" custScaleX="1303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3448F-3BD6-4459-BDF4-416663E964A7}" type="pres">
      <dgm:prSet presAssocID="{3092529A-EDB1-4B6D-9A1A-BA8F77CD5B07}" presName="negativeSpace" presStyleCnt="0"/>
      <dgm:spPr/>
    </dgm:pt>
    <dgm:pt modelId="{E34EA032-CFE6-447F-91AD-A16FD9D2B021}" type="pres">
      <dgm:prSet presAssocID="{3092529A-EDB1-4B6D-9A1A-BA8F77CD5B07}" presName="childText" presStyleLbl="conFgAcc1" presStyleIdx="0" presStyleCnt="3">
        <dgm:presLayoutVars>
          <dgm:bulletEnabled val="1"/>
        </dgm:presLayoutVars>
      </dgm:prSet>
      <dgm:spPr/>
    </dgm:pt>
    <dgm:pt modelId="{027BF248-9415-45E9-9B87-F4C814565A8C}" type="pres">
      <dgm:prSet presAssocID="{18F6CF63-744D-4C2A-B128-11A5C91EC1F5}" presName="spaceBetweenRectangles" presStyleCnt="0"/>
      <dgm:spPr/>
    </dgm:pt>
    <dgm:pt modelId="{879D3FCE-0DEA-4203-9789-8F80A546D2DF}" type="pres">
      <dgm:prSet presAssocID="{4E82FA09-CED0-47FA-ADC3-490C74A9BF37}" presName="parentLin" presStyleCnt="0"/>
      <dgm:spPr/>
    </dgm:pt>
    <dgm:pt modelId="{284BB909-5EDF-43AE-B9FB-0BBD0909352F}" type="pres">
      <dgm:prSet presAssocID="{4E82FA09-CED0-47FA-ADC3-490C74A9BF3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20B292C-CA85-41BB-8C1F-3E7CB031C6CF}" type="pres">
      <dgm:prSet presAssocID="{4E82FA09-CED0-47FA-ADC3-490C74A9BF37}" presName="parentText" presStyleLbl="node1" presStyleIdx="1" presStyleCnt="3" custScaleX="1289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A35BB-9D62-4D2D-A4C6-8C1B67FD63D3}" type="pres">
      <dgm:prSet presAssocID="{4E82FA09-CED0-47FA-ADC3-490C74A9BF37}" presName="negativeSpace" presStyleCnt="0"/>
      <dgm:spPr/>
    </dgm:pt>
    <dgm:pt modelId="{04C1358B-82BD-445A-A8DA-4D81F2CC3ADF}" type="pres">
      <dgm:prSet presAssocID="{4E82FA09-CED0-47FA-ADC3-490C74A9BF37}" presName="childText" presStyleLbl="conFgAcc1" presStyleIdx="1" presStyleCnt="3">
        <dgm:presLayoutVars>
          <dgm:bulletEnabled val="1"/>
        </dgm:presLayoutVars>
      </dgm:prSet>
      <dgm:spPr/>
    </dgm:pt>
    <dgm:pt modelId="{EE61C170-5DD8-4D48-9A12-47B966962D0B}" type="pres">
      <dgm:prSet presAssocID="{6A7B99B2-A863-404A-818B-E07284F0618D}" presName="spaceBetweenRectangles" presStyleCnt="0"/>
      <dgm:spPr/>
    </dgm:pt>
    <dgm:pt modelId="{C616723D-5CA3-4EE6-B5EA-1831B4C4E017}" type="pres">
      <dgm:prSet presAssocID="{896ABA47-EE8A-4217-9E9A-AACBCB1DFFB1}" presName="parentLin" presStyleCnt="0"/>
      <dgm:spPr/>
    </dgm:pt>
    <dgm:pt modelId="{25407AE7-DE03-4686-B88A-D3062EE21C95}" type="pres">
      <dgm:prSet presAssocID="{896ABA47-EE8A-4217-9E9A-AACBCB1DFFB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798209B-93E7-43DD-A349-C00BED10019F}" type="pres">
      <dgm:prSet presAssocID="{896ABA47-EE8A-4217-9E9A-AACBCB1DFFB1}" presName="parentText" presStyleLbl="node1" presStyleIdx="2" presStyleCnt="3" custScaleX="1289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DAE31-9E8A-49F5-8F06-07CF2C70B40D}" type="pres">
      <dgm:prSet presAssocID="{896ABA47-EE8A-4217-9E9A-AACBCB1DFFB1}" presName="negativeSpace" presStyleCnt="0"/>
      <dgm:spPr/>
    </dgm:pt>
    <dgm:pt modelId="{5C33FEC2-B221-432E-8D36-9CD427769C4F}" type="pres">
      <dgm:prSet presAssocID="{896ABA47-EE8A-4217-9E9A-AACBCB1DFF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93844A-0B39-48B6-A38F-E1D626C2EEC9}" srcId="{84AC94AD-77DD-4A6E-B3E1-EFCD745A1E04}" destId="{3092529A-EDB1-4B6D-9A1A-BA8F77CD5B07}" srcOrd="0" destOrd="0" parTransId="{8D792D0D-0EC3-4A3A-92C7-7704878D5AD2}" sibTransId="{18F6CF63-744D-4C2A-B128-11A5C91EC1F5}"/>
    <dgm:cxn modelId="{55A0416D-6C2F-4EE2-ACC1-918A75EE8551}" type="presOf" srcId="{3092529A-EDB1-4B6D-9A1A-BA8F77CD5B07}" destId="{9589C437-720C-4E32-B6D9-FBCA4D5CC075}" srcOrd="1" destOrd="0" presId="urn:microsoft.com/office/officeart/2005/8/layout/list1"/>
    <dgm:cxn modelId="{537FBD6C-9C2D-4599-9076-FB52BABB5117}" type="presOf" srcId="{896ABA47-EE8A-4217-9E9A-AACBCB1DFFB1}" destId="{9798209B-93E7-43DD-A349-C00BED10019F}" srcOrd="1" destOrd="0" presId="urn:microsoft.com/office/officeart/2005/8/layout/list1"/>
    <dgm:cxn modelId="{55602B73-407E-4DC9-BDF6-44C928FE779E}" type="presOf" srcId="{3092529A-EDB1-4B6D-9A1A-BA8F77CD5B07}" destId="{34C74448-DCB4-4122-9195-BB0FA12E5288}" srcOrd="0" destOrd="0" presId="urn:microsoft.com/office/officeart/2005/8/layout/list1"/>
    <dgm:cxn modelId="{47EEEBF1-922F-48E4-8FA7-E5E8B6C877E9}" type="presOf" srcId="{84AC94AD-77DD-4A6E-B3E1-EFCD745A1E04}" destId="{BC21E29F-AD32-4581-B23C-14F1A6EA8C2A}" srcOrd="0" destOrd="0" presId="urn:microsoft.com/office/officeart/2005/8/layout/list1"/>
    <dgm:cxn modelId="{01CEA80E-FCCD-4EF8-AC29-93477BDF5F40}" srcId="{84AC94AD-77DD-4A6E-B3E1-EFCD745A1E04}" destId="{4E82FA09-CED0-47FA-ADC3-490C74A9BF37}" srcOrd="1" destOrd="0" parTransId="{8CA90F59-FAE9-42D1-B16A-F66E03ABF570}" sibTransId="{6A7B99B2-A863-404A-818B-E07284F0618D}"/>
    <dgm:cxn modelId="{ADF317D3-A47D-485E-B61E-242CE2B80023}" srcId="{84AC94AD-77DD-4A6E-B3E1-EFCD745A1E04}" destId="{896ABA47-EE8A-4217-9E9A-AACBCB1DFFB1}" srcOrd="2" destOrd="0" parTransId="{6F63AC49-394E-4CBC-BFD0-841D7A44B19E}" sibTransId="{864F1361-C7D7-4CB2-AC2A-B67372043819}"/>
    <dgm:cxn modelId="{9284C6A0-85A8-4048-872D-4791AA0D2359}" type="presOf" srcId="{896ABA47-EE8A-4217-9E9A-AACBCB1DFFB1}" destId="{25407AE7-DE03-4686-B88A-D3062EE21C95}" srcOrd="0" destOrd="0" presId="urn:microsoft.com/office/officeart/2005/8/layout/list1"/>
    <dgm:cxn modelId="{8BB21C89-C2DB-4DD8-8DEB-A866573D1D81}" type="presOf" srcId="{4E82FA09-CED0-47FA-ADC3-490C74A9BF37}" destId="{720B292C-CA85-41BB-8C1F-3E7CB031C6CF}" srcOrd="1" destOrd="0" presId="urn:microsoft.com/office/officeart/2005/8/layout/list1"/>
    <dgm:cxn modelId="{7D052D7A-0A73-413D-92DC-F52EF2832F5A}" type="presOf" srcId="{4E82FA09-CED0-47FA-ADC3-490C74A9BF37}" destId="{284BB909-5EDF-43AE-B9FB-0BBD0909352F}" srcOrd="0" destOrd="0" presId="urn:microsoft.com/office/officeart/2005/8/layout/list1"/>
    <dgm:cxn modelId="{3AB379EA-CF03-4754-B04F-A19B619399CC}" type="presParOf" srcId="{BC21E29F-AD32-4581-B23C-14F1A6EA8C2A}" destId="{3DF3B4F9-806D-4B43-92B6-E93E8A98C646}" srcOrd="0" destOrd="0" presId="urn:microsoft.com/office/officeart/2005/8/layout/list1"/>
    <dgm:cxn modelId="{22AB757E-BE23-487A-ADE2-78982A58C595}" type="presParOf" srcId="{3DF3B4F9-806D-4B43-92B6-E93E8A98C646}" destId="{34C74448-DCB4-4122-9195-BB0FA12E5288}" srcOrd="0" destOrd="0" presId="urn:microsoft.com/office/officeart/2005/8/layout/list1"/>
    <dgm:cxn modelId="{79C374F1-E176-4648-9624-3ABFCD61D6EC}" type="presParOf" srcId="{3DF3B4F9-806D-4B43-92B6-E93E8A98C646}" destId="{9589C437-720C-4E32-B6D9-FBCA4D5CC075}" srcOrd="1" destOrd="0" presId="urn:microsoft.com/office/officeart/2005/8/layout/list1"/>
    <dgm:cxn modelId="{6825C48C-B5A8-4106-A4F9-15A13A7CAE5A}" type="presParOf" srcId="{BC21E29F-AD32-4581-B23C-14F1A6EA8C2A}" destId="{BA13448F-3BD6-4459-BDF4-416663E964A7}" srcOrd="1" destOrd="0" presId="urn:microsoft.com/office/officeart/2005/8/layout/list1"/>
    <dgm:cxn modelId="{3B0DBAA4-91E8-44D2-A6D4-161B678F4C8D}" type="presParOf" srcId="{BC21E29F-AD32-4581-B23C-14F1A6EA8C2A}" destId="{E34EA032-CFE6-447F-91AD-A16FD9D2B021}" srcOrd="2" destOrd="0" presId="urn:microsoft.com/office/officeart/2005/8/layout/list1"/>
    <dgm:cxn modelId="{13DE7463-1D26-4FBF-AC43-D4F34E39406F}" type="presParOf" srcId="{BC21E29F-AD32-4581-B23C-14F1A6EA8C2A}" destId="{027BF248-9415-45E9-9B87-F4C814565A8C}" srcOrd="3" destOrd="0" presId="urn:microsoft.com/office/officeart/2005/8/layout/list1"/>
    <dgm:cxn modelId="{0DE8E14B-3DCB-4A2A-8250-04B031D4AAF5}" type="presParOf" srcId="{BC21E29F-AD32-4581-B23C-14F1A6EA8C2A}" destId="{879D3FCE-0DEA-4203-9789-8F80A546D2DF}" srcOrd="4" destOrd="0" presId="urn:microsoft.com/office/officeart/2005/8/layout/list1"/>
    <dgm:cxn modelId="{1AA11427-F74F-401A-812B-79B662E811A6}" type="presParOf" srcId="{879D3FCE-0DEA-4203-9789-8F80A546D2DF}" destId="{284BB909-5EDF-43AE-B9FB-0BBD0909352F}" srcOrd="0" destOrd="0" presId="urn:microsoft.com/office/officeart/2005/8/layout/list1"/>
    <dgm:cxn modelId="{A7226B94-C846-4534-ADBF-DFDA6EFA4623}" type="presParOf" srcId="{879D3FCE-0DEA-4203-9789-8F80A546D2DF}" destId="{720B292C-CA85-41BB-8C1F-3E7CB031C6CF}" srcOrd="1" destOrd="0" presId="urn:microsoft.com/office/officeart/2005/8/layout/list1"/>
    <dgm:cxn modelId="{2A32E841-D195-4705-99B7-7C9ADD17F9A7}" type="presParOf" srcId="{BC21E29F-AD32-4581-B23C-14F1A6EA8C2A}" destId="{B77A35BB-9D62-4D2D-A4C6-8C1B67FD63D3}" srcOrd="5" destOrd="0" presId="urn:microsoft.com/office/officeart/2005/8/layout/list1"/>
    <dgm:cxn modelId="{CF312981-C775-45D1-A94B-05D1E722E17B}" type="presParOf" srcId="{BC21E29F-AD32-4581-B23C-14F1A6EA8C2A}" destId="{04C1358B-82BD-445A-A8DA-4D81F2CC3ADF}" srcOrd="6" destOrd="0" presId="urn:microsoft.com/office/officeart/2005/8/layout/list1"/>
    <dgm:cxn modelId="{1E21DC1A-7189-4A07-A605-90E25127791D}" type="presParOf" srcId="{BC21E29F-AD32-4581-B23C-14F1A6EA8C2A}" destId="{EE61C170-5DD8-4D48-9A12-47B966962D0B}" srcOrd="7" destOrd="0" presId="urn:microsoft.com/office/officeart/2005/8/layout/list1"/>
    <dgm:cxn modelId="{6908D34F-7391-4A15-BF49-0F69DF98FC27}" type="presParOf" srcId="{BC21E29F-AD32-4581-B23C-14F1A6EA8C2A}" destId="{C616723D-5CA3-4EE6-B5EA-1831B4C4E017}" srcOrd="8" destOrd="0" presId="urn:microsoft.com/office/officeart/2005/8/layout/list1"/>
    <dgm:cxn modelId="{7F8299D2-4237-49B4-A7A9-9ADBE0BBB0B0}" type="presParOf" srcId="{C616723D-5CA3-4EE6-B5EA-1831B4C4E017}" destId="{25407AE7-DE03-4686-B88A-D3062EE21C95}" srcOrd="0" destOrd="0" presId="urn:microsoft.com/office/officeart/2005/8/layout/list1"/>
    <dgm:cxn modelId="{4A086271-49EB-4A69-9C4C-3BE37B41BFCC}" type="presParOf" srcId="{C616723D-5CA3-4EE6-B5EA-1831B4C4E017}" destId="{9798209B-93E7-43DD-A349-C00BED10019F}" srcOrd="1" destOrd="0" presId="urn:microsoft.com/office/officeart/2005/8/layout/list1"/>
    <dgm:cxn modelId="{E0DD3520-0247-4CA5-9338-69D0FD8044E8}" type="presParOf" srcId="{BC21E29F-AD32-4581-B23C-14F1A6EA8C2A}" destId="{877DAE31-9E8A-49F5-8F06-07CF2C70B40D}" srcOrd="9" destOrd="0" presId="urn:microsoft.com/office/officeart/2005/8/layout/list1"/>
    <dgm:cxn modelId="{04EEFCF6-7E9D-4835-8147-6A024E64092C}" type="presParOf" srcId="{BC21E29F-AD32-4581-B23C-14F1A6EA8C2A}" destId="{5C33FEC2-B221-432E-8D36-9CD427769C4F}" srcOrd="10" destOrd="0" presId="urn:microsoft.com/office/officeart/2005/8/layout/list1"/>
  </dgm:cxnLst>
  <dgm:bg>
    <a:solidFill>
      <a:srgbClr val="92D050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6020D-03D2-421F-8A97-A689D90BED21}">
      <dsp:nvSpPr>
        <dsp:cNvPr id="0" name=""/>
        <dsp:cNvSpPr/>
      </dsp:nvSpPr>
      <dsp:spPr>
        <a:xfrm>
          <a:off x="0" y="497186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02244-1AAE-4D52-8143-162A70FF1C2D}">
      <dsp:nvSpPr>
        <dsp:cNvPr id="0" name=""/>
        <dsp:cNvSpPr/>
      </dsp:nvSpPr>
      <dsp:spPr>
        <a:xfrm>
          <a:off x="378460" y="83906"/>
          <a:ext cx="5298440" cy="826560"/>
        </a:xfrm>
        <a:prstGeom prst="roundRect">
          <a:avLst/>
        </a:prstGeom>
        <a:solidFill>
          <a:srgbClr val="BBE0E3">
            <a:lumMod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268" tIns="0" rIns="2002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IFMOS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Palabuhanratu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adalah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aset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negara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yang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dikelola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oleh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FPIK-IPB</a:t>
          </a:r>
          <a:endParaRPr lang="en-US" sz="20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18809" y="124255"/>
        <a:ext cx="5217742" cy="745862"/>
      </dsp:txXfrm>
    </dsp:sp>
    <dsp:sp modelId="{3EF39DF3-0E83-466C-B091-73723E29EBD1}">
      <dsp:nvSpPr>
        <dsp:cNvPr id="0" name=""/>
        <dsp:cNvSpPr/>
      </dsp:nvSpPr>
      <dsp:spPr>
        <a:xfrm>
          <a:off x="0" y="176726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4800000"/>
              <a:satOff val="-16668"/>
              <a:lumOff val="2000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E57A4C-E1BC-46C7-AE90-416333CF0AD4}">
      <dsp:nvSpPr>
        <dsp:cNvPr id="0" name=""/>
        <dsp:cNvSpPr/>
      </dsp:nvSpPr>
      <dsp:spPr>
        <a:xfrm>
          <a:off x="378460" y="1353986"/>
          <a:ext cx="5298440" cy="826560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268" tIns="0" rIns="2002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Kerjasama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pemanfaatan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dengan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PT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Jawa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Suisan Indah (JSI)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dalam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bidang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Budidaya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Ikan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Sidat</a:t>
          </a:r>
          <a:endParaRPr lang="en-US" sz="20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18809" y="1394335"/>
        <a:ext cx="5217742" cy="745862"/>
      </dsp:txXfrm>
    </dsp:sp>
    <dsp:sp modelId="{8A8CF662-487E-490B-BC87-2705E205A79C}">
      <dsp:nvSpPr>
        <dsp:cNvPr id="0" name=""/>
        <dsp:cNvSpPr/>
      </dsp:nvSpPr>
      <dsp:spPr>
        <a:xfrm>
          <a:off x="0" y="303734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9600000"/>
              <a:satOff val="-33335"/>
              <a:lumOff val="40001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9AA8E4-C47E-4A0B-9771-4382A1B018D0}">
      <dsp:nvSpPr>
        <dsp:cNvPr id="0" name=""/>
        <dsp:cNvSpPr/>
      </dsp:nvSpPr>
      <dsp:spPr>
        <a:xfrm>
          <a:off x="378460" y="2624067"/>
          <a:ext cx="5298440" cy="826560"/>
        </a:xfrm>
        <a:prstGeom prst="roundRect">
          <a:avLst/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268" tIns="0" rIns="2002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Ada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pemanfaatan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aset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IPB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oleh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PT JSI</a:t>
          </a:r>
          <a:endParaRPr lang="en-US" sz="20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18809" y="2664416"/>
        <a:ext cx="5217742" cy="745862"/>
      </dsp:txXfrm>
    </dsp:sp>
    <dsp:sp modelId="{A60A9C0C-BF52-49E8-BAD9-245B6FE1F00B}">
      <dsp:nvSpPr>
        <dsp:cNvPr id="0" name=""/>
        <dsp:cNvSpPr/>
      </dsp:nvSpPr>
      <dsp:spPr>
        <a:xfrm>
          <a:off x="0" y="430742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14400000"/>
              <a:satOff val="-50003"/>
              <a:lumOff val="60001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46C3B9-7359-4D74-8566-AD95B460B1CC}">
      <dsp:nvSpPr>
        <dsp:cNvPr id="0" name=""/>
        <dsp:cNvSpPr/>
      </dsp:nvSpPr>
      <dsp:spPr>
        <a:xfrm>
          <a:off x="378460" y="3894147"/>
          <a:ext cx="5298440" cy="826560"/>
        </a:xfrm>
        <a:prstGeom prst="roundRect">
          <a:avLst/>
        </a:prstGeom>
        <a:solidFill>
          <a:srgbClr val="00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268" tIns="0" rIns="2002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Ada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pembangunan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fasilitas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budidaya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Ikan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Sidat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oleh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PT JSI</a:t>
          </a:r>
          <a:endParaRPr lang="en-US" sz="20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18809" y="3934496"/>
        <a:ext cx="5217742" cy="745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EA032-CFE6-447F-91AD-A16FD9D2B021}">
      <dsp:nvSpPr>
        <dsp:cNvPr id="0" name=""/>
        <dsp:cNvSpPr/>
      </dsp:nvSpPr>
      <dsp:spPr>
        <a:xfrm>
          <a:off x="0" y="369833"/>
          <a:ext cx="6604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9C437-720C-4E32-B6D9-FBCA4D5CC075}">
      <dsp:nvSpPr>
        <dsp:cNvPr id="0" name=""/>
        <dsp:cNvSpPr/>
      </dsp:nvSpPr>
      <dsp:spPr>
        <a:xfrm>
          <a:off x="330200" y="833"/>
          <a:ext cx="6024340" cy="7380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Bagaimana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aturan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hukum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terkait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dengan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pemanfaatan</a:t>
          </a:r>
          <a:r>
            <a:rPr lang="en-ID" sz="2400" kern="1200" dirty="0" smtClean="0"/>
            <a:t> 2016-2019</a:t>
          </a:r>
          <a:endParaRPr lang="en-US" sz="2400" kern="1200" dirty="0"/>
        </a:p>
      </dsp:txBody>
      <dsp:txXfrm>
        <a:off x="366226" y="36859"/>
        <a:ext cx="5952288" cy="665948"/>
      </dsp:txXfrm>
    </dsp:sp>
    <dsp:sp modelId="{04C1358B-82BD-445A-A8DA-4D81F2CC3ADF}">
      <dsp:nvSpPr>
        <dsp:cNvPr id="0" name=""/>
        <dsp:cNvSpPr/>
      </dsp:nvSpPr>
      <dsp:spPr>
        <a:xfrm>
          <a:off x="0" y="1503833"/>
          <a:ext cx="6604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B292C-CA85-41BB-8C1F-3E7CB031C6CF}">
      <dsp:nvSpPr>
        <dsp:cNvPr id="0" name=""/>
        <dsp:cNvSpPr/>
      </dsp:nvSpPr>
      <dsp:spPr>
        <a:xfrm>
          <a:off x="330200" y="1134833"/>
          <a:ext cx="5962764" cy="7380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Apa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pokok-pokok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penting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dalam</a:t>
          </a:r>
          <a:r>
            <a:rPr lang="en-ID" sz="2400" kern="1200" dirty="0" smtClean="0"/>
            <a:t> PKS </a:t>
          </a:r>
          <a:r>
            <a:rPr lang="en-ID" sz="2400" kern="1200" dirty="0" err="1" smtClean="0"/>
            <a:t>baru</a:t>
          </a:r>
          <a:r>
            <a:rPr lang="en-ID" sz="2400" kern="1200" dirty="0" smtClean="0"/>
            <a:t> 2019?</a:t>
          </a:r>
          <a:endParaRPr lang="en-US" sz="2400" kern="1200" dirty="0"/>
        </a:p>
      </dsp:txBody>
      <dsp:txXfrm>
        <a:off x="366226" y="1170859"/>
        <a:ext cx="5890712" cy="665948"/>
      </dsp:txXfrm>
    </dsp:sp>
    <dsp:sp modelId="{5C33FEC2-B221-432E-8D36-9CD427769C4F}">
      <dsp:nvSpPr>
        <dsp:cNvPr id="0" name=""/>
        <dsp:cNvSpPr/>
      </dsp:nvSpPr>
      <dsp:spPr>
        <a:xfrm>
          <a:off x="0" y="2637833"/>
          <a:ext cx="6604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209B-93E7-43DD-A349-C00BED10019F}">
      <dsp:nvSpPr>
        <dsp:cNvPr id="0" name=""/>
        <dsp:cNvSpPr/>
      </dsp:nvSpPr>
      <dsp:spPr>
        <a:xfrm>
          <a:off x="330200" y="2268833"/>
          <a:ext cx="5962811" cy="7380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Bagaimana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mekanisme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bisnis</a:t>
          </a:r>
          <a:r>
            <a:rPr lang="en-ID" sz="2400" kern="1200" dirty="0" smtClean="0"/>
            <a:t> yang </a:t>
          </a:r>
          <a:r>
            <a:rPr lang="en-ID" sz="2400" kern="1200" dirty="0" err="1" smtClean="0"/>
            <a:t>sesuai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aturan</a:t>
          </a:r>
          <a:r>
            <a:rPr lang="en-ID" sz="2400" kern="1200" dirty="0" smtClean="0"/>
            <a:t>?</a:t>
          </a:r>
          <a:endParaRPr lang="en-US" sz="2400" kern="1200" dirty="0"/>
        </a:p>
      </dsp:txBody>
      <dsp:txXfrm>
        <a:off x="366226" y="2304859"/>
        <a:ext cx="5890759" cy="665948"/>
      </dsp:txXfrm>
    </dsp:sp>
    <dsp:sp modelId="{9C837F5B-A66B-4A96-92F3-05BD1C2F4D0E}">
      <dsp:nvSpPr>
        <dsp:cNvPr id="0" name=""/>
        <dsp:cNvSpPr/>
      </dsp:nvSpPr>
      <dsp:spPr>
        <a:xfrm>
          <a:off x="0" y="3771833"/>
          <a:ext cx="6604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AC203-0AC5-46E7-BFF4-F6C8C94CF0A6}">
      <dsp:nvSpPr>
        <dsp:cNvPr id="0" name=""/>
        <dsp:cNvSpPr/>
      </dsp:nvSpPr>
      <dsp:spPr>
        <a:xfrm>
          <a:off x="330200" y="3402833"/>
          <a:ext cx="4622800" cy="7380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Bagaimana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protokol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keuangan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untuk</a:t>
          </a:r>
          <a:r>
            <a:rPr lang="en-ID" sz="2400" kern="1200" dirty="0" smtClean="0"/>
            <a:t> PKS 2019?</a:t>
          </a:r>
          <a:endParaRPr lang="en-US" sz="2400" kern="1200" dirty="0"/>
        </a:p>
      </dsp:txBody>
      <dsp:txXfrm>
        <a:off x="366226" y="3438859"/>
        <a:ext cx="455074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6020D-03D2-421F-8A97-A689D90BED21}">
      <dsp:nvSpPr>
        <dsp:cNvPr id="0" name=""/>
        <dsp:cNvSpPr/>
      </dsp:nvSpPr>
      <dsp:spPr>
        <a:xfrm>
          <a:off x="0" y="497186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02244-1AAE-4D52-8143-162A70FF1C2D}">
      <dsp:nvSpPr>
        <dsp:cNvPr id="0" name=""/>
        <dsp:cNvSpPr/>
      </dsp:nvSpPr>
      <dsp:spPr>
        <a:xfrm>
          <a:off x="378460" y="83906"/>
          <a:ext cx="5298440" cy="826560"/>
        </a:xfrm>
        <a:prstGeom prst="roundRect">
          <a:avLst/>
        </a:prstGeom>
        <a:solidFill>
          <a:srgbClr val="BBE0E3">
            <a:lumMod val="5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268" tIns="0" rIns="2002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Selama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periode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kerjasama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dirasakan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manfaat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kurang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berimbang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antara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PT JSI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IPB</a:t>
          </a:r>
          <a:endParaRPr lang="en-US" sz="20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18809" y="124255"/>
        <a:ext cx="5217742" cy="745862"/>
      </dsp:txXfrm>
    </dsp:sp>
    <dsp:sp modelId="{3EF39DF3-0E83-466C-B091-73723E29EBD1}">
      <dsp:nvSpPr>
        <dsp:cNvPr id="0" name=""/>
        <dsp:cNvSpPr/>
      </dsp:nvSpPr>
      <dsp:spPr>
        <a:xfrm>
          <a:off x="0" y="176726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4800000"/>
              <a:satOff val="-16668"/>
              <a:lumOff val="2000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E57A4C-E1BC-46C7-AE90-416333CF0AD4}">
      <dsp:nvSpPr>
        <dsp:cNvPr id="0" name=""/>
        <dsp:cNvSpPr/>
      </dsp:nvSpPr>
      <dsp:spPr>
        <a:xfrm>
          <a:off x="378460" y="1353986"/>
          <a:ext cx="5298440" cy="826560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268" tIns="0" rIns="2002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Pemanfaatan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untuk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riset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kurang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dan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akses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untuk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IPB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terbatas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endParaRPr lang="en-US" sz="20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18809" y="1394335"/>
        <a:ext cx="5217742" cy="745862"/>
      </dsp:txXfrm>
    </dsp:sp>
    <dsp:sp modelId="{8A8CF662-487E-490B-BC87-2705E205A79C}">
      <dsp:nvSpPr>
        <dsp:cNvPr id="0" name=""/>
        <dsp:cNvSpPr/>
      </dsp:nvSpPr>
      <dsp:spPr>
        <a:xfrm>
          <a:off x="0" y="303734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9600000"/>
              <a:satOff val="-33335"/>
              <a:lumOff val="40001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9AA8E4-C47E-4A0B-9771-4382A1B018D0}">
      <dsp:nvSpPr>
        <dsp:cNvPr id="0" name=""/>
        <dsp:cNvSpPr/>
      </dsp:nvSpPr>
      <dsp:spPr>
        <a:xfrm>
          <a:off x="378460" y="2624067"/>
          <a:ext cx="5298440" cy="826560"/>
        </a:xfrm>
        <a:prstGeom prst="roundRect">
          <a:avLst/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268" tIns="0" rIns="2002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Terjadi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peralihan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kepemilikan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saham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PT JSI</a:t>
          </a:r>
          <a:endParaRPr lang="en-US" sz="20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18809" y="2664416"/>
        <a:ext cx="5217742" cy="745862"/>
      </dsp:txXfrm>
    </dsp:sp>
    <dsp:sp modelId="{A60A9C0C-BF52-49E8-BAD9-245B6FE1F00B}">
      <dsp:nvSpPr>
        <dsp:cNvPr id="0" name=""/>
        <dsp:cNvSpPr/>
      </dsp:nvSpPr>
      <dsp:spPr>
        <a:xfrm>
          <a:off x="0" y="4307427"/>
          <a:ext cx="7569200" cy="7056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33399">
              <a:hueOff val="-14400000"/>
              <a:satOff val="-50003"/>
              <a:lumOff val="60001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46C3B9-7359-4D74-8566-AD95B460B1CC}">
      <dsp:nvSpPr>
        <dsp:cNvPr id="0" name=""/>
        <dsp:cNvSpPr/>
      </dsp:nvSpPr>
      <dsp:spPr>
        <a:xfrm>
          <a:off x="378460" y="3894147"/>
          <a:ext cx="5298440" cy="826560"/>
        </a:xfrm>
        <a:prstGeom prst="roundRect">
          <a:avLst/>
        </a:prstGeom>
        <a:solidFill>
          <a:srgbClr val="00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268" tIns="0" rIns="20026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Perlunya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revitalisasi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kerjasama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yang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lebih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saling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menguntungkan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antara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kedua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belah</a:t>
          </a:r>
          <a:r>
            <a:rPr lang="en-ID" sz="20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r>
            <a:rPr lang="en-ID" sz="2000" kern="1200" dirty="0" err="1" smtClean="0">
              <a:solidFill>
                <a:srgbClr val="FFFFFF"/>
              </a:solidFill>
              <a:latin typeface="Arial"/>
              <a:ea typeface="+mn-ea"/>
              <a:cs typeface="+mn-cs"/>
            </a:rPr>
            <a:t>pihak</a:t>
          </a:r>
          <a:endParaRPr lang="en-US" sz="20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18809" y="3934496"/>
        <a:ext cx="521774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87C51-50CB-483F-9BA3-E48E8DCFC65F}">
      <dsp:nvSpPr>
        <dsp:cNvPr id="0" name=""/>
        <dsp:cNvSpPr/>
      </dsp:nvSpPr>
      <dsp:spPr>
        <a:xfrm>
          <a:off x="3081866" y="1981200"/>
          <a:ext cx="2421466" cy="2421466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kern="1200" dirty="0" smtClean="0"/>
            <a:t>Research-Business Strategies</a:t>
          </a:r>
          <a:endParaRPr lang="en-US" sz="1400" kern="1200" dirty="0"/>
        </a:p>
      </dsp:txBody>
      <dsp:txXfrm>
        <a:off x="3568688" y="2548417"/>
        <a:ext cx="1447822" cy="1244683"/>
      </dsp:txXfrm>
    </dsp:sp>
    <dsp:sp modelId="{54EF2E90-D970-444C-BAE8-D7871C39C205}">
      <dsp:nvSpPr>
        <dsp:cNvPr id="0" name=""/>
        <dsp:cNvSpPr/>
      </dsp:nvSpPr>
      <dsp:spPr>
        <a:xfrm>
          <a:off x="1673013" y="1408853"/>
          <a:ext cx="1761066" cy="1761066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kern="1200" dirty="0" smtClean="0"/>
            <a:t>Location and Market Strategies</a:t>
          </a:r>
          <a:endParaRPr lang="en-US" sz="1400" kern="1200" dirty="0"/>
        </a:p>
      </dsp:txBody>
      <dsp:txXfrm>
        <a:off x="2116367" y="1854886"/>
        <a:ext cx="874358" cy="869000"/>
      </dsp:txXfrm>
    </dsp:sp>
    <dsp:sp modelId="{C3B07340-2F6A-4AE3-8F4C-690E60F107CA}">
      <dsp:nvSpPr>
        <dsp:cNvPr id="0" name=""/>
        <dsp:cNvSpPr/>
      </dsp:nvSpPr>
      <dsp:spPr>
        <a:xfrm rot="20700000">
          <a:off x="2659390" y="193897"/>
          <a:ext cx="1725486" cy="1725486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kern="1200" dirty="0" smtClean="0"/>
            <a:t>Resources Strategies</a:t>
          </a:r>
          <a:endParaRPr lang="en-US" sz="1400" kern="1200" dirty="0"/>
        </a:p>
      </dsp:txBody>
      <dsp:txXfrm rot="-20700000">
        <a:off x="3037839" y="572346"/>
        <a:ext cx="968586" cy="968586"/>
      </dsp:txXfrm>
    </dsp:sp>
    <dsp:sp modelId="{224C59DB-5A67-48EF-A43C-B71EFD102F4D}">
      <dsp:nvSpPr>
        <dsp:cNvPr id="0" name=""/>
        <dsp:cNvSpPr/>
      </dsp:nvSpPr>
      <dsp:spPr>
        <a:xfrm>
          <a:off x="2897962" y="1614501"/>
          <a:ext cx="3099477" cy="3099477"/>
        </a:xfrm>
        <a:prstGeom prst="circularArrow">
          <a:avLst>
            <a:gd name="adj1" fmla="val 4688"/>
            <a:gd name="adj2" fmla="val 299029"/>
            <a:gd name="adj3" fmla="val 2520962"/>
            <a:gd name="adj4" fmla="val 15850984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06DC13-0786-4AC5-AA87-9363E9783F72}">
      <dsp:nvSpPr>
        <dsp:cNvPr id="0" name=""/>
        <dsp:cNvSpPr/>
      </dsp:nvSpPr>
      <dsp:spPr>
        <a:xfrm>
          <a:off x="1361131" y="1018301"/>
          <a:ext cx="2251964" cy="225196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578B01-C5F6-409F-9C72-F98DE673D147}">
      <dsp:nvSpPr>
        <dsp:cNvPr id="0" name=""/>
        <dsp:cNvSpPr/>
      </dsp:nvSpPr>
      <dsp:spPr>
        <a:xfrm>
          <a:off x="2260267" y="-184943"/>
          <a:ext cx="2428070" cy="242807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7F444-94B7-47FF-8474-7CCFF935C913}">
      <dsp:nvSpPr>
        <dsp:cNvPr id="0" name=""/>
        <dsp:cNvSpPr/>
      </dsp:nvSpPr>
      <dsp:spPr>
        <a:xfrm>
          <a:off x="2020141" y="611488"/>
          <a:ext cx="4093446" cy="4093446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36981F-ADDC-4EF7-817D-B2C8AF85ABD7}">
      <dsp:nvSpPr>
        <dsp:cNvPr id="0" name=""/>
        <dsp:cNvSpPr/>
      </dsp:nvSpPr>
      <dsp:spPr>
        <a:xfrm>
          <a:off x="2020141" y="611488"/>
          <a:ext cx="4093446" cy="4093446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795EE8-12A7-4AF0-9FF2-F0538399D767}">
      <dsp:nvSpPr>
        <dsp:cNvPr id="0" name=""/>
        <dsp:cNvSpPr/>
      </dsp:nvSpPr>
      <dsp:spPr>
        <a:xfrm>
          <a:off x="2020141" y="611488"/>
          <a:ext cx="4093446" cy="4093446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FB3EEE-D568-4C9C-BBF8-DDCFADC879D1}">
      <dsp:nvSpPr>
        <dsp:cNvPr id="0" name=""/>
        <dsp:cNvSpPr/>
      </dsp:nvSpPr>
      <dsp:spPr>
        <a:xfrm>
          <a:off x="2020141" y="611488"/>
          <a:ext cx="4093446" cy="4093446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D6ABF-8251-4FCA-9EAF-7135FE277B15}">
      <dsp:nvSpPr>
        <dsp:cNvPr id="0" name=""/>
        <dsp:cNvSpPr/>
      </dsp:nvSpPr>
      <dsp:spPr>
        <a:xfrm>
          <a:off x="2020141" y="611488"/>
          <a:ext cx="4093446" cy="4093446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763201-A1C5-42BF-AFFE-D56A1F52054C}">
      <dsp:nvSpPr>
        <dsp:cNvPr id="0" name=""/>
        <dsp:cNvSpPr/>
      </dsp:nvSpPr>
      <dsp:spPr>
        <a:xfrm>
          <a:off x="3125607" y="1716955"/>
          <a:ext cx="1882513" cy="1882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600" kern="1200" dirty="0" err="1" smtClean="0"/>
            <a:t>Instalasi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Budidaya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Sidat</a:t>
          </a:r>
          <a:endParaRPr lang="en-US" sz="2600" kern="1200" dirty="0"/>
        </a:p>
      </dsp:txBody>
      <dsp:txXfrm>
        <a:off x="3401295" y="1992643"/>
        <a:ext cx="1331137" cy="1331137"/>
      </dsp:txXfrm>
    </dsp:sp>
    <dsp:sp modelId="{F1F74941-B126-4FBA-B230-A49A7B4EE9F8}">
      <dsp:nvSpPr>
        <dsp:cNvPr id="0" name=""/>
        <dsp:cNvSpPr/>
      </dsp:nvSpPr>
      <dsp:spPr>
        <a:xfrm>
          <a:off x="3407984" y="47"/>
          <a:ext cx="1317759" cy="13177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050" kern="1200" dirty="0" smtClean="0"/>
            <a:t>Vertical </a:t>
          </a:r>
          <a:r>
            <a:rPr lang="en-ID" sz="1050" kern="1200" dirty="0" err="1" smtClean="0"/>
            <a:t>dan</a:t>
          </a:r>
          <a:r>
            <a:rPr lang="en-ID" sz="1050" kern="1200" dirty="0" smtClean="0"/>
            <a:t> </a:t>
          </a:r>
          <a:r>
            <a:rPr lang="en-ID" sz="1050" kern="1200" dirty="0" err="1" smtClean="0"/>
            <a:t>Horisntal</a:t>
          </a:r>
          <a:r>
            <a:rPr lang="en-ID" sz="1050" kern="1200" dirty="0" smtClean="0"/>
            <a:t> Aquaculture</a:t>
          </a:r>
          <a:endParaRPr lang="en-US" sz="1050" kern="1200" dirty="0"/>
        </a:p>
      </dsp:txBody>
      <dsp:txXfrm>
        <a:off x="3600965" y="193028"/>
        <a:ext cx="931797" cy="931797"/>
      </dsp:txXfrm>
    </dsp:sp>
    <dsp:sp modelId="{C6592F78-955B-4AFA-9CF3-5F2EC393948B}">
      <dsp:nvSpPr>
        <dsp:cNvPr id="0" name=""/>
        <dsp:cNvSpPr/>
      </dsp:nvSpPr>
      <dsp:spPr>
        <a:xfrm>
          <a:off x="5309416" y="1381519"/>
          <a:ext cx="1317759" cy="13177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300" kern="1200" dirty="0" smtClean="0"/>
            <a:t>Recirculated Aquaculture System</a:t>
          </a:r>
          <a:endParaRPr lang="en-US" sz="1300" kern="1200" dirty="0"/>
        </a:p>
      </dsp:txBody>
      <dsp:txXfrm>
        <a:off x="5502397" y="1574500"/>
        <a:ext cx="931797" cy="931797"/>
      </dsp:txXfrm>
    </dsp:sp>
    <dsp:sp modelId="{979E6332-9027-49DA-9669-7D3D6B83FF73}">
      <dsp:nvSpPr>
        <dsp:cNvPr id="0" name=""/>
        <dsp:cNvSpPr/>
      </dsp:nvSpPr>
      <dsp:spPr>
        <a:xfrm>
          <a:off x="4583134" y="3616786"/>
          <a:ext cx="1317759" cy="13177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300" kern="1200" dirty="0" err="1" smtClean="0"/>
            <a:t>Sistem</a:t>
          </a:r>
          <a:r>
            <a:rPr lang="en-ID" sz="1300" kern="1200" dirty="0" smtClean="0"/>
            <a:t> </a:t>
          </a:r>
          <a:r>
            <a:rPr lang="en-ID" sz="1300" kern="1200" dirty="0" err="1" smtClean="0"/>
            <a:t>Protokol</a:t>
          </a:r>
          <a:r>
            <a:rPr lang="en-ID" sz="1300" kern="1200" dirty="0" smtClean="0"/>
            <a:t> Handling and Processing</a:t>
          </a:r>
          <a:endParaRPr lang="en-US" sz="1300" kern="1200" dirty="0"/>
        </a:p>
      </dsp:txBody>
      <dsp:txXfrm>
        <a:off x="4776115" y="3809767"/>
        <a:ext cx="931797" cy="931797"/>
      </dsp:txXfrm>
    </dsp:sp>
    <dsp:sp modelId="{15D3A361-9336-49C3-9378-F4E83F37087C}">
      <dsp:nvSpPr>
        <dsp:cNvPr id="0" name=""/>
        <dsp:cNvSpPr/>
      </dsp:nvSpPr>
      <dsp:spPr>
        <a:xfrm>
          <a:off x="2232835" y="3616786"/>
          <a:ext cx="1317759" cy="131775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300" kern="1200" dirty="0" err="1" smtClean="0"/>
            <a:t>Sistem</a:t>
          </a:r>
          <a:r>
            <a:rPr lang="en-ID" sz="1300" kern="1200" dirty="0" smtClean="0"/>
            <a:t> </a:t>
          </a:r>
          <a:r>
            <a:rPr lang="en-ID" sz="1300" kern="1200" dirty="0" err="1" smtClean="0"/>
            <a:t>Protokol</a:t>
          </a:r>
          <a:r>
            <a:rPr lang="en-ID" sz="1300" kern="1200" dirty="0" smtClean="0"/>
            <a:t> Aquaculture</a:t>
          </a:r>
          <a:endParaRPr lang="en-US" sz="1300" kern="1200" dirty="0"/>
        </a:p>
      </dsp:txBody>
      <dsp:txXfrm>
        <a:off x="2425816" y="3809767"/>
        <a:ext cx="931797" cy="931797"/>
      </dsp:txXfrm>
    </dsp:sp>
    <dsp:sp modelId="{069B06AC-0F10-41ED-BA82-BAA81257EDFD}">
      <dsp:nvSpPr>
        <dsp:cNvPr id="0" name=""/>
        <dsp:cNvSpPr/>
      </dsp:nvSpPr>
      <dsp:spPr>
        <a:xfrm>
          <a:off x="1506552" y="1381519"/>
          <a:ext cx="1317759" cy="13177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300" kern="1200" dirty="0" smtClean="0"/>
            <a:t>Role Model Eel Aquaculture</a:t>
          </a:r>
          <a:endParaRPr lang="en-US" sz="1300" kern="1200" dirty="0"/>
        </a:p>
      </dsp:txBody>
      <dsp:txXfrm>
        <a:off x="1699533" y="1574500"/>
        <a:ext cx="931797" cy="9317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EA032-CFE6-447F-91AD-A16FD9D2B021}">
      <dsp:nvSpPr>
        <dsp:cNvPr id="0" name=""/>
        <dsp:cNvSpPr/>
      </dsp:nvSpPr>
      <dsp:spPr>
        <a:xfrm>
          <a:off x="0" y="53219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9C437-720C-4E32-B6D9-FBCA4D5CC075}">
      <dsp:nvSpPr>
        <dsp:cNvPr id="0" name=""/>
        <dsp:cNvSpPr/>
      </dsp:nvSpPr>
      <dsp:spPr>
        <a:xfrm>
          <a:off x="330200" y="45113"/>
          <a:ext cx="548689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Menyediakan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lahan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dan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fasilitas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terbatas</a:t>
          </a:r>
          <a:endParaRPr lang="en-US" sz="2400" kern="1200" dirty="0"/>
        </a:p>
      </dsp:txBody>
      <dsp:txXfrm>
        <a:off x="377755" y="92668"/>
        <a:ext cx="5391783" cy="879050"/>
      </dsp:txXfrm>
    </dsp:sp>
    <dsp:sp modelId="{04C1358B-82BD-445A-A8DA-4D81F2CC3ADF}">
      <dsp:nvSpPr>
        <dsp:cNvPr id="0" name=""/>
        <dsp:cNvSpPr/>
      </dsp:nvSpPr>
      <dsp:spPr>
        <a:xfrm>
          <a:off x="0" y="202907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B292C-CA85-41BB-8C1F-3E7CB031C6CF}">
      <dsp:nvSpPr>
        <dsp:cNvPr id="0" name=""/>
        <dsp:cNvSpPr/>
      </dsp:nvSpPr>
      <dsp:spPr>
        <a:xfrm>
          <a:off x="330200" y="1541993"/>
          <a:ext cx="563089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Membantu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riset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akuakultur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sidat</a:t>
          </a:r>
          <a:endParaRPr lang="en-US" sz="2400" kern="1200" dirty="0"/>
        </a:p>
      </dsp:txBody>
      <dsp:txXfrm>
        <a:off x="377755" y="1589548"/>
        <a:ext cx="5535783" cy="879050"/>
      </dsp:txXfrm>
    </dsp:sp>
    <dsp:sp modelId="{6D624C23-8CC2-4836-A190-F7899758EF2C}">
      <dsp:nvSpPr>
        <dsp:cNvPr id="0" name=""/>
        <dsp:cNvSpPr/>
      </dsp:nvSpPr>
      <dsp:spPr>
        <a:xfrm>
          <a:off x="0" y="352595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E7625-0105-4D11-873F-C5DB8143ADE7}">
      <dsp:nvSpPr>
        <dsp:cNvPr id="0" name=""/>
        <dsp:cNvSpPr/>
      </dsp:nvSpPr>
      <dsp:spPr>
        <a:xfrm>
          <a:off x="330200" y="3038873"/>
          <a:ext cx="5723026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Membantu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menyusun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sistem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operasional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riset-bisnis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budidaya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sidat</a:t>
          </a:r>
          <a:endParaRPr lang="en-US" sz="2400" kern="1200" dirty="0"/>
        </a:p>
      </dsp:txBody>
      <dsp:txXfrm>
        <a:off x="377755" y="3086428"/>
        <a:ext cx="5627916" cy="879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EA032-CFE6-447F-91AD-A16FD9D2B021}">
      <dsp:nvSpPr>
        <dsp:cNvPr id="0" name=""/>
        <dsp:cNvSpPr/>
      </dsp:nvSpPr>
      <dsp:spPr>
        <a:xfrm>
          <a:off x="0" y="53219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9C437-720C-4E32-B6D9-FBCA4D5CC075}">
      <dsp:nvSpPr>
        <dsp:cNvPr id="0" name=""/>
        <dsp:cNvSpPr/>
      </dsp:nvSpPr>
      <dsp:spPr>
        <a:xfrm>
          <a:off x="330200" y="45113"/>
          <a:ext cx="4622800" cy="974160"/>
        </a:xfrm>
        <a:prstGeom prst="roundRect">
          <a:avLst/>
        </a:prstGeom>
        <a:solidFill>
          <a:srgbClr val="00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Membantu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renovasi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gedung</a:t>
          </a:r>
          <a:endParaRPr lang="en-US" sz="2400" kern="1200" dirty="0"/>
        </a:p>
      </dsp:txBody>
      <dsp:txXfrm>
        <a:off x="377755" y="92668"/>
        <a:ext cx="4527690" cy="879050"/>
      </dsp:txXfrm>
    </dsp:sp>
    <dsp:sp modelId="{04C1358B-82BD-445A-A8DA-4D81F2CC3ADF}">
      <dsp:nvSpPr>
        <dsp:cNvPr id="0" name=""/>
        <dsp:cNvSpPr/>
      </dsp:nvSpPr>
      <dsp:spPr>
        <a:xfrm>
          <a:off x="0" y="202907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B292C-CA85-41BB-8C1F-3E7CB031C6CF}">
      <dsp:nvSpPr>
        <dsp:cNvPr id="0" name=""/>
        <dsp:cNvSpPr/>
      </dsp:nvSpPr>
      <dsp:spPr>
        <a:xfrm>
          <a:off x="330200" y="1541993"/>
          <a:ext cx="4622800" cy="974160"/>
        </a:xfrm>
        <a:prstGeom prst="roundRect">
          <a:avLst/>
        </a:prstGeom>
        <a:solidFill>
          <a:srgbClr val="00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Menyediakan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sarana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dan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prasana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riset-bisnis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budidaya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sidat</a:t>
          </a:r>
          <a:endParaRPr lang="en-US" sz="2400" kern="1200" dirty="0"/>
        </a:p>
      </dsp:txBody>
      <dsp:txXfrm>
        <a:off x="377755" y="1589548"/>
        <a:ext cx="4527690" cy="879050"/>
      </dsp:txXfrm>
    </dsp:sp>
    <dsp:sp modelId="{6D624C23-8CC2-4836-A190-F7899758EF2C}">
      <dsp:nvSpPr>
        <dsp:cNvPr id="0" name=""/>
        <dsp:cNvSpPr/>
      </dsp:nvSpPr>
      <dsp:spPr>
        <a:xfrm>
          <a:off x="0" y="352595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E7625-0105-4D11-873F-C5DB8143ADE7}">
      <dsp:nvSpPr>
        <dsp:cNvPr id="0" name=""/>
        <dsp:cNvSpPr/>
      </dsp:nvSpPr>
      <dsp:spPr>
        <a:xfrm>
          <a:off x="330200" y="3038873"/>
          <a:ext cx="5754969" cy="974160"/>
        </a:xfrm>
        <a:prstGeom prst="roundRect">
          <a:avLst/>
        </a:prstGeom>
        <a:solidFill>
          <a:srgbClr val="00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Membayar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kontribusi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penggunaan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lahan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dan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fasilitas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terpakai</a:t>
          </a:r>
          <a:endParaRPr lang="en-US" sz="2400" kern="1200" dirty="0"/>
        </a:p>
      </dsp:txBody>
      <dsp:txXfrm>
        <a:off x="377755" y="3086428"/>
        <a:ext cx="5659859" cy="87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EA032-CFE6-447F-91AD-A16FD9D2B021}">
      <dsp:nvSpPr>
        <dsp:cNvPr id="0" name=""/>
        <dsp:cNvSpPr/>
      </dsp:nvSpPr>
      <dsp:spPr>
        <a:xfrm>
          <a:off x="0" y="369833"/>
          <a:ext cx="6604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9C437-720C-4E32-B6D9-FBCA4D5CC075}">
      <dsp:nvSpPr>
        <dsp:cNvPr id="0" name=""/>
        <dsp:cNvSpPr/>
      </dsp:nvSpPr>
      <dsp:spPr>
        <a:xfrm>
          <a:off x="330200" y="833"/>
          <a:ext cx="46228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/>
            <a:t>Mendapatkan</a:t>
          </a:r>
          <a:r>
            <a:rPr lang="en-ID" sz="2000" kern="1200" dirty="0" smtClean="0"/>
            <a:t> </a:t>
          </a:r>
          <a:r>
            <a:rPr lang="en-ID" sz="2000" kern="1200" dirty="0" err="1" smtClean="0"/>
            <a:t>kesempatan</a:t>
          </a:r>
          <a:r>
            <a:rPr lang="en-ID" sz="2000" kern="1200" dirty="0" smtClean="0"/>
            <a:t> </a:t>
          </a:r>
          <a:r>
            <a:rPr lang="en-ID" sz="2000" kern="1200" dirty="0" err="1" smtClean="0"/>
            <a:t>riset</a:t>
          </a:r>
          <a:endParaRPr lang="en-US" sz="2000" kern="1200" dirty="0"/>
        </a:p>
      </dsp:txBody>
      <dsp:txXfrm>
        <a:off x="366226" y="36859"/>
        <a:ext cx="4550748" cy="665948"/>
      </dsp:txXfrm>
    </dsp:sp>
    <dsp:sp modelId="{04C1358B-82BD-445A-A8DA-4D81F2CC3ADF}">
      <dsp:nvSpPr>
        <dsp:cNvPr id="0" name=""/>
        <dsp:cNvSpPr/>
      </dsp:nvSpPr>
      <dsp:spPr>
        <a:xfrm>
          <a:off x="0" y="1503833"/>
          <a:ext cx="6604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B292C-CA85-41BB-8C1F-3E7CB031C6CF}">
      <dsp:nvSpPr>
        <dsp:cNvPr id="0" name=""/>
        <dsp:cNvSpPr/>
      </dsp:nvSpPr>
      <dsp:spPr>
        <a:xfrm>
          <a:off x="330200" y="1134833"/>
          <a:ext cx="46228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/>
            <a:t>Menggunakan</a:t>
          </a:r>
          <a:r>
            <a:rPr lang="en-ID" sz="2000" kern="1200" dirty="0" smtClean="0"/>
            <a:t> </a:t>
          </a:r>
          <a:r>
            <a:rPr lang="en-ID" sz="2000" kern="1200" dirty="0" err="1" smtClean="0"/>
            <a:t>sarana</a:t>
          </a:r>
          <a:r>
            <a:rPr lang="en-ID" sz="2000" kern="1200" dirty="0" smtClean="0"/>
            <a:t> </a:t>
          </a:r>
          <a:r>
            <a:rPr lang="en-ID" sz="2000" kern="1200" dirty="0" err="1" smtClean="0"/>
            <a:t>riset-bisnis</a:t>
          </a:r>
          <a:endParaRPr lang="en-US" sz="2000" kern="1200" dirty="0"/>
        </a:p>
      </dsp:txBody>
      <dsp:txXfrm>
        <a:off x="366226" y="1170859"/>
        <a:ext cx="4550748" cy="665948"/>
      </dsp:txXfrm>
    </dsp:sp>
    <dsp:sp modelId="{6D624C23-8CC2-4836-A190-F7899758EF2C}">
      <dsp:nvSpPr>
        <dsp:cNvPr id="0" name=""/>
        <dsp:cNvSpPr/>
      </dsp:nvSpPr>
      <dsp:spPr>
        <a:xfrm>
          <a:off x="0" y="2637833"/>
          <a:ext cx="6604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E7625-0105-4D11-873F-C5DB8143ADE7}">
      <dsp:nvSpPr>
        <dsp:cNvPr id="0" name=""/>
        <dsp:cNvSpPr/>
      </dsp:nvSpPr>
      <dsp:spPr>
        <a:xfrm>
          <a:off x="330200" y="2268833"/>
          <a:ext cx="46228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/>
            <a:t>Terlibat</a:t>
          </a:r>
          <a:r>
            <a:rPr lang="en-ID" sz="2000" kern="1200" dirty="0" smtClean="0"/>
            <a:t> </a:t>
          </a:r>
          <a:r>
            <a:rPr lang="en-ID" sz="2000" kern="1200" dirty="0" err="1" smtClean="0"/>
            <a:t>dalam</a:t>
          </a:r>
          <a:r>
            <a:rPr lang="en-ID" sz="2000" kern="1200" dirty="0" smtClean="0"/>
            <a:t> </a:t>
          </a:r>
          <a:r>
            <a:rPr lang="en-ID" sz="2000" kern="1200" dirty="0" err="1" smtClean="0"/>
            <a:t>pengembangan</a:t>
          </a:r>
          <a:r>
            <a:rPr lang="en-ID" sz="2000" kern="1200" dirty="0" smtClean="0"/>
            <a:t> SDM</a:t>
          </a:r>
          <a:endParaRPr lang="en-US" sz="2000" kern="1200" dirty="0"/>
        </a:p>
      </dsp:txBody>
      <dsp:txXfrm>
        <a:off x="366226" y="2304859"/>
        <a:ext cx="4550748" cy="665948"/>
      </dsp:txXfrm>
    </dsp:sp>
    <dsp:sp modelId="{E9AE4C13-A28D-488D-9D69-4149B400D2B9}">
      <dsp:nvSpPr>
        <dsp:cNvPr id="0" name=""/>
        <dsp:cNvSpPr/>
      </dsp:nvSpPr>
      <dsp:spPr>
        <a:xfrm>
          <a:off x="0" y="3771833"/>
          <a:ext cx="6604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143F6-5899-42C3-9038-DCD5E151458C}">
      <dsp:nvSpPr>
        <dsp:cNvPr id="0" name=""/>
        <dsp:cNvSpPr/>
      </dsp:nvSpPr>
      <dsp:spPr>
        <a:xfrm>
          <a:off x="330200" y="3402833"/>
          <a:ext cx="46228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/>
            <a:t>Mendapat</a:t>
          </a:r>
          <a:r>
            <a:rPr lang="en-ID" sz="2000" kern="1200" dirty="0" smtClean="0"/>
            <a:t> </a:t>
          </a:r>
          <a:r>
            <a:rPr lang="en-ID" sz="2000" kern="1200" dirty="0" err="1" smtClean="0"/>
            <a:t>kontribusi</a:t>
          </a:r>
          <a:r>
            <a:rPr lang="en-ID" sz="2000" kern="1200" dirty="0" smtClean="0"/>
            <a:t> </a:t>
          </a:r>
          <a:r>
            <a:rPr lang="en-ID" sz="2000" kern="1200" dirty="0" err="1" smtClean="0"/>
            <a:t>manfaat</a:t>
          </a:r>
          <a:r>
            <a:rPr lang="en-ID" sz="2000" kern="1200" dirty="0" smtClean="0"/>
            <a:t> </a:t>
          </a:r>
          <a:r>
            <a:rPr lang="en-ID" sz="2000" kern="1200" dirty="0" err="1" smtClean="0"/>
            <a:t>finansial</a:t>
          </a:r>
          <a:r>
            <a:rPr lang="en-ID" sz="2000" kern="1200" dirty="0" smtClean="0"/>
            <a:t>  </a:t>
          </a:r>
          <a:r>
            <a:rPr lang="en-ID" sz="2000" kern="1200" dirty="0" err="1" smtClean="0"/>
            <a:t>atas</a:t>
          </a:r>
          <a:r>
            <a:rPr lang="en-ID" sz="2000" kern="1200" dirty="0" smtClean="0"/>
            <a:t> </a:t>
          </a:r>
          <a:r>
            <a:rPr lang="en-ID" sz="2000" kern="1200" dirty="0" err="1" smtClean="0"/>
            <a:t>persetujuan</a:t>
          </a:r>
          <a:r>
            <a:rPr lang="en-ID" sz="2000" kern="1200" dirty="0" smtClean="0"/>
            <a:t> para </a:t>
          </a:r>
          <a:r>
            <a:rPr lang="en-ID" sz="2000" kern="1200" dirty="0" err="1" smtClean="0"/>
            <a:t>pihak</a:t>
          </a:r>
          <a:endParaRPr lang="en-US" sz="2000" kern="1200" dirty="0"/>
        </a:p>
      </dsp:txBody>
      <dsp:txXfrm>
        <a:off x="366226" y="3438859"/>
        <a:ext cx="4550748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EA032-CFE6-447F-91AD-A16FD9D2B021}">
      <dsp:nvSpPr>
        <dsp:cNvPr id="0" name=""/>
        <dsp:cNvSpPr/>
      </dsp:nvSpPr>
      <dsp:spPr>
        <a:xfrm>
          <a:off x="0" y="53219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9C437-720C-4E32-B6D9-FBCA4D5CC075}">
      <dsp:nvSpPr>
        <dsp:cNvPr id="0" name=""/>
        <dsp:cNvSpPr/>
      </dsp:nvSpPr>
      <dsp:spPr>
        <a:xfrm>
          <a:off x="330200" y="45113"/>
          <a:ext cx="5641295" cy="97416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Memperoleh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manfaat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bisnis</a:t>
          </a:r>
          <a:endParaRPr lang="en-US" sz="2400" kern="1200" dirty="0"/>
        </a:p>
      </dsp:txBody>
      <dsp:txXfrm>
        <a:off x="377755" y="92668"/>
        <a:ext cx="5546185" cy="879050"/>
      </dsp:txXfrm>
    </dsp:sp>
    <dsp:sp modelId="{04C1358B-82BD-445A-A8DA-4D81F2CC3ADF}">
      <dsp:nvSpPr>
        <dsp:cNvPr id="0" name=""/>
        <dsp:cNvSpPr/>
      </dsp:nvSpPr>
      <dsp:spPr>
        <a:xfrm>
          <a:off x="0" y="202907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B292C-CA85-41BB-8C1F-3E7CB031C6CF}">
      <dsp:nvSpPr>
        <dsp:cNvPr id="0" name=""/>
        <dsp:cNvSpPr/>
      </dsp:nvSpPr>
      <dsp:spPr>
        <a:xfrm>
          <a:off x="330200" y="1541993"/>
          <a:ext cx="5785295" cy="97416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Melaksanakan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inkubator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bisnis</a:t>
          </a:r>
          <a:endParaRPr lang="en-US" sz="2400" kern="1200" dirty="0"/>
        </a:p>
      </dsp:txBody>
      <dsp:txXfrm>
        <a:off x="377755" y="1589548"/>
        <a:ext cx="5690185" cy="879050"/>
      </dsp:txXfrm>
    </dsp:sp>
    <dsp:sp modelId="{6D624C23-8CC2-4836-A190-F7899758EF2C}">
      <dsp:nvSpPr>
        <dsp:cNvPr id="0" name=""/>
        <dsp:cNvSpPr/>
      </dsp:nvSpPr>
      <dsp:spPr>
        <a:xfrm>
          <a:off x="0" y="352595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E7625-0105-4D11-873F-C5DB8143ADE7}">
      <dsp:nvSpPr>
        <dsp:cNvPr id="0" name=""/>
        <dsp:cNvSpPr/>
      </dsp:nvSpPr>
      <dsp:spPr>
        <a:xfrm>
          <a:off x="330200" y="3038873"/>
          <a:ext cx="5929295" cy="97416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Memfasilitasi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operasional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riset-bisnis</a:t>
          </a:r>
          <a:endParaRPr lang="en-US" sz="2400" kern="1200" dirty="0"/>
        </a:p>
      </dsp:txBody>
      <dsp:txXfrm>
        <a:off x="377755" y="3086428"/>
        <a:ext cx="5834185" cy="8790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EA032-CFE6-447F-91AD-A16FD9D2B021}">
      <dsp:nvSpPr>
        <dsp:cNvPr id="0" name=""/>
        <dsp:cNvSpPr/>
      </dsp:nvSpPr>
      <dsp:spPr>
        <a:xfrm>
          <a:off x="0" y="53219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9C437-720C-4E32-B6D9-FBCA4D5CC075}">
      <dsp:nvSpPr>
        <dsp:cNvPr id="0" name=""/>
        <dsp:cNvSpPr/>
      </dsp:nvSpPr>
      <dsp:spPr>
        <a:xfrm>
          <a:off x="330200" y="45113"/>
          <a:ext cx="6024340" cy="97416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Membayar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kewajiban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terhutang</a:t>
          </a:r>
          <a:endParaRPr lang="en-US" sz="2400" kern="1200" dirty="0"/>
        </a:p>
      </dsp:txBody>
      <dsp:txXfrm>
        <a:off x="377755" y="92668"/>
        <a:ext cx="5929230" cy="879050"/>
      </dsp:txXfrm>
    </dsp:sp>
    <dsp:sp modelId="{04C1358B-82BD-445A-A8DA-4D81F2CC3ADF}">
      <dsp:nvSpPr>
        <dsp:cNvPr id="0" name=""/>
        <dsp:cNvSpPr/>
      </dsp:nvSpPr>
      <dsp:spPr>
        <a:xfrm>
          <a:off x="0" y="202907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B292C-CA85-41BB-8C1F-3E7CB031C6CF}">
      <dsp:nvSpPr>
        <dsp:cNvPr id="0" name=""/>
        <dsp:cNvSpPr/>
      </dsp:nvSpPr>
      <dsp:spPr>
        <a:xfrm>
          <a:off x="330200" y="1541993"/>
          <a:ext cx="5962764" cy="97416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Menyatakan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komitmen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untuk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bekerja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sama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sesuai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peraturan</a:t>
          </a:r>
          <a:r>
            <a:rPr lang="en-ID" sz="2400" kern="1200" dirty="0" smtClean="0"/>
            <a:t> yang </a:t>
          </a:r>
          <a:r>
            <a:rPr lang="en-ID" sz="2400" kern="1200" dirty="0" err="1" smtClean="0"/>
            <a:t>berlaku</a:t>
          </a:r>
          <a:endParaRPr lang="en-US" sz="2400" kern="1200" dirty="0"/>
        </a:p>
      </dsp:txBody>
      <dsp:txXfrm>
        <a:off x="377755" y="1589548"/>
        <a:ext cx="5867654" cy="879050"/>
      </dsp:txXfrm>
    </dsp:sp>
    <dsp:sp modelId="{5C33FEC2-B221-432E-8D36-9CD427769C4F}">
      <dsp:nvSpPr>
        <dsp:cNvPr id="0" name=""/>
        <dsp:cNvSpPr/>
      </dsp:nvSpPr>
      <dsp:spPr>
        <a:xfrm>
          <a:off x="0" y="3525953"/>
          <a:ext cx="6604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209B-93E7-43DD-A349-C00BED10019F}">
      <dsp:nvSpPr>
        <dsp:cNvPr id="0" name=""/>
        <dsp:cNvSpPr/>
      </dsp:nvSpPr>
      <dsp:spPr>
        <a:xfrm>
          <a:off x="330200" y="3038873"/>
          <a:ext cx="5962811" cy="97416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400" kern="1200" dirty="0" err="1" smtClean="0"/>
            <a:t>Periode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kerjasama</a:t>
          </a:r>
          <a:r>
            <a:rPr lang="en-ID" sz="2400" kern="1200" dirty="0" smtClean="0"/>
            <a:t> 3 </a:t>
          </a:r>
          <a:r>
            <a:rPr lang="en-ID" sz="2400" kern="1200" dirty="0" err="1" smtClean="0"/>
            <a:t>tahun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dan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dapat</a:t>
          </a:r>
          <a:r>
            <a:rPr lang="en-ID" sz="2400" kern="1200" dirty="0" smtClean="0"/>
            <a:t>  </a:t>
          </a:r>
          <a:r>
            <a:rPr lang="en-ID" sz="2400" kern="1200" dirty="0" err="1" smtClean="0"/>
            <a:t>diperpanjang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atas</a:t>
          </a:r>
          <a:r>
            <a:rPr lang="en-ID" sz="2400" kern="1200" dirty="0" smtClean="0"/>
            <a:t> </a:t>
          </a:r>
          <a:r>
            <a:rPr lang="en-ID" sz="2400" kern="1200" dirty="0" err="1" smtClean="0"/>
            <a:t>sepertujuan</a:t>
          </a:r>
          <a:r>
            <a:rPr lang="en-ID" sz="2400" kern="1200" dirty="0" smtClean="0"/>
            <a:t> IPB</a:t>
          </a:r>
          <a:endParaRPr lang="en-US" sz="2400" kern="1200" dirty="0"/>
        </a:p>
      </dsp:txBody>
      <dsp:txXfrm>
        <a:off x="377755" y="3086428"/>
        <a:ext cx="5867701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AC02F-98E0-4E6E-BC3D-59A27DE5815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58633-AC44-4674-8385-BF3295A1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3AB41-66E0-4C09-8208-4B50FDC6B24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44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E2A1C-09AB-4F4A-83C3-C6D335B35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44F00-6A05-4C22-8C5C-31F40D0A0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F5AE0-4904-487E-A7BF-8ED4186A8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6847C-0A9B-4487-8DAD-160907DD0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5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20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293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125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451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51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453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2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F3D70-ECFE-4BC9-8F91-4DF50813F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4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513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25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059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073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205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309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852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836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6250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54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A20B-B682-4F89-AFF6-8380C6120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7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53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16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219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5711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370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5645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9163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8946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9941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3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748BB-F349-4F95-B61A-0CEE8B7B5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1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886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032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0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7720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064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8289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10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106AA-BDFF-4E0B-B863-294600AD7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0D639-6E46-43EB-A11F-CFF06DA9B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ABC4A-6337-44C8-A03E-B6D85731C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9F574-203C-4158-A065-092366086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F82DA-38FC-4245-8785-06187D9BE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FD2F8B-C669-4E60-9501-828C5F5E64E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05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80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BBAAF-51B4-46DE-85FE-D48061FAFAF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6C99-BD48-4E15-828B-FDA3F57FE0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64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8.jpe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237288"/>
            <a:ext cx="9906000" cy="620712"/>
          </a:xfrm>
          <a:prstGeom prst="rect">
            <a:avLst/>
          </a:prstGeom>
          <a:solidFill>
            <a:srgbClr val="1F497D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4036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263" y="6237288"/>
            <a:ext cx="3041651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0" y="0"/>
            <a:ext cx="9906000" cy="69215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667559" y="1211162"/>
            <a:ext cx="83055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ID" sz="2400" b="1" dirty="0" err="1" smtClean="0">
                <a:solidFill>
                  <a:srgbClr val="2D2D8A"/>
                </a:solidFill>
              </a:rPr>
              <a:t>Desain</a:t>
            </a:r>
            <a:r>
              <a:rPr lang="en-ID" sz="2400" b="1" dirty="0" smtClean="0">
                <a:solidFill>
                  <a:srgbClr val="2D2D8A"/>
                </a:solidFill>
              </a:rPr>
              <a:t> </a:t>
            </a:r>
            <a:r>
              <a:rPr lang="en-ID" sz="2400" b="1" dirty="0" err="1" smtClean="0">
                <a:solidFill>
                  <a:srgbClr val="2D2D8A"/>
                </a:solidFill>
              </a:rPr>
              <a:t>Kerjasama</a:t>
            </a:r>
            <a:r>
              <a:rPr lang="en-ID" sz="2400" b="1" dirty="0" smtClean="0">
                <a:solidFill>
                  <a:srgbClr val="2D2D8A"/>
                </a:solidFill>
              </a:rPr>
              <a:t> </a:t>
            </a:r>
            <a:r>
              <a:rPr lang="en-ID" sz="2400" b="1" dirty="0" err="1" smtClean="0">
                <a:solidFill>
                  <a:srgbClr val="2D2D8A"/>
                </a:solidFill>
              </a:rPr>
              <a:t>Riset</a:t>
            </a:r>
            <a:r>
              <a:rPr lang="en-ID" sz="2400" b="1" dirty="0" smtClean="0">
                <a:solidFill>
                  <a:srgbClr val="2D2D8A"/>
                </a:solidFill>
              </a:rPr>
              <a:t> </a:t>
            </a:r>
            <a:r>
              <a:rPr lang="en-ID" sz="2400" b="1" dirty="0" err="1" smtClean="0">
                <a:solidFill>
                  <a:srgbClr val="2D2D8A"/>
                </a:solidFill>
              </a:rPr>
              <a:t>dan</a:t>
            </a:r>
            <a:r>
              <a:rPr lang="en-ID" sz="2400" b="1" dirty="0" smtClean="0">
                <a:solidFill>
                  <a:srgbClr val="2D2D8A"/>
                </a:solidFill>
              </a:rPr>
              <a:t> </a:t>
            </a:r>
            <a:r>
              <a:rPr lang="en-ID" sz="2400" b="1" dirty="0" err="1" smtClean="0">
                <a:solidFill>
                  <a:srgbClr val="2D2D8A"/>
                </a:solidFill>
              </a:rPr>
              <a:t>Bisnis</a:t>
            </a:r>
            <a:endParaRPr lang="en-ID" sz="2400" b="1" dirty="0" smtClean="0">
              <a:solidFill>
                <a:srgbClr val="2D2D8A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ID" sz="2400" b="1" dirty="0" smtClean="0">
                <a:solidFill>
                  <a:srgbClr val="2D2D8A"/>
                </a:solidFill>
              </a:rPr>
              <a:t>IFMOS </a:t>
            </a:r>
            <a:r>
              <a:rPr lang="en-ID" sz="2400" b="1" dirty="0" err="1" smtClean="0">
                <a:solidFill>
                  <a:srgbClr val="2D2D8A"/>
                </a:solidFill>
              </a:rPr>
              <a:t>Palabuhanratu</a:t>
            </a:r>
            <a:r>
              <a:rPr lang="en-ID" sz="2400" b="1" dirty="0" smtClean="0">
                <a:solidFill>
                  <a:srgbClr val="2D2D8A"/>
                </a:solidFill>
              </a:rPr>
              <a:t> IPB </a:t>
            </a:r>
            <a:r>
              <a:rPr lang="en-ID" sz="2400" b="1" dirty="0" err="1" smtClean="0">
                <a:solidFill>
                  <a:srgbClr val="2D2D8A"/>
                </a:solidFill>
              </a:rPr>
              <a:t>dan</a:t>
            </a:r>
            <a:r>
              <a:rPr lang="en-ID" sz="2400" b="1" dirty="0" smtClean="0">
                <a:solidFill>
                  <a:srgbClr val="2D2D8A"/>
                </a:solidFill>
              </a:rPr>
              <a:t> PT </a:t>
            </a:r>
            <a:r>
              <a:rPr lang="en-ID" sz="2400" b="1" dirty="0" err="1" smtClean="0">
                <a:solidFill>
                  <a:srgbClr val="2D2D8A"/>
                </a:solidFill>
              </a:rPr>
              <a:t>Jawa</a:t>
            </a:r>
            <a:r>
              <a:rPr lang="en-ID" sz="2400" b="1" dirty="0" smtClean="0">
                <a:solidFill>
                  <a:srgbClr val="2D2D8A"/>
                </a:solidFill>
              </a:rPr>
              <a:t> Suisan Indah</a:t>
            </a:r>
            <a:endParaRPr lang="en-US" sz="2400" b="1" dirty="0" smtClean="0">
              <a:solidFill>
                <a:srgbClr val="2D2D8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7812" y="6372036"/>
            <a:ext cx="60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rgbClr val="FFFF00"/>
                </a:solidFill>
                <a:latin typeface="Calibri"/>
              </a:rPr>
              <a:t>Faculty of Fisheries and Marine Sciences (FFMS) </a:t>
            </a:r>
            <a:r>
              <a:rPr lang="en-US" dirty="0" smtClean="0">
                <a:solidFill>
                  <a:srgbClr val="FFFF00"/>
                </a:solidFill>
                <a:latin typeface="Calibri"/>
              </a:rPr>
              <a:t>IPB - 2018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84648" y="197632"/>
            <a:ext cx="60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 err="1" smtClean="0">
                <a:solidFill>
                  <a:srgbClr val="FFFF00"/>
                </a:solidFill>
                <a:latin typeface="Calibri"/>
              </a:rPr>
              <a:t>Prospektus</a:t>
            </a:r>
            <a:r>
              <a:rPr lang="en-US" b="1" dirty="0" smtClean="0">
                <a:solidFill>
                  <a:srgbClr val="FFFF00"/>
                </a:solidFill>
                <a:latin typeface="Calibri"/>
              </a:rPr>
              <a:t> 2019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11" y="2713791"/>
            <a:ext cx="2446814" cy="2173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7" y="2673704"/>
            <a:ext cx="2462755" cy="22009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25" y="2713791"/>
            <a:ext cx="2503763" cy="22003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17" y="2686927"/>
            <a:ext cx="2619375" cy="2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66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3008784" y="83613"/>
            <a:ext cx="3384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Kewajiban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Para </a:t>
            </a:r>
            <a:r>
              <a:rPr lang="en-US" sz="2800" b="1" noProof="0" dirty="0" err="1" smtClean="0">
                <a:solidFill>
                  <a:prstClr val="white"/>
                </a:solidFill>
                <a:latin typeface="Calibri"/>
                <a:cs typeface="Arial" pitchFamily="34" charset="0"/>
              </a:rPr>
              <a:t>Pihak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13533991"/>
              </p:ext>
            </p:extLst>
          </p:nvPr>
        </p:nvGraphicFramePr>
        <p:xfrm>
          <a:off x="1666165" y="1493884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46242" y="949807"/>
            <a:ext cx="1137234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PT JSI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3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66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3431206" y="101680"/>
            <a:ext cx="2407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2800" b="1" noProof="0" dirty="0" err="1" smtClean="0">
                <a:solidFill>
                  <a:prstClr val="white"/>
                </a:solidFill>
                <a:latin typeface="Calibri"/>
                <a:cs typeface="Arial" pitchFamily="34" charset="0"/>
              </a:rPr>
              <a:t>Hak</a:t>
            </a:r>
            <a:r>
              <a:rPr lang="en-ID" sz="2800" b="1" noProof="0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 Para </a:t>
            </a:r>
            <a:r>
              <a:rPr lang="en-ID" sz="2800" b="1" noProof="0" dirty="0" err="1" smtClean="0">
                <a:solidFill>
                  <a:prstClr val="white"/>
                </a:solidFill>
                <a:latin typeface="Calibri"/>
                <a:cs typeface="Arial" pitchFamily="34" charset="0"/>
              </a:rPr>
              <a:t>Pihak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5028304"/>
              </p:ext>
            </p:extLst>
          </p:nvPr>
        </p:nvGraphicFramePr>
        <p:xfrm>
          <a:off x="1784648" y="1493884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30930" y="965661"/>
            <a:ext cx="1608133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FPIK-IPB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8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66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3512840" y="101680"/>
            <a:ext cx="2407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Hak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Para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Pihak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6002640"/>
              </p:ext>
            </p:extLst>
          </p:nvPr>
        </p:nvGraphicFramePr>
        <p:xfrm>
          <a:off x="1651000" y="1492611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30931" y="1044189"/>
            <a:ext cx="1137234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PT </a:t>
            </a:r>
            <a:r>
              <a:rPr kumimoji="0" lang="en-ID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JSI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66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3075862" y="84738"/>
            <a:ext cx="3535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Syarat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Kerjasama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Baru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40223166"/>
              </p:ext>
            </p:extLst>
          </p:nvPr>
        </p:nvGraphicFramePr>
        <p:xfrm>
          <a:off x="1130217" y="1369961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44888" y="992835"/>
            <a:ext cx="1137234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PT </a:t>
            </a:r>
            <a:r>
              <a:rPr kumimoji="0" lang="en-ID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JSI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9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66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3075862" y="84738"/>
            <a:ext cx="321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Bahan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Diskusi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Rapat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1361377"/>
              </p:ext>
            </p:extLst>
          </p:nvPr>
        </p:nvGraphicFramePr>
        <p:xfrm>
          <a:off x="1130217" y="1369961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01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66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3075862" y="84738"/>
            <a:ext cx="321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Bahan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Diskusi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Rapat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1413" y="182205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600" dirty="0" err="1" smtClean="0"/>
              <a:t>Memanfaatkan</a:t>
            </a:r>
            <a:r>
              <a:rPr lang="en-ID" sz="1600" dirty="0" smtClean="0"/>
              <a:t> BMN </a:t>
            </a:r>
            <a:r>
              <a:rPr lang="en-ID" sz="1600" dirty="0" err="1" smtClean="0"/>
              <a:t>didorong</a:t>
            </a:r>
            <a:r>
              <a:rPr lang="en-ID" sz="1600" dirty="0" smtClean="0"/>
              <a:t> </a:t>
            </a:r>
            <a:r>
              <a:rPr lang="en-ID" sz="1600" dirty="0" err="1" smtClean="0"/>
              <a:t>untuk</a:t>
            </a:r>
            <a:r>
              <a:rPr lang="en-ID" sz="1600" dirty="0" smtClean="0"/>
              <a:t> KSO – BOT, </a:t>
            </a:r>
            <a:r>
              <a:rPr lang="en-ID" sz="1600" dirty="0" err="1" smtClean="0"/>
              <a:t>Bangun</a:t>
            </a:r>
            <a:r>
              <a:rPr lang="en-ID" sz="1600" dirty="0" smtClean="0"/>
              <a:t> </a:t>
            </a:r>
            <a:r>
              <a:rPr lang="en-ID" sz="1600" dirty="0" err="1" smtClean="0"/>
              <a:t>Serah</a:t>
            </a:r>
            <a:r>
              <a:rPr lang="en-ID" sz="1600" dirty="0" smtClean="0"/>
              <a:t> </a:t>
            </a:r>
            <a:r>
              <a:rPr lang="en-ID" sz="1600" dirty="0" err="1" smtClean="0"/>
              <a:t>Kelola</a:t>
            </a:r>
            <a:r>
              <a:rPr lang="en-ID" sz="1600" dirty="0" smtClean="0"/>
              <a:t>, JO (</a:t>
            </a:r>
            <a:r>
              <a:rPr lang="en-ID" sz="1600" dirty="0" err="1" smtClean="0"/>
              <a:t>mendirikan</a:t>
            </a:r>
            <a:r>
              <a:rPr lang="en-ID" sz="1600" dirty="0" smtClean="0"/>
              <a:t> PT </a:t>
            </a:r>
            <a:r>
              <a:rPr lang="en-ID" sz="1600" dirty="0" err="1" smtClean="0"/>
              <a:t>baru</a:t>
            </a:r>
            <a:r>
              <a:rPr lang="en-ID" sz="1600" dirty="0"/>
              <a:t> </a:t>
            </a:r>
            <a:r>
              <a:rPr lang="en-ID" sz="1600" dirty="0" err="1" smtClean="0"/>
              <a:t>bersama</a:t>
            </a:r>
            <a:r>
              <a:rPr lang="en-ID" sz="1600" dirty="0" smtClean="0"/>
              <a:t>)</a:t>
            </a:r>
            <a:endParaRPr lang="en-ID" sz="1600" dirty="0" smtClean="0"/>
          </a:p>
          <a:p>
            <a:pPr marL="342900" indent="-342900">
              <a:buFont typeface="+mj-lt"/>
              <a:buAutoNum type="arabicPeriod"/>
            </a:pPr>
            <a:endParaRPr lang="en-ID" sz="1600" dirty="0"/>
          </a:p>
          <a:p>
            <a:pPr marL="342900" indent="-342900">
              <a:buFont typeface="+mj-lt"/>
              <a:buAutoNum type="arabicPeriod"/>
            </a:pPr>
            <a:r>
              <a:rPr lang="en-ID" sz="1600" dirty="0" err="1" smtClean="0"/>
              <a:t>Kalau</a:t>
            </a:r>
            <a:r>
              <a:rPr lang="en-ID" sz="1600" dirty="0" smtClean="0"/>
              <a:t> </a:t>
            </a:r>
            <a:r>
              <a:rPr lang="en-ID" sz="1600" dirty="0" err="1" smtClean="0"/>
              <a:t>tidak</a:t>
            </a:r>
            <a:r>
              <a:rPr lang="en-ID" sz="1600" dirty="0" smtClean="0"/>
              <a:t> </a:t>
            </a:r>
            <a:r>
              <a:rPr lang="en-ID" sz="1600" dirty="0" err="1" smtClean="0"/>
              <a:t>maka</a:t>
            </a:r>
            <a:r>
              <a:rPr lang="en-ID" sz="1600" dirty="0" smtClean="0"/>
              <a:t> </a:t>
            </a:r>
            <a:r>
              <a:rPr lang="en-ID" sz="1600" dirty="0" err="1" smtClean="0"/>
              <a:t>digunakan</a:t>
            </a:r>
            <a:r>
              <a:rPr lang="en-ID" sz="1600" dirty="0" smtClean="0"/>
              <a:t> </a:t>
            </a:r>
            <a:r>
              <a:rPr lang="en-ID" sz="1600" dirty="0" err="1" smtClean="0"/>
              <a:t>pendekatan</a:t>
            </a:r>
            <a:r>
              <a:rPr lang="en-ID" sz="1600" dirty="0" smtClean="0"/>
              <a:t> </a:t>
            </a:r>
            <a:r>
              <a:rPr lang="en-ID" sz="1600" dirty="0" err="1" smtClean="0"/>
              <a:t>sewa</a:t>
            </a:r>
            <a:r>
              <a:rPr lang="en-ID" sz="1600" dirty="0" smtClean="0"/>
              <a:t> </a:t>
            </a:r>
            <a:r>
              <a:rPr lang="en-ID" sz="1600" dirty="0" err="1" smtClean="0"/>
              <a:t>dengan</a:t>
            </a:r>
            <a:r>
              <a:rPr lang="en-ID" sz="1600" dirty="0" smtClean="0"/>
              <a:t> </a:t>
            </a:r>
            <a:r>
              <a:rPr lang="en-ID" sz="1600" dirty="0" err="1" smtClean="0"/>
              <a:t>standar</a:t>
            </a:r>
            <a:r>
              <a:rPr lang="en-ID" sz="1600" dirty="0" smtClean="0"/>
              <a:t> </a:t>
            </a:r>
            <a:r>
              <a:rPr lang="en-ID" sz="1600" dirty="0" err="1" smtClean="0"/>
              <a:t>tarif</a:t>
            </a:r>
            <a:r>
              <a:rPr lang="en-ID" sz="1600" dirty="0" smtClean="0"/>
              <a:t> </a:t>
            </a:r>
            <a:r>
              <a:rPr lang="en-ID" sz="1600" dirty="0" err="1" smtClean="0"/>
              <a:t>sesuai</a:t>
            </a:r>
            <a:r>
              <a:rPr lang="en-ID" sz="1600" dirty="0" smtClean="0"/>
              <a:t> </a:t>
            </a:r>
            <a:r>
              <a:rPr lang="en-ID" sz="1600" dirty="0" err="1" smtClean="0"/>
              <a:t>Rektor</a:t>
            </a:r>
            <a:r>
              <a:rPr lang="en-ID" sz="1600" dirty="0" smtClean="0"/>
              <a:t> IPB</a:t>
            </a:r>
          </a:p>
          <a:p>
            <a:pPr marL="342900" indent="-342900">
              <a:buFont typeface="+mj-lt"/>
              <a:buAutoNum type="arabicPeriod"/>
            </a:pPr>
            <a:endParaRPr lang="en-ID" sz="1600" dirty="0"/>
          </a:p>
          <a:p>
            <a:pPr marL="342900" indent="-342900">
              <a:buFont typeface="+mj-lt"/>
              <a:buAutoNum type="arabicPeriod"/>
            </a:pPr>
            <a:r>
              <a:rPr lang="en-ID" sz="1600" dirty="0" err="1" smtClean="0"/>
              <a:t>Rektor</a:t>
            </a:r>
            <a:r>
              <a:rPr lang="en-ID" sz="1600" dirty="0" smtClean="0"/>
              <a:t> </a:t>
            </a:r>
            <a:r>
              <a:rPr lang="en-ID" sz="1600" dirty="0" err="1" smtClean="0"/>
              <a:t>membentuk</a:t>
            </a:r>
            <a:r>
              <a:rPr lang="en-ID" sz="1600" dirty="0" smtClean="0"/>
              <a:t> </a:t>
            </a:r>
            <a:r>
              <a:rPr lang="en-ID" sz="1600" dirty="0" err="1" smtClean="0"/>
              <a:t>tim</a:t>
            </a:r>
            <a:r>
              <a:rPr lang="en-ID" sz="1600" dirty="0" smtClean="0"/>
              <a:t> review </a:t>
            </a:r>
            <a:r>
              <a:rPr lang="en-ID" sz="1600" dirty="0" err="1" smtClean="0"/>
              <a:t>kerjasama</a:t>
            </a:r>
            <a:r>
              <a:rPr lang="en-ID" sz="1600" dirty="0" smtClean="0"/>
              <a:t> </a:t>
            </a:r>
            <a:r>
              <a:rPr lang="en-ID" sz="1600" dirty="0" err="1" smtClean="0"/>
              <a:t>dengan</a:t>
            </a:r>
            <a:r>
              <a:rPr lang="en-ID" sz="1600" dirty="0" smtClean="0"/>
              <a:t> </a:t>
            </a:r>
            <a:r>
              <a:rPr lang="en-ID" sz="1600" dirty="0" err="1" smtClean="0"/>
              <a:t>pihak</a:t>
            </a:r>
            <a:r>
              <a:rPr lang="en-ID" sz="1600" dirty="0" smtClean="0"/>
              <a:t> </a:t>
            </a:r>
            <a:r>
              <a:rPr lang="en-ID" sz="1600" dirty="0" err="1" smtClean="0"/>
              <a:t>ketiga</a:t>
            </a:r>
            <a:r>
              <a:rPr lang="en-ID" sz="1600" dirty="0" smtClean="0"/>
              <a:t> (</a:t>
            </a:r>
            <a:r>
              <a:rPr lang="en-ID" sz="1600" dirty="0" err="1" smtClean="0"/>
              <a:t>perusahaan</a:t>
            </a:r>
            <a:r>
              <a:rPr lang="en-ID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ID" sz="1600" dirty="0"/>
          </a:p>
          <a:p>
            <a:pPr marL="342900" indent="-342900">
              <a:buFont typeface="+mj-lt"/>
              <a:buAutoNum type="arabicPeriod"/>
            </a:pPr>
            <a:r>
              <a:rPr lang="en-ID" sz="1600" dirty="0" err="1" smtClean="0"/>
              <a:t>Perlu</a:t>
            </a:r>
            <a:r>
              <a:rPr lang="en-ID" sz="1600" dirty="0" smtClean="0"/>
              <a:t> </a:t>
            </a:r>
            <a:r>
              <a:rPr lang="en-ID" sz="1600" dirty="0" err="1" smtClean="0"/>
              <a:t>ada</a:t>
            </a:r>
            <a:r>
              <a:rPr lang="en-ID" sz="1600" dirty="0" smtClean="0"/>
              <a:t> review </a:t>
            </a:r>
            <a:r>
              <a:rPr lang="en-ID" sz="1600" dirty="0" err="1" smtClean="0"/>
              <a:t>terhadap</a:t>
            </a:r>
            <a:r>
              <a:rPr lang="en-ID" sz="1600" dirty="0" smtClean="0"/>
              <a:t> </a:t>
            </a:r>
            <a:r>
              <a:rPr lang="en-ID" sz="1600" dirty="0" err="1" smtClean="0"/>
              <a:t>kerjasama</a:t>
            </a:r>
            <a:r>
              <a:rPr lang="en-ID" sz="1600" dirty="0" smtClean="0"/>
              <a:t> </a:t>
            </a:r>
            <a:r>
              <a:rPr lang="en-ID" sz="1600" dirty="0" err="1" smtClean="0"/>
              <a:t>lanjutan</a:t>
            </a:r>
            <a:r>
              <a:rPr lang="en-ID" sz="1600" dirty="0" smtClean="0"/>
              <a:t> </a:t>
            </a:r>
            <a:r>
              <a:rPr lang="en-ID" sz="1600" dirty="0" err="1" smtClean="0"/>
              <a:t>dengan</a:t>
            </a:r>
            <a:r>
              <a:rPr lang="en-ID" sz="1600" dirty="0" smtClean="0"/>
              <a:t> PT JSI.  Surat </a:t>
            </a:r>
            <a:r>
              <a:rPr lang="en-ID" sz="1600" dirty="0" err="1" smtClean="0"/>
              <a:t>ditujukan</a:t>
            </a:r>
            <a:r>
              <a:rPr lang="en-ID" sz="1600" dirty="0" smtClean="0"/>
              <a:t> </a:t>
            </a:r>
            <a:r>
              <a:rPr lang="en-ID" sz="1600" dirty="0" err="1" smtClean="0"/>
              <a:t>kepada</a:t>
            </a:r>
            <a:r>
              <a:rPr lang="en-ID" sz="1600" dirty="0" smtClean="0"/>
              <a:t> </a:t>
            </a:r>
            <a:r>
              <a:rPr lang="en-ID" sz="1600" dirty="0" err="1" smtClean="0"/>
              <a:t>Rektor</a:t>
            </a:r>
            <a:r>
              <a:rPr lang="en-ID" sz="1600" dirty="0" smtClean="0"/>
              <a:t> </a:t>
            </a:r>
            <a:r>
              <a:rPr lang="en-ID" sz="1600" dirty="0" err="1" smtClean="0"/>
              <a:t>dan</a:t>
            </a:r>
            <a:r>
              <a:rPr lang="en-ID" sz="1600" dirty="0" smtClean="0"/>
              <a:t> </a:t>
            </a:r>
            <a:r>
              <a:rPr lang="en-ID" sz="1600" dirty="0" err="1" smtClean="0"/>
              <a:t>Rektor</a:t>
            </a:r>
            <a:r>
              <a:rPr lang="en-ID" sz="1600" dirty="0" smtClean="0"/>
              <a:t> </a:t>
            </a:r>
            <a:r>
              <a:rPr lang="en-ID" sz="1600" dirty="0" err="1" smtClean="0"/>
              <a:t>akan</a:t>
            </a:r>
            <a:r>
              <a:rPr lang="en-ID" sz="1600" dirty="0" smtClean="0"/>
              <a:t> </a:t>
            </a:r>
            <a:r>
              <a:rPr lang="en-ID" sz="1600" dirty="0" err="1" smtClean="0"/>
              <a:t>membentuk</a:t>
            </a:r>
            <a:r>
              <a:rPr lang="en-ID" sz="1600" dirty="0" smtClean="0"/>
              <a:t> Tim Review. </a:t>
            </a:r>
          </a:p>
          <a:p>
            <a:pPr marL="342900" indent="-342900">
              <a:buFont typeface="+mj-lt"/>
              <a:buAutoNum type="arabicPeriod"/>
            </a:pPr>
            <a:endParaRPr lang="en-ID" sz="1600" dirty="0"/>
          </a:p>
          <a:p>
            <a:pPr marL="342900" indent="-342900">
              <a:buFont typeface="+mj-lt"/>
              <a:buAutoNum type="arabicPeriod"/>
            </a:pPr>
            <a:r>
              <a:rPr lang="en-ID" sz="1600" dirty="0" smtClean="0"/>
              <a:t>Total review </a:t>
            </a:r>
            <a:r>
              <a:rPr lang="en-ID" sz="1600" dirty="0" err="1" smtClean="0"/>
              <a:t>dalam</a:t>
            </a:r>
            <a:r>
              <a:rPr lang="en-ID" sz="1600" dirty="0" smtClean="0"/>
              <a:t> </a:t>
            </a:r>
            <a:r>
              <a:rPr lang="en-ID" sz="1600" dirty="0" err="1" smtClean="0"/>
              <a:t>aspek</a:t>
            </a:r>
            <a:r>
              <a:rPr lang="en-ID" sz="1600" dirty="0" smtClean="0"/>
              <a:t> </a:t>
            </a:r>
            <a:r>
              <a:rPr lang="en-ID" sz="1600" dirty="0" err="1" smtClean="0"/>
              <a:t>legalitas</a:t>
            </a:r>
            <a:r>
              <a:rPr lang="en-ID" sz="1600" dirty="0" smtClean="0"/>
              <a:t>, </a:t>
            </a:r>
            <a:r>
              <a:rPr lang="en-ID" sz="1600" dirty="0" err="1" smtClean="0"/>
              <a:t>aspek</a:t>
            </a:r>
            <a:r>
              <a:rPr lang="en-ID" sz="1600" dirty="0" smtClean="0"/>
              <a:t> </a:t>
            </a:r>
            <a:r>
              <a:rPr lang="en-ID" sz="1600" dirty="0" err="1" smtClean="0"/>
              <a:t>keuangan</a:t>
            </a:r>
            <a:r>
              <a:rPr lang="en-ID" sz="1600" dirty="0" smtClean="0"/>
              <a:t>, SDM, </a:t>
            </a:r>
            <a:r>
              <a:rPr lang="en-ID" sz="1600" dirty="0" err="1" smtClean="0"/>
              <a:t>infrastruktur</a:t>
            </a:r>
            <a:r>
              <a:rPr lang="en-ID" sz="1600" dirty="0" smtClean="0"/>
              <a:t>, </a:t>
            </a:r>
            <a:r>
              <a:rPr lang="en-ID" sz="1600" dirty="0" err="1" smtClean="0"/>
              <a:t>pemanfaatan</a:t>
            </a:r>
            <a:r>
              <a:rPr lang="en-ID" sz="1600" dirty="0" smtClean="0"/>
              <a:t> </a:t>
            </a:r>
            <a:r>
              <a:rPr lang="en-ID" sz="1600" dirty="0" err="1" smtClean="0"/>
              <a:t>sarana</a:t>
            </a:r>
            <a:r>
              <a:rPr lang="en-ID" sz="1600" dirty="0" smtClean="0"/>
              <a:t> </a:t>
            </a:r>
            <a:r>
              <a:rPr lang="en-ID" sz="1600" dirty="0" err="1" smtClean="0"/>
              <a:t>dan</a:t>
            </a:r>
            <a:r>
              <a:rPr lang="en-ID" sz="1600" dirty="0" smtClean="0"/>
              <a:t> </a:t>
            </a:r>
            <a:r>
              <a:rPr lang="en-ID" sz="1600" dirty="0" err="1" smtClean="0"/>
              <a:t>prasarana</a:t>
            </a:r>
            <a:r>
              <a:rPr lang="en-ID" sz="1600" dirty="0" smtClean="0"/>
              <a:t>, </a:t>
            </a:r>
            <a:r>
              <a:rPr lang="en-ID" sz="1600" dirty="0" err="1" smtClean="0"/>
              <a:t>dll</a:t>
            </a:r>
            <a:endParaRPr lang="en-ID" sz="1600" dirty="0" smtClean="0"/>
          </a:p>
          <a:p>
            <a:pPr marL="342900" indent="-342900">
              <a:buFont typeface="+mj-lt"/>
              <a:buAutoNum type="arabicPeriod"/>
            </a:pPr>
            <a:endParaRPr lang="en-ID" sz="1600" dirty="0"/>
          </a:p>
          <a:p>
            <a:pPr marL="342900" indent="-342900">
              <a:buFont typeface="+mj-lt"/>
              <a:buAutoNum type="arabicPeriod"/>
            </a:pPr>
            <a:r>
              <a:rPr lang="en-ID" sz="1600" dirty="0" err="1" smtClean="0"/>
              <a:t>Fasilitas</a:t>
            </a:r>
            <a:r>
              <a:rPr lang="en-ID" sz="1600" dirty="0" smtClean="0"/>
              <a:t> yang </a:t>
            </a:r>
            <a:r>
              <a:rPr lang="en-ID" sz="1600" dirty="0" err="1" smtClean="0"/>
              <a:t>digunakan</a:t>
            </a:r>
            <a:r>
              <a:rPr lang="en-ID" sz="1600" dirty="0" smtClean="0"/>
              <a:t>, yang </a:t>
            </a:r>
            <a:r>
              <a:rPr lang="en-ID" sz="1600" dirty="0" err="1" smtClean="0"/>
              <a:t>dibangun</a:t>
            </a:r>
            <a:r>
              <a:rPr lang="en-ID" sz="1600" dirty="0" smtClean="0"/>
              <a:t>, </a:t>
            </a:r>
            <a:r>
              <a:rPr lang="en-ID" sz="1600" dirty="0" err="1" smtClean="0"/>
              <a:t>dll</a:t>
            </a:r>
            <a:r>
              <a:rPr lang="en-ID" sz="1600" dirty="0" smtClean="0"/>
              <a:t> </a:t>
            </a:r>
            <a:r>
              <a:rPr lang="en-ID" sz="1600" dirty="0" err="1" smtClean="0"/>
              <a:t>harus</a:t>
            </a:r>
            <a:r>
              <a:rPr lang="en-ID" sz="1600" dirty="0" smtClean="0"/>
              <a:t> clear di</a:t>
            </a:r>
            <a:endParaRPr lang="en-ID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4530" y="1183848"/>
            <a:ext cx="1742144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D" sz="1600" dirty="0" err="1" smtClean="0"/>
              <a:t>Direktorat</a:t>
            </a:r>
            <a:r>
              <a:rPr lang="en-ID" sz="1600" dirty="0" smtClean="0"/>
              <a:t> BIMAK :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192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66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3075862" y="84738"/>
            <a:ext cx="321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Bahan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Diskusi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Rapat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2582" y="2000615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SK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Rektor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terkait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dengan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standar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tarif</a:t>
            </a:r>
            <a:endParaRPr kumimoji="0" lang="en-ID" sz="16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ID" sz="16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Aset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IPB,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Aset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JSI,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dihitung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berdasarkan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kerangka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kerjasama</a:t>
            </a:r>
            <a:endParaRPr kumimoji="0" lang="en-ID" sz="16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ID" sz="16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Prospek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selama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kerjasama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harus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diatur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dalam</a:t>
            </a:r>
            <a:r>
              <a:rPr lang="en-ID" sz="1600" noProof="0" dirty="0" smtClean="0">
                <a:solidFill>
                  <a:prstClr val="black"/>
                </a:solidFill>
                <a:latin typeface="Calibri"/>
              </a:rPr>
              <a:t> PKS </a:t>
            </a:r>
            <a:r>
              <a:rPr lang="en-ID" sz="1600" noProof="0" dirty="0" err="1" smtClean="0">
                <a:solidFill>
                  <a:prstClr val="black"/>
                </a:solidFill>
                <a:latin typeface="Calibri"/>
              </a:rPr>
              <a:t>baru</a:t>
            </a:r>
            <a:endParaRPr lang="en-ID" sz="1600" noProof="0" dirty="0" smtClean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ID" sz="16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D" sz="1600" dirty="0" smtClean="0">
                <a:solidFill>
                  <a:prstClr val="black"/>
                </a:solidFill>
                <a:latin typeface="Calibri"/>
              </a:rPr>
              <a:t>Due diligent </a:t>
            </a:r>
            <a:endParaRPr lang="en-ID" sz="1600" noProof="0" dirty="0" smtClean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ID" sz="1600" baseline="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D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D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530" y="1183848"/>
            <a:ext cx="199432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Direktorat</a:t>
            </a: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Keuangan</a:t>
            </a: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3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66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3075862" y="84738"/>
            <a:ext cx="321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Bahan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Diskusi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Rapat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7865" y="2187731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D" sz="1600" dirty="0" err="1" smtClean="0">
                <a:solidFill>
                  <a:prstClr val="black"/>
                </a:solidFill>
                <a:latin typeface="Calibri"/>
              </a:rPr>
              <a:t>Subyek</a:t>
            </a:r>
            <a:r>
              <a:rPr lang="en-ID" sz="16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ID" sz="1600" dirty="0" err="1" smtClean="0">
                <a:solidFill>
                  <a:prstClr val="black"/>
                </a:solidFill>
                <a:latin typeface="Calibri"/>
              </a:rPr>
              <a:t>dan</a:t>
            </a:r>
            <a:r>
              <a:rPr lang="en-ID" sz="16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ID" sz="1600" dirty="0" err="1" smtClean="0">
                <a:solidFill>
                  <a:prstClr val="black"/>
                </a:solidFill>
                <a:latin typeface="Calibri"/>
              </a:rPr>
              <a:t>obyek</a:t>
            </a:r>
            <a:r>
              <a:rPr lang="en-ID" sz="1600" dirty="0" smtClean="0">
                <a:solidFill>
                  <a:prstClr val="black"/>
                </a:solidFill>
                <a:latin typeface="Calibri"/>
              </a:rPr>
              <a:t> review </a:t>
            </a:r>
            <a:r>
              <a:rPr lang="en-ID" sz="1600" dirty="0" err="1" smtClean="0">
                <a:solidFill>
                  <a:prstClr val="black"/>
                </a:solidFill>
                <a:latin typeface="Calibri"/>
              </a:rPr>
              <a:t>mencakup</a:t>
            </a:r>
            <a:r>
              <a:rPr lang="en-ID" sz="16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ID" sz="1600" dirty="0" err="1" smtClean="0">
                <a:solidFill>
                  <a:prstClr val="black"/>
                </a:solidFill>
                <a:latin typeface="Calibri"/>
              </a:rPr>
              <a:t>apa</a:t>
            </a:r>
            <a:r>
              <a:rPr lang="en-ID" sz="1600" dirty="0" smtClean="0">
                <a:solidFill>
                  <a:prstClr val="black"/>
                </a:solidFill>
                <a:latin typeface="Calibri"/>
              </a:rPr>
              <a:t>?</a:t>
            </a:r>
            <a:endParaRPr kumimoji="0" lang="en-ID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Bagaimana</a:t>
            </a: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</a:t>
            </a: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seperti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apa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manfaat</a:t>
            </a: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yang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diharapkan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oleh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IPB</a:t>
            </a:r>
            <a:endParaRPr lang="en-ID" sz="16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D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D" sz="1600" noProof="0" dirty="0" err="1" smtClean="0">
                <a:solidFill>
                  <a:prstClr val="black"/>
                </a:solidFill>
                <a:latin typeface="Calibri"/>
              </a:rPr>
              <a:t>Bagaimana</a:t>
            </a:r>
            <a:r>
              <a:rPr lang="en-ID" sz="1600" noProof="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ID" sz="1600" noProof="0" dirty="0" err="1" smtClean="0">
                <a:solidFill>
                  <a:prstClr val="black"/>
                </a:solidFill>
                <a:latin typeface="Calibri"/>
              </a:rPr>
              <a:t>manfaat</a:t>
            </a:r>
            <a:r>
              <a:rPr lang="en-ID" sz="1600" noProof="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ID" sz="1600" noProof="0" dirty="0" err="1" smtClean="0">
                <a:solidFill>
                  <a:prstClr val="black"/>
                </a:solidFill>
                <a:latin typeface="Calibri"/>
              </a:rPr>
              <a:t>finansial</a:t>
            </a:r>
            <a:r>
              <a:rPr lang="en-ID" sz="1600" noProof="0" dirty="0" smtClean="0">
                <a:solidFill>
                  <a:prstClr val="black"/>
                </a:solidFill>
                <a:latin typeface="Calibri"/>
              </a:rPr>
              <a:t> yang </a:t>
            </a:r>
            <a:r>
              <a:rPr lang="en-ID" sz="1600" noProof="0" dirty="0" err="1" smtClean="0">
                <a:solidFill>
                  <a:prstClr val="black"/>
                </a:solidFill>
                <a:latin typeface="Calibri"/>
              </a:rPr>
              <a:t>diharapkan</a:t>
            </a:r>
            <a:endParaRPr kumimoji="0" lang="en-ID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Kompensasi</a:t>
            </a: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sebelum</a:t>
            </a: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PKS </a:t>
            </a: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baru</a:t>
            </a:r>
            <a:endParaRPr kumimoji="0" lang="en-ID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Penggunaan</a:t>
            </a: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aset</a:t>
            </a: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menjadi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bagian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dari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review</a:t>
            </a:r>
            <a:endParaRPr kumimoji="0" lang="en-ID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530" y="1183848"/>
            <a:ext cx="126553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Biro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Hukum</a:t>
            </a:r>
            <a:r>
              <a:rPr kumimoji="0" lang="en-ID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7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906000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564" y="6237312"/>
            <a:ext cx="3042337" cy="72008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25" name="Oval 24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9125" y1="48000" x2="59125" y2="48000"/>
                            <a14:foregroundMark x1="42875" y1="60833" x2="42875" y2="60833"/>
                            <a14:backgroundMark x1="61250" y1="21667" x2="61250" y2="21667"/>
                            <a14:backgroundMark x1="31500" y1="15000" x2="31500" y2="15000"/>
                            <a14:backgroundMark x1="29000" y1="59167" x2="29000" y2="59167"/>
                            <a14:backgroundMark x1="74250" y1="70333" x2="74250" y2="70333"/>
                            <a14:backgroundMark x1="86000" y1="5000" x2="86000" y2="5000"/>
                          </a14:backgroundRemoval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3" name="Rectangle 2"/>
          <p:cNvSpPr/>
          <p:nvPr/>
        </p:nvSpPr>
        <p:spPr>
          <a:xfrm>
            <a:off x="2926322" y="6372036"/>
            <a:ext cx="5771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8980" y="4009246"/>
            <a:ext cx="4396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Gedung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FPIK-IPB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Jalan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Agatis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Kampus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IPB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Dramaga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Bogor 16680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Tel. +62-251-8622908, 8622909, 8622910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Fax. +62-251-8622907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Email : lukyadrianto@apps.ipb.ac.id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6138" y="3255367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FPIK-IPB</a:t>
            </a:r>
          </a:p>
        </p:txBody>
      </p:sp>
      <p:pic>
        <p:nvPicPr>
          <p:cNvPr id="20" name="Picture 1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65" y="2132856"/>
            <a:ext cx="1209491" cy="11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70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9125" y1="48000" x2="59125" y2="48000"/>
                            <a14:foregroundMark x1="42875" y1="60833" x2="42875" y2="60833"/>
                            <a14:backgroundMark x1="61250" y1="21667" x2="61250" y2="21667"/>
                            <a14:backgroundMark x1="31500" y1="15000" x2="31500" y2="15000"/>
                            <a14:backgroundMark x1="29000" y1="59167" x2="29000" y2="59167"/>
                            <a14:backgroundMark x1="74250" y1="70333" x2="74250" y2="70333"/>
                            <a14:backgroundMark x1="86000" y1="5000" x2="86000" y2="5000"/>
                          </a14:backgroundRemoval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3895659" y="101680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Pendahuluan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129223434"/>
              </p:ext>
            </p:extLst>
          </p:nvPr>
        </p:nvGraphicFramePr>
        <p:xfrm>
          <a:off x="1447800" y="1143000"/>
          <a:ext cx="7569200" cy="509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346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70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9125" y1="48000" x2="59125" y2="48000"/>
                            <a14:foregroundMark x1="42875" y1="60833" x2="42875" y2="60833"/>
                            <a14:backgroundMark x1="61250" y1="21667" x2="61250" y2="21667"/>
                            <a14:backgroundMark x1="31500" y1="15000" x2="31500" y2="15000"/>
                            <a14:backgroundMark x1="29000" y1="59167" x2="29000" y2="59167"/>
                            <a14:backgroundMark x1="74250" y1="70333" x2="74250" y2="70333"/>
                            <a14:backgroundMark x1="86000" y1="5000" x2="86000" y2="5000"/>
                          </a14:backgroundRemoval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3895659" y="101680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Pendahuluan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20552" y="2132856"/>
            <a:ext cx="74678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12540" y="20248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80358" y="20248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9828" y="1586898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smtClean="0"/>
              <a:t>1 April 2009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25598" y="2348880"/>
            <a:ext cx="26898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600" dirty="0" smtClean="0"/>
              <a:t>PKS </a:t>
            </a:r>
            <a:r>
              <a:rPr lang="en-ID" sz="1600" dirty="0" err="1" smtClean="0"/>
              <a:t>ditandatangani</a:t>
            </a:r>
            <a:endParaRPr lang="en-ID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ID" sz="1600" dirty="0" smtClean="0"/>
              <a:t>Investor 11 orang 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smtClean="0"/>
              <a:t>PT </a:t>
            </a:r>
            <a:r>
              <a:rPr lang="en-ID" sz="1600" dirty="0" smtClean="0"/>
              <a:t>HU-TEKINDO</a:t>
            </a:r>
            <a:endParaRPr lang="en-ID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ID" sz="1600" dirty="0" err="1" smtClean="0"/>
              <a:t>Budidaya</a:t>
            </a:r>
            <a:r>
              <a:rPr lang="en-ID" sz="1600" dirty="0" smtClean="0"/>
              <a:t> </a:t>
            </a:r>
            <a:r>
              <a:rPr lang="en-ID" sz="1600" dirty="0" err="1" smtClean="0"/>
              <a:t>Sidat</a:t>
            </a:r>
            <a:r>
              <a:rPr lang="en-ID" sz="1600" dirty="0" smtClean="0"/>
              <a:t> </a:t>
            </a:r>
            <a:r>
              <a:rPr lang="en-ID" sz="1600" dirty="0" err="1" smtClean="0"/>
              <a:t>beroperasi</a:t>
            </a:r>
            <a:endParaRPr lang="en-US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097017" y="2240868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600" dirty="0" smtClean="0"/>
              <a:t>PT </a:t>
            </a:r>
            <a:r>
              <a:rPr lang="en-ID" sz="1600" dirty="0" err="1" smtClean="0"/>
              <a:t>berubah</a:t>
            </a:r>
            <a:r>
              <a:rPr lang="en-ID" sz="1600" dirty="0" smtClean="0"/>
              <a:t> </a:t>
            </a:r>
            <a:r>
              <a:rPr lang="en-ID" sz="1600" dirty="0" err="1" smtClean="0"/>
              <a:t>nama</a:t>
            </a:r>
            <a:r>
              <a:rPr lang="en-ID" sz="1600" dirty="0" smtClean="0"/>
              <a:t> </a:t>
            </a:r>
            <a:r>
              <a:rPr lang="en-ID" sz="1600" dirty="0" err="1" smtClean="0"/>
              <a:t>menjadi</a:t>
            </a:r>
            <a:r>
              <a:rPr lang="en-ID" sz="1600" dirty="0" smtClean="0"/>
              <a:t> PT </a:t>
            </a:r>
            <a:r>
              <a:rPr lang="en-ID" sz="1600" dirty="0" err="1" smtClean="0"/>
              <a:t>Jawa</a:t>
            </a:r>
            <a:r>
              <a:rPr lang="en-ID" sz="1600" dirty="0" smtClean="0"/>
              <a:t> Suisan Indah</a:t>
            </a:r>
            <a:endParaRPr lang="en-ID" sz="1600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920552" y="4308323"/>
            <a:ext cx="74678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2540" y="42003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2443" y="42003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280358" y="42003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9828" y="3762365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smtClean="0"/>
              <a:t>2014</a:t>
            </a:r>
            <a:endParaRPr lang="en-US" sz="16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325598" y="4524347"/>
            <a:ext cx="2448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600" dirty="0" err="1" smtClean="0"/>
              <a:t>Evaluasi</a:t>
            </a:r>
            <a:r>
              <a:rPr lang="en-ID" sz="1600" dirty="0" smtClean="0"/>
              <a:t> 6 </a:t>
            </a:r>
            <a:r>
              <a:rPr lang="en-ID" sz="1600" dirty="0" err="1" smtClean="0"/>
              <a:t>Januari</a:t>
            </a:r>
            <a:r>
              <a:rPr lang="en-ID" sz="1600" dirty="0" smtClean="0"/>
              <a:t> 2014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smtClean="0"/>
              <a:t>Pembangunan </a:t>
            </a:r>
            <a:r>
              <a:rPr lang="en-ID" sz="1600" dirty="0" err="1" smtClean="0"/>
              <a:t>Asrama</a:t>
            </a:r>
            <a:endParaRPr lang="en-ID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ID" sz="1600" dirty="0" smtClean="0"/>
              <a:t>Investor </a:t>
            </a:r>
            <a:r>
              <a:rPr lang="en-ID" sz="1600" dirty="0" err="1" smtClean="0"/>
              <a:t>baru</a:t>
            </a:r>
            <a:endParaRPr lang="en-ID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299731" y="3762365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smtClean="0"/>
              <a:t>2016</a:t>
            </a:r>
            <a:endParaRPr lang="en-US" sz="16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087646" y="3746486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smtClean="0"/>
              <a:t>2019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97016" y="4416335"/>
            <a:ext cx="3183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600" dirty="0" err="1" smtClean="0"/>
              <a:t>Belum</a:t>
            </a:r>
            <a:r>
              <a:rPr lang="en-ID" sz="1600" dirty="0" smtClean="0"/>
              <a:t> </a:t>
            </a:r>
            <a:r>
              <a:rPr lang="en-ID" sz="1600" dirty="0" err="1" smtClean="0"/>
              <a:t>ada</a:t>
            </a:r>
            <a:r>
              <a:rPr lang="en-ID" sz="1600" dirty="0" smtClean="0"/>
              <a:t> PKS </a:t>
            </a:r>
            <a:r>
              <a:rPr lang="en-ID" sz="1600" dirty="0" err="1" smtClean="0"/>
              <a:t>baru</a:t>
            </a:r>
            <a:endParaRPr lang="en-ID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ID" sz="1600" dirty="0" err="1" smtClean="0"/>
              <a:t>Operasional</a:t>
            </a:r>
            <a:r>
              <a:rPr lang="en-ID" sz="1600" dirty="0" smtClean="0"/>
              <a:t> </a:t>
            </a:r>
            <a:r>
              <a:rPr lang="en-ID" sz="1600" dirty="0" err="1" smtClean="0"/>
              <a:t>tetap</a:t>
            </a:r>
            <a:r>
              <a:rPr lang="en-ID" sz="1600" dirty="0" smtClean="0"/>
              <a:t> </a:t>
            </a:r>
            <a:r>
              <a:rPr lang="en-ID" sz="1600" dirty="0" err="1" smtClean="0"/>
              <a:t>berjalan</a:t>
            </a:r>
            <a:endParaRPr lang="en-ID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ID" sz="1600" dirty="0" smtClean="0"/>
              <a:t>PT </a:t>
            </a:r>
            <a:r>
              <a:rPr lang="en-ID" sz="1600" dirty="0" err="1" smtClean="0"/>
              <a:t>membuka</a:t>
            </a:r>
            <a:r>
              <a:rPr lang="en-ID" sz="1600" dirty="0" smtClean="0"/>
              <a:t> </a:t>
            </a:r>
            <a:r>
              <a:rPr lang="en-ID" sz="1600" dirty="0" err="1" smtClean="0"/>
              <a:t>kesempatan</a:t>
            </a:r>
            <a:r>
              <a:rPr lang="en-ID" sz="1600" dirty="0" smtClean="0"/>
              <a:t> </a:t>
            </a:r>
            <a:r>
              <a:rPr lang="en-ID" sz="1600" dirty="0" err="1" smtClean="0"/>
              <a:t>kerjasama</a:t>
            </a:r>
            <a:r>
              <a:rPr lang="en-ID" sz="1600" dirty="0" smtClean="0"/>
              <a:t> </a:t>
            </a:r>
            <a:r>
              <a:rPr lang="en-ID" sz="1600" dirty="0" err="1" smtClean="0"/>
              <a:t>lebih</a:t>
            </a:r>
            <a:r>
              <a:rPr lang="en-ID" sz="1600" dirty="0" smtClean="0"/>
              <a:t> </a:t>
            </a:r>
            <a:r>
              <a:rPr lang="en-ID" sz="1600" dirty="0" err="1" smtClean="0"/>
              <a:t>baik</a:t>
            </a:r>
            <a:endParaRPr lang="en-US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7750491" y="1513014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smtClean="0"/>
              <a:t>15 </a:t>
            </a:r>
            <a:r>
              <a:rPr lang="en-ID" sz="1600" dirty="0" err="1" smtClean="0"/>
              <a:t>Juni</a:t>
            </a:r>
            <a:r>
              <a:rPr lang="en-ID" sz="1600" dirty="0" smtClean="0"/>
              <a:t> 2011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167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70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9125" y1="48000" x2="59125" y2="48000"/>
                            <a14:foregroundMark x1="42875" y1="60833" x2="42875" y2="60833"/>
                            <a14:backgroundMark x1="61250" y1="21667" x2="61250" y2="21667"/>
                            <a14:backgroundMark x1="31500" y1="15000" x2="31500" y2="15000"/>
                            <a14:backgroundMark x1="29000" y1="59167" x2="29000" y2="59167"/>
                            <a14:backgroundMark x1="74250" y1="70333" x2="74250" y2="70333"/>
                            <a14:backgroundMark x1="86000" y1="5000" x2="86000" y2="5000"/>
                          </a14:backgroundRemoval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3895659" y="101680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Pendahuluan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84681173"/>
              </p:ext>
            </p:extLst>
          </p:nvPr>
        </p:nvGraphicFramePr>
        <p:xfrm>
          <a:off x="1447800" y="1143000"/>
          <a:ext cx="7569200" cy="509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116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70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9125" y1="48000" x2="59125" y2="48000"/>
                            <a14:foregroundMark x1="42875" y1="60833" x2="42875" y2="60833"/>
                            <a14:backgroundMark x1="61250" y1="21667" x2="61250" y2="21667"/>
                            <a14:backgroundMark x1="31500" y1="15000" x2="31500" y2="15000"/>
                            <a14:backgroundMark x1="29000" y1="59167" x2="29000" y2="59167"/>
                            <a14:backgroundMark x1="74250" y1="70333" x2="74250" y2="70333"/>
                            <a14:backgroundMark x1="86000" y1="5000" x2="86000" y2="5000"/>
                          </a14:backgroundRemoval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2720752" y="82324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Nilai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Strategis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IFMOS </a:t>
            </a:r>
            <a:r>
              <a:rPr lang="en-US" sz="2400" b="1" noProof="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Palabuhanratu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7692898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282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70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9125" y1="48000" x2="59125" y2="48000"/>
                            <a14:foregroundMark x1="42875" y1="60833" x2="42875" y2="60833"/>
                            <a14:backgroundMark x1="61250" y1="21667" x2="61250" y2="21667"/>
                            <a14:backgroundMark x1="31500" y1="15000" x2="31500" y2="15000"/>
                            <a14:backgroundMark x1="29000" y1="59167" x2="29000" y2="59167"/>
                            <a14:backgroundMark x1="74250" y1="70333" x2="74250" y2="70333"/>
                            <a14:backgroundMark x1="86000" y1="5000" x2="86000" y2="5000"/>
                          </a14:backgroundRemoval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1928664" y="107300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Nilai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Strategis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IFMOS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Palabuhanratu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59297" y="1916832"/>
            <a:ext cx="8686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Menjadikan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Teluk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Palabuhanratu</a:t>
            </a:r>
            <a:r>
              <a:rPr lang="en-US" altLang="en-US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sebagai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Etalase</a:t>
            </a:r>
            <a:r>
              <a:rPr kumimoji="0" lang="en-US" alt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Riset</a:t>
            </a:r>
            <a:r>
              <a:rPr kumimoji="0" lang="en-US" altLang="en-US" sz="18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dan</a:t>
            </a:r>
            <a:r>
              <a:rPr kumimoji="0" lang="en-US" altLang="en-US" sz="18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Bisnis</a:t>
            </a:r>
            <a:r>
              <a:rPr kumimoji="0" lang="en-US" altLang="en-US" sz="18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Maritim</a:t>
            </a:r>
            <a:r>
              <a:rPr kumimoji="0" lang="en-US" alt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Samudera</a:t>
            </a:r>
            <a:r>
              <a:rPr kumimoji="0" lang="en-US" alt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Hindia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Memperkuat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sinergi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riset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edukasi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dan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bisnis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perikanan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berbasis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kawasan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sains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teknopark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Menjadikan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IFMOS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Palabuhanratu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sebagai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pusat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kegiatan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riset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budaya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dan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edukasi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kelautan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dan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kemaritiman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yang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berorientasi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bisnis</a:t>
            </a:r>
            <a:r>
              <a:rPr kumimoji="0" lang="en-US" alt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perikanan</a:t>
            </a:r>
            <a:r>
              <a:rPr kumimoji="0" lang="en-US" alt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berkelanjutan</a:t>
            </a:r>
            <a:endParaRPr kumimoji="0" lang="en-US" altLang="en-US" sz="18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4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9131" y="988792"/>
            <a:ext cx="7413938" cy="50045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66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2403647" y="1432775"/>
            <a:ext cx="1252266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FPIK-IPB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3967" y="1432775"/>
            <a:ext cx="898708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PT JSI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stCxn id="2" idx="3"/>
            <a:endCxn id="14" idx="1"/>
          </p:cNvCxnSpPr>
          <p:nvPr/>
        </p:nvCxnSpPr>
        <p:spPr>
          <a:xfrm>
            <a:off x="3655913" y="1663608"/>
            <a:ext cx="16280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3108" y="1663607"/>
            <a:ext cx="0" cy="12813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2451" y="2957724"/>
            <a:ext cx="460851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Sidat</a:t>
            </a:r>
            <a:r>
              <a:rPr kumimoji="0" lang="en-ID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Research-Business Facilities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5126" y="4353597"/>
            <a:ext cx="81734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Riset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6437" y="4367865"/>
            <a:ext cx="1433341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Inkubator</a:t>
            </a:r>
            <a:endParaRPr kumimoji="0" lang="en-ID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Bisnis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5088" y="4365104"/>
            <a:ext cx="241175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Enterpreneurship</a:t>
            </a:r>
            <a:endParaRPr kumimoji="0" lang="en-ID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Building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543158" y="3447110"/>
            <a:ext cx="1891966" cy="9064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435123" y="3447110"/>
            <a:ext cx="1" cy="8659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35124" y="3447110"/>
            <a:ext cx="1657049" cy="8659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41563" y="68828"/>
            <a:ext cx="4428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Usulan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Ekosistem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Kerjasama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008784" y="4581128"/>
            <a:ext cx="800414" cy="3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63607" y="4797151"/>
            <a:ext cx="59382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31419" y="5505783"/>
            <a:ext cx="4119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 smtClean="0"/>
              <a:t>Ekosistem</a:t>
            </a:r>
            <a:r>
              <a:rPr lang="en-ID" sz="1600" b="1" dirty="0" smtClean="0"/>
              <a:t> 4.0 (</a:t>
            </a:r>
            <a:r>
              <a:rPr lang="en-ID" sz="1600" b="1" dirty="0" err="1" smtClean="0"/>
              <a:t>sinergi</a:t>
            </a:r>
            <a:r>
              <a:rPr lang="en-ID" sz="1600" b="1" dirty="0" smtClean="0"/>
              <a:t>, </a:t>
            </a:r>
            <a:r>
              <a:rPr lang="en-ID" sz="1600" b="1" dirty="0" err="1" smtClean="0"/>
              <a:t>kolaborasi</a:t>
            </a:r>
            <a:r>
              <a:rPr lang="en-ID" sz="1600" b="1" dirty="0" smtClean="0"/>
              <a:t>,</a:t>
            </a:r>
            <a:r>
              <a:rPr lang="en-US" sz="1600" b="1" dirty="0"/>
              <a:t> </a:t>
            </a:r>
            <a:r>
              <a:rPr lang="en-US" sz="1600" b="1" dirty="0" err="1" smtClean="0"/>
              <a:t>dan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inklusif</a:t>
            </a:r>
            <a:r>
              <a:rPr lang="en-US" sz="1600" b="1" dirty="0" smtClean="0"/>
              <a:t>)</a:t>
            </a:r>
            <a:endParaRPr lang="en-ID" sz="16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856656" y="2564904"/>
            <a:ext cx="6675730" cy="2940879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66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2216696" y="83613"/>
            <a:ext cx="541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Disain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Instalasi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Riset</a:t>
            </a:r>
            <a:r>
              <a:rPr lang="en-US" sz="2800" b="1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-</a:t>
            </a:r>
            <a:r>
              <a:rPr lang="en-US" sz="2800" b="1" dirty="0" err="1" smtClean="0">
                <a:solidFill>
                  <a:prstClr val="white"/>
                </a:solidFill>
                <a:latin typeface="Calibri"/>
                <a:cs typeface="Arial" pitchFamily="34" charset="0"/>
              </a:rPr>
              <a:t>Bisnis</a:t>
            </a:r>
            <a:r>
              <a:rPr lang="en-US" sz="2800" b="1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 FPIK-JSI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97051737"/>
              </p:ext>
            </p:extLst>
          </p:nvPr>
        </p:nvGraphicFramePr>
        <p:xfrm>
          <a:off x="750704" y="916179"/>
          <a:ext cx="8133729" cy="4969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69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906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Fisheries and Marine Sciences (FFMS) IPB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5566" y="6237312"/>
            <a:ext cx="3042337" cy="72008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8532386" y="-99109"/>
            <a:ext cx="1458217" cy="1143298"/>
            <a:chOff x="-612576" y="-283170"/>
            <a:chExt cx="2916324" cy="2725782"/>
          </a:xfrm>
        </p:grpSpPr>
        <p:sp>
          <p:nvSpPr>
            <p:cNvPr id="47" name="Oval 46"/>
            <p:cNvSpPr/>
            <p:nvPr/>
          </p:nvSpPr>
          <p:spPr>
            <a:xfrm>
              <a:off x="-612576" y="-283170"/>
              <a:ext cx="2916324" cy="2725782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0" y="0"/>
              <a:ext cx="2224027" cy="2205438"/>
            </a:xfrm>
            <a:prstGeom prst="ellipse">
              <a:avLst/>
            </a:prstGeom>
            <a:solidFill>
              <a:srgbClr val="00B0F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93" y="195540"/>
              <a:ext cx="1846585" cy="1768362"/>
              <a:chOff x="299906" y="34823"/>
              <a:chExt cx="959726" cy="952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9906" y="34823"/>
                <a:ext cx="959726" cy="952284"/>
              </a:xfrm>
              <a:prstGeom prst="ellipse">
                <a:avLst/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5497" t="32234" r="29006" b="32234"/>
              <a:stretch/>
            </p:blipFill>
            <p:spPr>
              <a:xfrm rot="1102415">
                <a:off x="466769" y="222884"/>
                <a:ext cx="767323" cy="576064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3008784" y="83613"/>
            <a:ext cx="3384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Kewajiban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Para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Pihak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4674699"/>
              </p:ext>
            </p:extLst>
          </p:nvPr>
        </p:nvGraphicFramePr>
        <p:xfrm>
          <a:off x="1898151" y="1483152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00872" y="885100"/>
            <a:ext cx="1608133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FPIK-IPB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2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Font typeface="+mj-lt"/>
          <a:buAutoNum type="arabicPeriod"/>
          <a:defRPr sz="1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Font typeface="+mj-lt"/>
          <a:buAutoNum type="arabicPeriod"/>
          <a:defRPr sz="16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Font typeface="+mj-lt"/>
          <a:buAutoNum type="arabicPeriod"/>
          <a:defRPr sz="16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6717</TotalTime>
  <Words>625</Words>
  <Application>Microsoft Office PowerPoint</Application>
  <PresentationFormat>A4 Paper (210x297 mm)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1_Default Design</vt:lpstr>
      <vt:lpstr>12_Office Theme</vt:lpstr>
      <vt:lpstr>3_Office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pratistapirata</dc:creator>
  <cp:lastModifiedBy>Windows User</cp:lastModifiedBy>
  <cp:revision>437</cp:revision>
  <dcterms:created xsi:type="dcterms:W3CDTF">2015-10-11T02:07:13Z</dcterms:created>
  <dcterms:modified xsi:type="dcterms:W3CDTF">2019-03-13T10:26:58Z</dcterms:modified>
</cp:coreProperties>
</file>