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ao yue" userId="5c988224-90b4-4ba5-a0ae-d3bdbb4ad732" providerId="ADAL" clId="{9A6E3A20-F52C-43D3-BF51-6FA20EE9900C}"/>
    <pc:docChg chg="undo modSld">
      <pc:chgData name="yinghao yue" userId="5c988224-90b4-4ba5-a0ae-d3bdbb4ad732" providerId="ADAL" clId="{9A6E3A20-F52C-43D3-BF51-6FA20EE9900C}" dt="2019-08-17T14:03:01.816" v="276"/>
      <pc:docMkLst>
        <pc:docMk/>
      </pc:docMkLst>
      <pc:sldChg chg="modSp">
        <pc:chgData name="yinghao yue" userId="5c988224-90b4-4ba5-a0ae-d3bdbb4ad732" providerId="ADAL" clId="{9A6E3A20-F52C-43D3-BF51-6FA20EE9900C}" dt="2019-08-17T13:59:29.841" v="45"/>
        <pc:sldMkLst>
          <pc:docMk/>
          <pc:sldMk cId="1734878378" sldId="257"/>
        </pc:sldMkLst>
        <pc:spChg chg="mod">
          <ac:chgData name="yinghao yue" userId="5c988224-90b4-4ba5-a0ae-d3bdbb4ad732" providerId="ADAL" clId="{9A6E3A20-F52C-43D3-BF51-6FA20EE9900C}" dt="2019-08-17T13:59:29.841" v="45"/>
          <ac:spMkLst>
            <pc:docMk/>
            <pc:sldMk cId="1734878378" sldId="257"/>
            <ac:spMk id="12" creationId="{487961D5-5A7F-413B-9015-DBEEF93A0B4E}"/>
          </ac:spMkLst>
        </pc:spChg>
      </pc:sldChg>
      <pc:sldChg chg="modSp">
        <pc:chgData name="yinghao yue" userId="5c988224-90b4-4ba5-a0ae-d3bdbb4ad732" providerId="ADAL" clId="{9A6E3A20-F52C-43D3-BF51-6FA20EE9900C}" dt="2019-08-17T14:00:49.426" v="66"/>
        <pc:sldMkLst>
          <pc:docMk/>
          <pc:sldMk cId="1425366869" sldId="260"/>
        </pc:sldMkLst>
        <pc:spChg chg="mod">
          <ac:chgData name="yinghao yue" userId="5c988224-90b4-4ba5-a0ae-d3bdbb4ad732" providerId="ADAL" clId="{9A6E3A20-F52C-43D3-BF51-6FA20EE9900C}" dt="2019-08-17T14:00:49.426" v="66"/>
          <ac:spMkLst>
            <pc:docMk/>
            <pc:sldMk cId="1425366869" sldId="260"/>
            <ac:spMk id="12" creationId="{D53F1C83-0B10-49FD-8AC1-7906CB27D44A}"/>
          </ac:spMkLst>
        </pc:spChg>
      </pc:sldChg>
      <pc:sldChg chg="modSp">
        <pc:chgData name="yinghao yue" userId="5c988224-90b4-4ba5-a0ae-d3bdbb4ad732" providerId="ADAL" clId="{9A6E3A20-F52C-43D3-BF51-6FA20EE9900C}" dt="2019-08-17T14:01:49.741" v="141" actId="20577"/>
        <pc:sldMkLst>
          <pc:docMk/>
          <pc:sldMk cId="3615047900" sldId="261"/>
        </pc:sldMkLst>
        <pc:spChg chg="mod">
          <ac:chgData name="yinghao yue" userId="5c988224-90b4-4ba5-a0ae-d3bdbb4ad732" providerId="ADAL" clId="{9A6E3A20-F52C-43D3-BF51-6FA20EE9900C}" dt="2019-08-17T14:01:49.741" v="141" actId="20577"/>
          <ac:spMkLst>
            <pc:docMk/>
            <pc:sldMk cId="3615047900" sldId="261"/>
            <ac:spMk id="12" creationId="{D53F1C83-0B10-49FD-8AC1-7906CB27D44A}"/>
          </ac:spMkLst>
        </pc:spChg>
      </pc:sldChg>
      <pc:sldChg chg="modSp">
        <pc:chgData name="yinghao yue" userId="5c988224-90b4-4ba5-a0ae-d3bdbb4ad732" providerId="ADAL" clId="{9A6E3A20-F52C-43D3-BF51-6FA20EE9900C}" dt="2019-08-17T14:01:21.595" v="102"/>
        <pc:sldMkLst>
          <pc:docMk/>
          <pc:sldMk cId="1439894644" sldId="262"/>
        </pc:sldMkLst>
        <pc:spChg chg="mod">
          <ac:chgData name="yinghao yue" userId="5c988224-90b4-4ba5-a0ae-d3bdbb4ad732" providerId="ADAL" clId="{9A6E3A20-F52C-43D3-BF51-6FA20EE9900C}" dt="2019-08-17T14:01:21.595" v="102"/>
          <ac:spMkLst>
            <pc:docMk/>
            <pc:sldMk cId="1439894644" sldId="262"/>
            <ac:spMk id="12" creationId="{D53F1C83-0B10-49FD-8AC1-7906CB27D44A}"/>
          </ac:spMkLst>
        </pc:spChg>
      </pc:sldChg>
      <pc:sldChg chg="modSp">
        <pc:chgData name="yinghao yue" userId="5c988224-90b4-4ba5-a0ae-d3bdbb4ad732" providerId="ADAL" clId="{9A6E3A20-F52C-43D3-BF51-6FA20EE9900C}" dt="2019-08-17T14:02:01.071" v="162"/>
        <pc:sldMkLst>
          <pc:docMk/>
          <pc:sldMk cId="399160897" sldId="263"/>
        </pc:sldMkLst>
        <pc:spChg chg="mod">
          <ac:chgData name="yinghao yue" userId="5c988224-90b4-4ba5-a0ae-d3bdbb4ad732" providerId="ADAL" clId="{9A6E3A20-F52C-43D3-BF51-6FA20EE9900C}" dt="2019-08-17T14:02:01.071" v="162"/>
          <ac:spMkLst>
            <pc:docMk/>
            <pc:sldMk cId="399160897" sldId="263"/>
            <ac:spMk id="12" creationId="{D53F1C83-0B10-49FD-8AC1-7906CB27D44A}"/>
          </ac:spMkLst>
        </pc:spChg>
      </pc:sldChg>
      <pc:sldChg chg="modSp">
        <pc:chgData name="yinghao yue" userId="5c988224-90b4-4ba5-a0ae-d3bdbb4ad732" providerId="ADAL" clId="{9A6E3A20-F52C-43D3-BF51-6FA20EE9900C}" dt="2019-08-17T14:02:23.291" v="198"/>
        <pc:sldMkLst>
          <pc:docMk/>
          <pc:sldMk cId="4018733164" sldId="264"/>
        </pc:sldMkLst>
        <pc:spChg chg="mod">
          <ac:chgData name="yinghao yue" userId="5c988224-90b4-4ba5-a0ae-d3bdbb4ad732" providerId="ADAL" clId="{9A6E3A20-F52C-43D3-BF51-6FA20EE9900C}" dt="2019-08-17T14:02:23.291" v="198"/>
          <ac:spMkLst>
            <pc:docMk/>
            <pc:sldMk cId="4018733164" sldId="264"/>
            <ac:spMk id="12" creationId="{D53F1C83-0B10-49FD-8AC1-7906CB27D44A}"/>
          </ac:spMkLst>
        </pc:spChg>
      </pc:sldChg>
      <pc:sldChg chg="modSp">
        <pc:chgData name="yinghao yue" userId="5c988224-90b4-4ba5-a0ae-d3bdbb4ad732" providerId="ADAL" clId="{9A6E3A20-F52C-43D3-BF51-6FA20EE9900C}" dt="2019-08-17T14:02:39.016" v="231"/>
        <pc:sldMkLst>
          <pc:docMk/>
          <pc:sldMk cId="3150498391" sldId="265"/>
        </pc:sldMkLst>
        <pc:spChg chg="mod">
          <ac:chgData name="yinghao yue" userId="5c988224-90b4-4ba5-a0ae-d3bdbb4ad732" providerId="ADAL" clId="{9A6E3A20-F52C-43D3-BF51-6FA20EE9900C}" dt="2019-08-17T14:02:39.016" v="231"/>
          <ac:spMkLst>
            <pc:docMk/>
            <pc:sldMk cId="3150498391" sldId="265"/>
            <ac:spMk id="12" creationId="{D53F1C83-0B10-49FD-8AC1-7906CB27D44A}"/>
          </ac:spMkLst>
        </pc:spChg>
      </pc:sldChg>
      <pc:sldChg chg="modSp">
        <pc:chgData name="yinghao yue" userId="5c988224-90b4-4ba5-a0ae-d3bdbb4ad732" providerId="ADAL" clId="{9A6E3A20-F52C-43D3-BF51-6FA20EE9900C}" dt="2019-08-17T14:02:46.522" v="255"/>
        <pc:sldMkLst>
          <pc:docMk/>
          <pc:sldMk cId="2534071251" sldId="266"/>
        </pc:sldMkLst>
        <pc:spChg chg="mod">
          <ac:chgData name="yinghao yue" userId="5c988224-90b4-4ba5-a0ae-d3bdbb4ad732" providerId="ADAL" clId="{9A6E3A20-F52C-43D3-BF51-6FA20EE9900C}" dt="2019-08-17T14:02:46.522" v="255"/>
          <ac:spMkLst>
            <pc:docMk/>
            <pc:sldMk cId="2534071251" sldId="266"/>
            <ac:spMk id="12" creationId="{D53F1C83-0B10-49FD-8AC1-7906CB27D44A}"/>
          </ac:spMkLst>
        </pc:spChg>
      </pc:sldChg>
      <pc:sldChg chg="modSp">
        <pc:chgData name="yinghao yue" userId="5c988224-90b4-4ba5-a0ae-d3bdbb4ad732" providerId="ADAL" clId="{9A6E3A20-F52C-43D3-BF51-6FA20EE9900C}" dt="2019-08-17T14:03:01.816" v="276"/>
        <pc:sldMkLst>
          <pc:docMk/>
          <pc:sldMk cId="3059776473" sldId="267"/>
        </pc:sldMkLst>
        <pc:spChg chg="mod">
          <ac:chgData name="yinghao yue" userId="5c988224-90b4-4ba5-a0ae-d3bdbb4ad732" providerId="ADAL" clId="{9A6E3A20-F52C-43D3-BF51-6FA20EE9900C}" dt="2019-08-17T14:03:01.816" v="276"/>
          <ac:spMkLst>
            <pc:docMk/>
            <pc:sldMk cId="3059776473" sldId="267"/>
            <ac:spMk id="12" creationId="{D53F1C83-0B10-49FD-8AC1-7906CB27D4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F103-7286-4830-9B00-2632E7DF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EBF8A-AC4C-41CD-BC09-A776B50F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F37CF-E051-4464-B6C9-E0D6471B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6204B-F6BF-4F78-B7CF-3AF28E4F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BE295-495C-428E-B0E5-BBE51D6C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8C71-3205-4522-B6C5-3FC7EFFE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69276-04EA-4C54-BAEA-695C57462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5439C-D0E9-4CA3-9E76-DC63F8CE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843DD-752F-4586-A39E-F8A8A1D9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B12F8-796E-4E63-A9E8-FAF2656D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7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7C45C8-0DD0-419D-9044-1D58F03C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3ACA2-8E3A-4D03-91F9-87A2381A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F8920-1073-4AC8-A702-1BE00770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B497E-8E39-47FE-9B42-BCC28BDC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EC592-F450-4858-BDFD-300A0D78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0F90B-DF2A-435A-AA94-645D5C14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E8C7E-71D5-41E0-B4CA-C8554DEA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5E76F-2688-4D46-AE57-948F8EE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3ABCD-3383-45C1-BC5C-E48A5C2E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57D4F-CF09-4B5A-99FE-646D4237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1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99256-6D4C-4C8B-A08E-59FAFA47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6A8F6-D5F0-4166-B6FF-6294C0A9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E5B12-8DD9-4042-B9CB-2F76D229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C84D5-D585-4C2E-8C20-3ED9F02B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3870F-B1A5-4F98-94A7-4FD47510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DC404-6A8C-425D-B2E2-32C7B901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92ED1-BFE3-400B-8E87-2A7343A1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BE13C-A8A5-4B24-B8A4-B4AB4CE2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3BCCE-4619-4057-911B-4F5CD12E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A05AE-0397-47D5-A200-2E9DA744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7AC2B-483D-42D5-B1BB-D49861C2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4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A09AB-E098-4432-BB59-03D90844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C755D-68B7-4D16-9112-2A5DF260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07831-C643-483B-AF11-F54DD84DC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49A6D6-1B8F-4576-BFCC-DC62EB653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54BFAA-4F82-4BC4-9513-B7FA9E24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DCA96B-6259-45DB-A37E-2F993F3B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EE9CF-ED87-4178-9B04-5502FFF7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70D111-67C1-4D57-80BB-05F166E1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5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563AB-2A1B-43AE-B4C6-B95B4F8A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4DFD5-F18C-4B29-A3AE-6F0E6B61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18712C-6A96-4F86-AB94-36F54F05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C86314-6449-4AE9-8AF2-0E77A94C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DD4F8A-61F1-476B-8A76-10DA4740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34E7B-C659-4224-AFB2-C47B1090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3E766-6601-4FF7-902F-87AB0623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8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DD5B1-BF16-4B73-AEE0-7F87FBCE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C1564-1F4E-452D-95ED-77632A1A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D56754-5E5C-4C68-B550-5A20EFC6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050BE-B147-4CBD-B5BC-4040976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23DE5-BB44-4357-A949-EE46B8D6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DBD99-040E-49E2-8C74-167C95A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8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0BD9A-057E-4F02-8061-0EEB39E4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D66B04-50F8-4C1E-BECC-5C662FADD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2F2EA-086E-4C01-955D-8D205590C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EC302-74E3-4A6B-A580-B6710CFD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9945DE-2374-4229-A385-A57BDD94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94193-CCE4-4A70-B9A7-85AB1F17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7D3619-630B-4FA8-885D-5FC57CBD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338AD-FF14-4D81-B2ED-687F4D2F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C4182-E4CB-48A5-A633-6FA9217E8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CF0F-8FE6-4503-8884-5EACD43D85F1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917D1-AB58-4372-B37A-A6D1A28D4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AC2E0-465B-4238-860D-D345C58B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6644-FDE0-4279-BBF4-FFCA9EC29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74141"/>
              </p:ext>
            </p:extLst>
          </p:nvPr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1816842" y="3919037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1825727" y="35497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86561"/>
              </p:ext>
            </p:extLst>
          </p:nvPr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CBD400-AAFD-4BBE-8DDE-3A643CAF6A56}"/>
              </a:ext>
            </a:extLst>
          </p:cNvPr>
          <p:cNvSpPr txBox="1"/>
          <p:nvPr/>
        </p:nvSpPr>
        <p:spPr>
          <a:xfrm>
            <a:off x="3487448" y="57345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该步说明：首次初始化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5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7613841" y="3171015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7622726" y="2801683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该步说明：第三次调度，</a:t>
            </a:r>
            <a:r>
              <a:rPr lang="en-US" altLang="zh-CN" dirty="0"/>
              <a:t>PSP</a:t>
            </a:r>
            <a:r>
              <a:rPr lang="zh-CN" altLang="en-US" dirty="0"/>
              <a:t>入栈自动完成</a:t>
            </a:r>
          </a:p>
        </p:txBody>
      </p:sp>
    </p:spTree>
    <p:extLst>
      <p:ext uri="{BB962C8B-B14F-4D97-AF65-F5344CB8AC3E}">
        <p14:creationId xmlns:p14="http://schemas.microsoft.com/office/powerpoint/2010/main" val="315049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7613841" y="3919037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7622726" y="3549705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该步说明：保存上文，</a:t>
            </a:r>
            <a:r>
              <a:rPr lang="en-US" altLang="zh-CN" dirty="0"/>
              <a:t>PSP</a:t>
            </a:r>
            <a:r>
              <a:rPr lang="zh-CN" altLang="en-US" dirty="0"/>
              <a:t>入栈手动控制</a:t>
            </a:r>
          </a:p>
        </p:txBody>
      </p:sp>
    </p:spTree>
    <p:extLst>
      <p:ext uri="{BB962C8B-B14F-4D97-AF65-F5344CB8AC3E}">
        <p14:creationId xmlns:p14="http://schemas.microsoft.com/office/powerpoint/2010/main" val="253407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3778687" y="3919037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3787572" y="3549705"/>
            <a:ext cx="5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598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该步说明：切换下文，</a:t>
            </a:r>
            <a:r>
              <a:rPr lang="en-US" altLang="zh-CN" dirty="0"/>
              <a:t>PSP</a:t>
            </a:r>
            <a:r>
              <a:rPr lang="zh-CN" altLang="en-US" dirty="0"/>
              <a:t>切换，从第</a:t>
            </a:r>
            <a:r>
              <a:rPr lang="en-US" altLang="zh-CN" dirty="0"/>
              <a:t>2</a:t>
            </a:r>
            <a:r>
              <a:rPr lang="zh-CN" altLang="en-US" dirty="0"/>
              <a:t>张幻灯片开始重复</a:t>
            </a:r>
          </a:p>
        </p:txBody>
      </p:sp>
    </p:spTree>
    <p:extLst>
      <p:ext uri="{BB962C8B-B14F-4D97-AF65-F5344CB8AC3E}">
        <p14:creationId xmlns:p14="http://schemas.microsoft.com/office/powerpoint/2010/main" val="305977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3761051" y="3919037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3769936" y="35497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961D5-5A7F-413B-9015-DBEEF93A0B4E}"/>
              </a:ext>
            </a:extLst>
          </p:cNvPr>
          <p:cNvSpPr txBox="1"/>
          <p:nvPr/>
        </p:nvSpPr>
        <p:spPr>
          <a:xfrm>
            <a:off x="3487448" y="573455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该步说明：首次调度，直接切换下文</a:t>
            </a:r>
          </a:p>
        </p:txBody>
      </p:sp>
    </p:spTree>
    <p:extLst>
      <p:ext uri="{BB962C8B-B14F-4D97-AF65-F5344CB8AC3E}">
        <p14:creationId xmlns:p14="http://schemas.microsoft.com/office/powerpoint/2010/main" val="173487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3814317" y="3208823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3823202" y="28394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</a:t>
            </a:r>
            <a:r>
              <a:rPr lang="en-US" altLang="zh-CN" dirty="0"/>
              <a:t>PSP</a:t>
            </a:r>
            <a:r>
              <a:rPr lang="zh-CN" altLang="en-US" dirty="0"/>
              <a:t>的出栈变化是手动控制</a:t>
            </a:r>
          </a:p>
        </p:txBody>
      </p:sp>
    </p:spTree>
    <p:extLst>
      <p:ext uri="{BB962C8B-B14F-4D97-AF65-F5344CB8AC3E}">
        <p14:creationId xmlns:p14="http://schemas.microsoft.com/office/powerpoint/2010/main" val="90703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3849709" y="2448264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3858594" y="20789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</a:t>
            </a:r>
            <a:r>
              <a:rPr lang="en-US" altLang="zh-CN" dirty="0"/>
              <a:t>PSP</a:t>
            </a:r>
            <a:r>
              <a:rPr lang="zh-CN" altLang="en-US" dirty="0"/>
              <a:t>的出栈变化是自动控制</a:t>
            </a:r>
          </a:p>
        </p:txBody>
      </p:sp>
    </p:spTree>
    <p:extLst>
      <p:ext uri="{BB962C8B-B14F-4D97-AF65-F5344CB8AC3E}">
        <p14:creationId xmlns:p14="http://schemas.microsoft.com/office/powerpoint/2010/main" val="22772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3778687" y="3202866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3787572" y="28335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596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该步说明：第二次任务切换，</a:t>
            </a:r>
            <a:r>
              <a:rPr lang="en-US" altLang="zh-CN" dirty="0"/>
              <a:t>PSP</a:t>
            </a:r>
            <a:r>
              <a:rPr lang="zh-CN" altLang="en-US" dirty="0"/>
              <a:t>的入栈变化是自动完成</a:t>
            </a:r>
          </a:p>
        </p:txBody>
      </p:sp>
    </p:spTree>
    <p:extLst>
      <p:ext uri="{BB962C8B-B14F-4D97-AF65-F5344CB8AC3E}">
        <p14:creationId xmlns:p14="http://schemas.microsoft.com/office/powerpoint/2010/main" val="142536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3769810" y="3919037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3778695" y="35497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该步说明：保存剩余的上文，</a:t>
            </a:r>
            <a:r>
              <a:rPr lang="en-US" altLang="zh-CN" dirty="0"/>
              <a:t>PSP</a:t>
            </a:r>
            <a:r>
              <a:rPr lang="zh-CN" altLang="en-US" dirty="0"/>
              <a:t>的入栈变化是手动完成</a:t>
            </a:r>
          </a:p>
        </p:txBody>
      </p:sp>
    </p:spTree>
    <p:extLst>
      <p:ext uri="{BB962C8B-B14F-4D97-AF65-F5344CB8AC3E}">
        <p14:creationId xmlns:p14="http://schemas.microsoft.com/office/powerpoint/2010/main" val="361504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7613841" y="3919037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7622726" y="35497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该步说明：切换下文，</a:t>
            </a:r>
            <a:r>
              <a:rPr lang="en-US" altLang="zh-CN" dirty="0"/>
              <a:t>PSP</a:t>
            </a:r>
            <a:r>
              <a:rPr lang="zh-CN" altLang="en-US" dirty="0"/>
              <a:t>指针切换</a:t>
            </a:r>
          </a:p>
        </p:txBody>
      </p:sp>
    </p:spTree>
    <p:extLst>
      <p:ext uri="{BB962C8B-B14F-4D97-AF65-F5344CB8AC3E}">
        <p14:creationId xmlns:p14="http://schemas.microsoft.com/office/powerpoint/2010/main" val="143989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7596085" y="3173313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7604970" y="280398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该步说明：切换下文，</a:t>
            </a:r>
            <a:r>
              <a:rPr lang="en-US" altLang="zh-CN" dirty="0"/>
              <a:t>PSP</a:t>
            </a:r>
            <a:r>
              <a:rPr lang="zh-CN" altLang="en-US" dirty="0"/>
              <a:t>出栈手动控制</a:t>
            </a:r>
          </a:p>
        </p:txBody>
      </p:sp>
    </p:spTree>
    <p:extLst>
      <p:ext uri="{BB962C8B-B14F-4D97-AF65-F5344CB8AC3E}">
        <p14:creationId xmlns:p14="http://schemas.microsoft.com/office/powerpoint/2010/main" val="39916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2AAA74-2A52-4397-84E2-8DC8A9936F21}"/>
              </a:ext>
            </a:extLst>
          </p:cNvPr>
          <p:cNvGraphicFramePr>
            <a:graphicFrameLocks noGrp="1"/>
          </p:cNvGraphicFramePr>
          <p:nvPr/>
        </p:nvGraphicFramePr>
        <p:xfrm>
          <a:off x="4668668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2E550E-72F1-4398-98A6-3E154AE038F8}"/>
              </a:ext>
            </a:extLst>
          </p:cNvPr>
          <p:cNvCxnSpPr>
            <a:cxnSpLocks/>
          </p:cNvCxnSpPr>
          <p:nvPr/>
        </p:nvCxnSpPr>
        <p:spPr>
          <a:xfrm>
            <a:off x="7596085" y="2434169"/>
            <a:ext cx="754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1BF4BD-D5EE-4411-A89F-ACFC4CCF7B5E}"/>
              </a:ext>
            </a:extLst>
          </p:cNvPr>
          <p:cNvSpPr txBox="1"/>
          <p:nvPr/>
        </p:nvSpPr>
        <p:spPr>
          <a:xfrm>
            <a:off x="4922178" y="188017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8626-7DBE-4173-AE17-1FE23E52E600}"/>
              </a:ext>
            </a:extLst>
          </p:cNvPr>
          <p:cNvSpPr txBox="1"/>
          <p:nvPr/>
        </p:nvSpPr>
        <p:spPr>
          <a:xfrm>
            <a:off x="8739576" y="189426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Task2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9E580D-56CA-4626-8F11-641CA6C575B0}"/>
              </a:ext>
            </a:extLst>
          </p:cNvPr>
          <p:cNvSpPr txBox="1"/>
          <p:nvPr/>
        </p:nvSpPr>
        <p:spPr>
          <a:xfrm>
            <a:off x="7604970" y="2064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PSP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32BC640-536D-4EFF-825C-93FFA04C3032}"/>
              </a:ext>
            </a:extLst>
          </p:cNvPr>
          <p:cNvGraphicFramePr>
            <a:graphicFrameLocks noGrp="1"/>
          </p:cNvGraphicFramePr>
          <p:nvPr/>
        </p:nvGraphicFramePr>
        <p:xfrm>
          <a:off x="8486065" y="2249503"/>
          <a:ext cx="1252738" cy="18542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2738">
                  <a:extLst>
                    <a:ext uri="{9D8B030D-6E8A-4147-A177-3AD203B41FA5}">
                      <a16:colId xmlns:a16="http://schemas.microsoft.com/office/drawing/2014/main" val="333699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xPSR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7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9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02417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8A1B4A-E63F-4086-B90F-C36548E51653}"/>
              </a:ext>
            </a:extLst>
          </p:cNvPr>
          <p:cNvSpPr txBox="1"/>
          <p:nvPr/>
        </p:nvSpPr>
        <p:spPr>
          <a:xfrm>
            <a:off x="2721995" y="3734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3F1C83-0B10-49FD-8AC1-7906CB27D44A}"/>
              </a:ext>
            </a:extLst>
          </p:cNvPr>
          <p:cNvSpPr txBox="1"/>
          <p:nvPr/>
        </p:nvSpPr>
        <p:spPr>
          <a:xfrm>
            <a:off x="3487448" y="5734559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该步说明：切换下文，</a:t>
            </a:r>
            <a:r>
              <a:rPr lang="en-US" altLang="zh-CN" dirty="0"/>
              <a:t>PSP</a:t>
            </a:r>
            <a:r>
              <a:rPr lang="zh-CN" altLang="en-US" dirty="0"/>
              <a:t>出栈自动自动完成</a:t>
            </a:r>
          </a:p>
        </p:txBody>
      </p:sp>
    </p:spTree>
    <p:extLst>
      <p:ext uri="{BB962C8B-B14F-4D97-AF65-F5344CB8AC3E}">
        <p14:creationId xmlns:p14="http://schemas.microsoft.com/office/powerpoint/2010/main" val="401873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318</Words>
  <Application>Microsoft Office PowerPoint</Application>
  <PresentationFormat>宽屏</PresentationFormat>
  <Paragraphs>180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英豪</dc:creator>
  <cp:lastModifiedBy>岳 英豪</cp:lastModifiedBy>
  <cp:revision>3</cp:revision>
  <dcterms:created xsi:type="dcterms:W3CDTF">2019-07-03T13:15:47Z</dcterms:created>
  <dcterms:modified xsi:type="dcterms:W3CDTF">2019-08-17T14:03:29Z</dcterms:modified>
</cp:coreProperties>
</file>